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5" r:id="rId3"/>
    <p:sldId id="336" r:id="rId4"/>
    <p:sldId id="361" r:id="rId5"/>
    <p:sldId id="359" r:id="rId6"/>
    <p:sldId id="357" r:id="rId7"/>
    <p:sldId id="337" r:id="rId8"/>
    <p:sldId id="344" r:id="rId9"/>
    <p:sldId id="362" r:id="rId10"/>
    <p:sldId id="345" r:id="rId11"/>
    <p:sldId id="347" r:id="rId12"/>
    <p:sldId id="339" r:id="rId13"/>
    <p:sldId id="348" r:id="rId14"/>
    <p:sldId id="363" r:id="rId15"/>
    <p:sldId id="338" r:id="rId16"/>
    <p:sldId id="340" r:id="rId17"/>
    <p:sldId id="353" r:id="rId18"/>
    <p:sldId id="356" r:id="rId19"/>
    <p:sldId id="364" r:id="rId20"/>
    <p:sldId id="354" r:id="rId21"/>
    <p:sldId id="341" r:id="rId22"/>
    <p:sldId id="342" r:id="rId23"/>
    <p:sldId id="355" r:id="rId24"/>
    <p:sldId id="358" r:id="rId25"/>
    <p:sldId id="360" r:id="rId26"/>
    <p:sldId id="352" r:id="rId27"/>
    <p:sldId id="350" r:id="rId28"/>
    <p:sldId id="346" r:id="rId29"/>
    <p:sldId id="349" r:id="rId30"/>
    <p:sldId id="351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11/6/13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11/6/13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15:50) -----</a:t>
            </a:r>
          </a:p>
          <a:p>
            <a:r>
              <a:rPr lang="en-US"/>
              <a:t>point that Requirements line is our T3 specific just explain that code requires cvmfs mounted.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/UsingFAXforEndUsers/isDSinFAX.py.txt" TargetMode="External"/><Relationship Id="rId4" Type="http://schemas.openxmlformats.org/officeDocument/2006/relationships/hyperlink" Target="http://ivukotic.web.cern.ch/ivukotic/dropbox/isDSinFAX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ki.cern.ch/twiki/bin/view/Atlas/FaxRedirecto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faxbox.mwt2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vukotic.web.cern.ch/ivukotic/dropbox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UsingFAXforEndUser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tutorial 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532464"/>
            <a:ext cx="8441626" cy="20313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Rob Gardner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Ilija Vukotic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Lincoln Bryant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David Champion</a:t>
            </a:r>
          </a:p>
          <a:p>
            <a:endParaRPr lang="en-US" b="1" dirty="0"/>
          </a:p>
          <a:p>
            <a:r>
              <a:rPr lang="en-US" b="1" dirty="0" smtClean="0"/>
              <a:t>University of Chicago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proxy that you use for all ATLAS grid related tasks</a:t>
            </a:r>
          </a:p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proxy is file like this</a:t>
            </a:r>
          </a:p>
          <a:p>
            <a:r>
              <a:rPr lang="en-US" dirty="0" smtClean="0"/>
              <a:t>By default it is valid for 23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2409503"/>
            <a:ext cx="7557758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   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getProxy.sh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################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localSetupEmi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456" y="4786566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4495" y="3638147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5505" y="9287"/>
            <a:ext cx="203335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getProxy.sh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in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3961"/>
            <a:ext cx="7772400" cy="4976757"/>
          </a:xfrm>
        </p:spPr>
        <p:txBody>
          <a:bodyPr>
            <a:normAutofit/>
          </a:bodyPr>
          <a:lstStyle/>
          <a:p>
            <a:r>
              <a:rPr lang="en-US" dirty="0" smtClean="0"/>
              <a:t>Setup DQ2</a:t>
            </a:r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err="1"/>
              <a:t>isDSinFAX.py</a:t>
            </a:r>
            <a:r>
              <a:rPr lang="en-US" dirty="0"/>
              <a:t> </a:t>
            </a:r>
            <a:r>
              <a:rPr lang="en-US" dirty="0" smtClean="0"/>
              <a:t>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Ilija Vukotic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4475754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python </a:t>
            </a:r>
            <a:r>
              <a:rPr lang="en-US" sz="1200" b="1" dirty="0" err="1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 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72302"/>
            <a:ext cx="792694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https://twiki.cern.ch/twiki/pub/Atlas/UsingFAXforEndUsers/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isDSinFAX.py.txt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or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–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http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://</a:t>
            </a:r>
            <a:r>
              <a:rPr lang="en-US" sz="1400" b="1" u="sng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ivukotic.web.cern.ch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/ivukotic/dropbox/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isDSinFAX.py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456" y="1761357"/>
            <a:ext cx="7926944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############## getDQ2.sh #################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localSetupDQ2Client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6172111"/>
            <a:ext cx="525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WhereIsTheDS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gLFN</a:t>
            </a:r>
            <a:r>
              <a:rPr lang="en-US" dirty="0" smtClean="0"/>
              <a:t>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//atlas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So – we need to determine the “best” FAX redirector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186" y="523576"/>
            <a:ext cx="118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774611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root://fax.mwt2.org:1094//atlas/dq2/data12_8TeV/NTUP_SMWZ/grp13_v01_p1067//data12_8TeV.periodH2.physics_Muons.PhysCont.NTUP_SMWZ.grp13_v01_p1067//NTUP_SMWZ.01014068._000103.root.1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9440" y="3173317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4013" y="3966226"/>
            <a:ext cx="69474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/atlas/dq2/data12_8TeV/NTUP_SMWZ/grp13_v01_p1067//data12_8TeV.periodH2.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physics_Muons.PhysCont.NTUP_SMWZ.grp13_v01_p1067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//NTUP_SMWZ.01014068._000103.root.1</a:t>
            </a:r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0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9" y="1169906"/>
            <a:ext cx="8619702" cy="4316493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800" dirty="0" smtClean="0"/>
              <a:t>Select a green endpoint or  a redirector closest to you from list here: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://twiki.cern.ch/twiki/bin/view/Atlas/</a:t>
            </a:r>
            <a:r>
              <a:rPr lang="en-US" sz="1800" dirty="0" smtClean="0">
                <a:hlinkClick r:id="rId3"/>
              </a:rPr>
              <a:t>FaxRedirectors</a:t>
            </a:r>
            <a:endParaRPr lang="en-US" sz="1800" dirty="0"/>
          </a:p>
          <a:p>
            <a:pPr marL="468630" lvl="1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1800" dirty="0" smtClean="0"/>
              <a:t>Ideally choose the nearest Tier 2 or Tier 1</a:t>
            </a:r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800" dirty="0" smtClean="0"/>
              <a:t>If not sure, you can use </a:t>
            </a:r>
          </a:p>
          <a:p>
            <a:pPr marL="68580" indent="0">
              <a:buNone/>
            </a:pPr>
            <a:r>
              <a:rPr lang="en-US" sz="1800" dirty="0" smtClean="0"/>
              <a:t>root://glrd.usatlas.org</a:t>
            </a:r>
            <a:r>
              <a:rPr lang="en-US" sz="1800" dirty="0"/>
              <a:t>:</a:t>
            </a:r>
            <a:r>
              <a:rPr lang="en-US" sz="1800" dirty="0" smtClean="0"/>
              <a:t>1094 to get started </a:t>
            </a:r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Then: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4598" y="260885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69359" y="5560247"/>
            <a:ext cx="489354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STORAGEPREFIX=root://fax.mwt2.org:1094/</a:t>
            </a:r>
          </a:p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dq2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-list-files -p user.ilijav.HCtest.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</a:t>
            </a:r>
            <a:r>
              <a:rPr lang="en-US" dirty="0" smtClean="0"/>
              <a:t>/</a:t>
            </a:r>
            <a:r>
              <a:rPr lang="en-US" dirty="0" err="1" smtClean="0"/>
              <a:t>CreateFileList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70062"/>
              </p:ext>
            </p:extLst>
          </p:nvPr>
        </p:nvGraphicFramePr>
        <p:xfrm>
          <a:off x="4788327" y="2447951"/>
          <a:ext cx="3924954" cy="256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49"/>
                <a:gridCol w="2594805"/>
              </a:tblGrid>
              <a:tr h="33859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 ATLAS FAX endpoints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AGLT2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manage.aglt2.org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MWT2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fax.mwt2.org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atlas-cm4.bu.edu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OU_OCHEP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tier2-03.ochep.ou.edu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SWT2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gk06.atlas-swt2.org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atl-prod09.slac.stanford.edu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BNL Tier1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dcdoor11.usatlas.bnl.gov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53" y="97658"/>
            <a:ext cx="7772400" cy="1143000"/>
          </a:xfrm>
        </p:spPr>
        <p:txBody>
          <a:bodyPr/>
          <a:lstStyle/>
          <a:p>
            <a:r>
              <a:rPr lang="en-US" dirty="0" smtClean="0"/>
              <a:t>Full fax endpoint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screenshot_7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68" y="1105319"/>
            <a:ext cx="3700832" cy="325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shot_77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2" y="1105319"/>
            <a:ext cx="3885496" cy="4412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Shot 2013-07-16 at 21.42.01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68" y="4413398"/>
            <a:ext cx="3700832" cy="21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5693" y="6420404"/>
            <a:ext cx="42718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should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>
            <a:normAutofit/>
          </a:bodyPr>
          <a:lstStyle/>
          <a:p>
            <a:r>
              <a:rPr lang="en-US" dirty="0" smtClean="0"/>
              <a:t>Use fax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0" y="917226"/>
            <a:ext cx="7772400" cy="5744574"/>
          </a:xfrm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Setup ROOT any way you like,                                                     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Event picking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173" y="2840601"/>
            <a:ext cx="7634391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[0]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*f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::Open("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[1] f-&gt;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Schema;1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173" y="1334743"/>
            <a:ext cx="763439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xrdcp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</a:p>
          <a:p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[xrootd] Total 760.22 MB	|====================| 100.00 % [53.1 MB/s]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017" y="917227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358" y="2400638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7538" y="5895919"/>
            <a:ext cx="23066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InspectingFiles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reading from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physics 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377534"/>
            <a:ext cx="8133548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new service - facilitates FAX and flocked Tier 3 jobs at Tier 2 Centers</a:t>
            </a:r>
          </a:p>
          <a:p>
            <a:pPr lvl="1"/>
            <a:r>
              <a:rPr lang="en-US" dirty="0" smtClean="0"/>
              <a:t>100GB /user currently.  Request it at </a:t>
            </a:r>
            <a:r>
              <a:rPr lang="en-US" dirty="0">
                <a:hlinkClick r:id="rId3"/>
              </a:rPr>
              <a:t>http://faxbox.mwt2.org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No </a:t>
            </a:r>
            <a:r>
              <a:rPr lang="en-US" dirty="0" smtClean="0"/>
              <a:t>backup. Think of it as a scratch space accessible from anywhere</a:t>
            </a:r>
          </a:p>
          <a:p>
            <a:pPr lvl="1"/>
            <a:r>
              <a:rPr lang="en-US" dirty="0" smtClean="0"/>
              <a:t>More features to come.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1909159"/>
            <a:ext cx="7798605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root://faxbox.mwt2.org:1094//user/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out.root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 10 30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90316" y="4356452"/>
            <a:ext cx="65638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ndale Mono"/>
                <a:cs typeface="Andale Mono"/>
              </a:rPr>
              <a:t>ROOT://FAXBOX.MWT2.ORG</a:t>
            </a:r>
            <a:endParaRPr lang="en-US" sz="28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screenshot_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7" y="93213"/>
            <a:ext cx="8212667" cy="6593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27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might find it useful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Ilija</a:t>
            </a:r>
            <a:r>
              <a:rPr lang="en-US" dirty="0" smtClean="0"/>
              <a:t> </a:t>
            </a:r>
            <a:r>
              <a:rPr lang="en-US" dirty="0" err="1" smtClean="0"/>
              <a:t>Vukotic</a:t>
            </a:r>
            <a:r>
              <a:rPr lang="en-US" dirty="0" smtClean="0"/>
              <a:t>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383316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fax from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Tier 3 sites use HTCondor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/SkimSlimT3/skimSlimT3.sh</a:t>
            </a:r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MULTI-SITE FAX ACCESS FROM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Skims Slims 100 files spread over 3 different sites</a:t>
            </a:r>
          </a:p>
          <a:p>
            <a:r>
              <a:rPr lang="en-US" dirty="0" smtClean="0"/>
              <a:t>Outputs files of optimal size (&gt;1GB)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447" y="2681832"/>
            <a:ext cx="7763265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  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Jobs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10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getenv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False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SkimSlimLarge.log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arguments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 $(Jobs)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$(Jobs)</a:t>
            </a:r>
          </a:p>
        </p:txBody>
      </p:sp>
    </p:spTree>
    <p:extLst>
      <p:ext uri="{BB962C8B-B14F-4D97-AF65-F5344CB8AC3E}">
        <p14:creationId xmlns:p14="http://schemas.microsoft.com/office/powerpoint/2010/main" val="6095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MULTI-SITE </a:t>
            </a:r>
            <a:r>
              <a:rPr lang="en-US" dirty="0" smtClean="0"/>
              <a:t>FAX,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Splitting up the task. </a:t>
            </a:r>
          </a:p>
          <a:p>
            <a:r>
              <a:rPr lang="en-US" dirty="0" smtClean="0"/>
              <a:t>Output </a:t>
            </a:r>
            <a:r>
              <a:rPr lang="en-US" dirty="0"/>
              <a:t>files are automatically transferred back to </a:t>
            </a:r>
            <a:r>
              <a:rPr lang="en-US" dirty="0" smtClean="0"/>
              <a:t>your </a:t>
            </a:r>
            <a:r>
              <a:rPr lang="en-US" dirty="0"/>
              <a:t>submission directory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134" y="2822340"/>
            <a:ext cx="822960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############ SkimSlimT3Large.sh #############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!/bin/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zsh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ATLAS_LOCAL_ROOT_BASE=/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repo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${ATLAS_LOCAL_ROOT_BASE}/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AtlasSetup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scripts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asetup.sh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17.6.0,noTest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X509_USER_PROXY=x509up_u20074</a:t>
            </a:r>
          </a:p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echo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$1,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from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$2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wc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echo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awk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=$1 -v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=$2 -v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'BEGIN {slice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*slice; end = (jo+1)*slice;} NR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&amp;&amp; NR &lt;= end {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print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}'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filter-and-merge-d3pd.py  --in=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--out=SkimmedSlimmed_$1.root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57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6874" y="4293951"/>
            <a:ext cx="3061849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6874" y="1417637"/>
            <a:ext cx="3623994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 – skim SLIM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 descr="Screen Shot 2013-07-14 at 12.37.51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4" y="1600201"/>
            <a:ext cx="3426201" cy="24875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90562" y="4293951"/>
            <a:ext cx="3262698" cy="562174"/>
          </a:xfr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 smtClean="0"/>
              <a:t>Performance will vary with available bandwidth between sites. </a:t>
            </a:r>
            <a:endParaRPr lang="en-US" sz="1800" dirty="0"/>
          </a:p>
          <a:p>
            <a:endParaRPr lang="en-US" sz="1800" dirty="0" smtClean="0"/>
          </a:p>
        </p:txBody>
      </p:sp>
      <p:pic>
        <p:nvPicPr>
          <p:cNvPr id="3" name="Picture 2" descr="Screen Shot 2013-07-15 at 9.27.56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6" y="4339397"/>
            <a:ext cx="2685813" cy="251860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336704" y="1417637"/>
            <a:ext cx="3254164" cy="524291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200 SMWZ </a:t>
            </a:r>
            <a:r>
              <a:rPr lang="en-US" sz="1800" dirty="0" err="1" smtClean="0"/>
              <a:t>SkimSlim</a:t>
            </a:r>
            <a:r>
              <a:rPr lang="en-US" sz="1800" dirty="0" smtClean="0"/>
              <a:t> jobs from UC Tier3 </a:t>
            </a:r>
          </a:p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Data were at MWT2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88756" y="4305375"/>
            <a:ext cx="2639967" cy="269663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500 jobs at UC3 data at AGLT2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562" y="1417638"/>
            <a:ext cx="3262698" cy="27431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6274" y="3973596"/>
            <a:ext cx="1517761" cy="172355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BNL to CERN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65406" y="2653000"/>
            <a:ext cx="809714" cy="141577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MB/s</a:t>
            </a:r>
            <a:endParaRPr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0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4287" y="4236260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287" y="1412088"/>
            <a:ext cx="3447022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 descr="Screen Shot 2013-07-16 at 14.23.45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2" y="1443323"/>
            <a:ext cx="1573197" cy="267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0248" y="1785079"/>
            <a:ext cx="1840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MWT2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1.5 GB/s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2446" y="4644153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</a:t>
            </a:r>
            <a:r>
              <a:rPr lang="en-US" sz="1600" b="1" dirty="0" smtClean="0">
                <a:solidFill>
                  <a:schemeClr val="bg1"/>
                </a:solidFill>
              </a:rPr>
              <a:t>AGLT2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300 </a:t>
            </a:r>
            <a:r>
              <a:rPr lang="en-US" sz="1600" b="1" dirty="0">
                <a:solidFill>
                  <a:schemeClr val="bg1"/>
                </a:solidFill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</a:rPr>
              <a:t>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0.6MB/s/core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Screen Shot 2013-07-16 at 16.09.2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1" y="4377238"/>
            <a:ext cx="2755012" cy="22323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85014" y="1412088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53173" y="1819981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W</a:t>
            </a:r>
            <a:r>
              <a:rPr lang="en-US" sz="1600" b="1" dirty="0" smtClean="0">
                <a:solidFill>
                  <a:schemeClr val="bg1"/>
                </a:solidFill>
              </a:rPr>
              <a:t>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190 MB/s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0.38 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1429" y="4255839"/>
            <a:ext cx="29546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Each test writing to </a:t>
            </a:r>
            <a:r>
              <a:rPr lang="en-US" sz="1600" b="1" dirty="0" err="1" smtClean="0">
                <a:solidFill>
                  <a:schemeClr val="bg1"/>
                </a:solidFill>
              </a:rPr>
              <a:t>FAXbox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3-07-16 at 21.46.00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4" y="1608101"/>
            <a:ext cx="2968159" cy="22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dirty="0">
                <a:hlinkClick r:id="rId2"/>
              </a:rPr>
              <a:t>https://twiki.cern.ch/twiki/bin/view/Atlas/</a:t>
            </a:r>
            <a:r>
              <a:rPr lang="en-US" dirty="0" smtClean="0">
                <a:hlinkClick r:id="rId2"/>
              </a:rPr>
              <a:t>UsingFAXforEndUsers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dirty="0" smtClean="0">
                <a:solidFill>
                  <a:schemeClr val="bg1"/>
                </a:solidFill>
                <a:cs typeface="Consolas"/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://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ivukotic.web.cern.ch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dropbox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Tutorial.tar</a:t>
            </a:r>
            <a:r>
              <a:rPr lang="en-US" dirty="0">
                <a:solidFill>
                  <a:schemeClr val="bg1"/>
                </a:solidFill>
                <a:cs typeface="Consolas"/>
              </a:rPr>
              <a:t> </a:t>
            </a:r>
            <a:endParaRPr lang="en-US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</a:t>
            </a:r>
            <a:r>
              <a:rPr lang="en-US" dirty="0" err="1" smtClean="0">
                <a:hlinkClick r:id="rId5"/>
              </a:rPr>
              <a:t>-fax-operations@cern.ch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proxy from AFS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Setting dq2 from AFS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8456" y="2048195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/project/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/LCG-share/current_3.2/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etc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profile.d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grid_env.sh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atlas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29774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456" y="4050045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/atlas/offline/external/GRID/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ddm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/DQ2Clients/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setup.zsh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25" y="1900604"/>
            <a:ext cx="2156581" cy="4237885"/>
          </a:xfrm>
        </p:spPr>
        <p:txBody>
          <a:bodyPr>
            <a:normAutofit/>
          </a:bodyPr>
          <a:lstStyle/>
          <a:p>
            <a:r>
              <a:rPr lang="en-US" dirty="0" smtClean="0"/>
              <a:t>Read only</a:t>
            </a:r>
          </a:p>
          <a:p>
            <a:r>
              <a:rPr lang="en-US" dirty="0" smtClean="0"/>
              <a:t>It </a:t>
            </a:r>
            <a:r>
              <a:rPr lang="en-US" dirty="0"/>
              <a:t>relies on a </a:t>
            </a:r>
            <a:r>
              <a:rPr lang="en-US" dirty="0" smtClean="0">
                <a:hlinkClick r:id="rId2"/>
              </a:rPr>
              <a:t>gLFN</a:t>
            </a:r>
            <a:r>
              <a:rPr lang="en-US" dirty="0" smtClean="0"/>
              <a:t> (</a:t>
            </a:r>
            <a:r>
              <a:rPr lang="en-US" dirty="0" err="1"/>
              <a:t>globalLogicalFileName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 smtClean="0"/>
              <a:t>44 </a:t>
            </a:r>
            <a:r>
              <a:rPr lang="en-US" dirty="0" smtClean="0"/>
              <a:t>sites are part of FAX (all </a:t>
            </a:r>
            <a:r>
              <a:rPr lang="en-US" dirty="0"/>
              <a:t>the </a:t>
            </a:r>
            <a:r>
              <a:rPr lang="en-US" dirty="0" smtClean="0"/>
              <a:t>US, DE, UK, CERN…)</a:t>
            </a:r>
          </a:p>
          <a:p>
            <a:r>
              <a:rPr lang="en-US" dirty="0" smtClean="0"/>
              <a:t>&gt; 98% of all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180319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pic>
        <p:nvPicPr>
          <p:cNvPr id="11" name="Picture 10" descr="Screen Shot 2013-07-02 at 16.21.0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5" y="2287644"/>
            <a:ext cx="5849200" cy="3315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fax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Screen Shot 2013-07-14 at 11.07.5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1" y="1417639"/>
            <a:ext cx="8407350" cy="473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28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There is a separate global redirector for Tier3 sites</a:t>
            </a:r>
          </a:p>
          <a:p>
            <a:pPr marL="68580" indent="0">
              <a:buNone/>
            </a:pPr>
            <a:endParaRPr lang="en-US" dirty="0" smtClean="0"/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fax helps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6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have access to CPUs but not enough local disk space</a:t>
            </a:r>
          </a:p>
          <a:p>
            <a:pPr lvl="1"/>
            <a:r>
              <a:rPr lang="en-US" dirty="0" smtClean="0"/>
              <a:t>If you have Tier3 without/not enough storage</a:t>
            </a:r>
          </a:p>
          <a:p>
            <a:pPr lvl="1"/>
            <a:r>
              <a:rPr lang="en-US" dirty="0" smtClean="0"/>
              <a:t>If you have Proof cluster without/not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is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registered in DQ2</a:t>
            </a:r>
          </a:p>
          <a:p>
            <a:r>
              <a:rPr lang="en-US" dirty="0" smtClean="0"/>
              <a:t>Datasets exist in </a:t>
            </a:r>
            <a:r>
              <a:rPr lang="en-US" dirty="0" err="1" smtClean="0"/>
              <a:t>FAX’d</a:t>
            </a:r>
            <a:r>
              <a:rPr lang="en-US" dirty="0" smtClean="0"/>
              <a:t> storage element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grid proxy</a:t>
            </a:r>
          </a:p>
          <a:p>
            <a:r>
              <a:rPr lang="en-US" dirty="0" smtClean="0"/>
              <a:t>Check if your dataset is in FAX</a:t>
            </a:r>
          </a:p>
          <a:p>
            <a:r>
              <a:rPr lang="en-US" dirty="0" smtClean="0"/>
              <a:t>Choose the best FAX starting point (redirector)</a:t>
            </a:r>
          </a:p>
          <a:p>
            <a:r>
              <a:rPr lang="en-US" dirty="0" smtClean="0"/>
              <a:t>Prepare </a:t>
            </a:r>
            <a:r>
              <a:rPr lang="en-US" dirty="0" err="1" smtClean="0"/>
              <a:t>gLFNs</a:t>
            </a:r>
            <a:endParaRPr lang="en-US" dirty="0" smtClean="0"/>
          </a:p>
          <a:p>
            <a:r>
              <a:rPr lang="en-US" dirty="0" smtClean="0"/>
              <a:t>Make sure code is using </a:t>
            </a:r>
            <a:r>
              <a:rPr lang="en-US" dirty="0" err="1" smtClean="0"/>
              <a:t>TTreeCache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Use FAX interactively</a:t>
            </a:r>
          </a:p>
          <a:p>
            <a:r>
              <a:rPr lang="en-US" dirty="0" smtClean="0"/>
              <a:t>Read data directly from FAX</a:t>
            </a:r>
          </a:p>
          <a:p>
            <a:r>
              <a:rPr lang="en-US" dirty="0" smtClean="0"/>
              <a:t>Read/write example</a:t>
            </a:r>
          </a:p>
          <a:p>
            <a:r>
              <a:rPr lang="en-US" dirty="0" smtClean="0"/>
              <a:t>Multi-site FAX examples – Slim Skim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" y="5187162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start:  Type these two commands and you’ll get everything set up for you: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1" y="5572539"/>
            <a:ext cx="796542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http://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ivukotic.web.cern.ch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dropbox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tar -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r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-L -O  https://github.com/ivukotic/Tutorial/archive/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unzip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75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34826</TotalTime>
  <Words>2726</Words>
  <Application>Microsoft Macintosh PowerPoint</Application>
  <PresentationFormat>On-screen Show (4:3)</PresentationFormat>
  <Paragraphs>536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AtlasAnalysisIOperformanceOnTheGrid</vt:lpstr>
      <vt:lpstr>FAX  tutorial for end-users</vt:lpstr>
      <vt:lpstr>You will learn</vt:lpstr>
      <vt:lpstr>What is FAX?</vt:lpstr>
      <vt:lpstr>Aggregate fax bandwidth</vt:lpstr>
      <vt:lpstr>FAX topology</vt:lpstr>
      <vt:lpstr>FAX topology</vt:lpstr>
      <vt:lpstr>How fax helps  analysis</vt:lpstr>
      <vt:lpstr>Requirements</vt:lpstr>
      <vt:lpstr>Tutorial outline</vt:lpstr>
      <vt:lpstr>Getting proxy</vt:lpstr>
      <vt:lpstr>datasets in FAX?</vt:lpstr>
      <vt:lpstr>Anatomy of the  </vt:lpstr>
      <vt:lpstr>Getting</vt:lpstr>
      <vt:lpstr>Full fax endpoint list</vt:lpstr>
      <vt:lpstr>Performance  in  WAN</vt:lpstr>
      <vt:lpstr>Use fax interactively</vt:lpstr>
      <vt:lpstr>Direct access reading from fax</vt:lpstr>
      <vt:lpstr>Read/write example</vt:lpstr>
      <vt:lpstr>PowerPoint Presentation</vt:lpstr>
      <vt:lpstr>Skim slim example</vt:lpstr>
      <vt:lpstr>Using fax from Tier3</vt:lpstr>
      <vt:lpstr>MULTI-SITE FAX ACCESS FROM TIER3</vt:lpstr>
      <vt:lpstr>MULTI-SITE FAX, CONT.</vt:lpstr>
      <vt:lpstr>Performance example – skim SLIM</vt:lpstr>
      <vt:lpstr>Performance example</vt:lpstr>
      <vt:lpstr>FOR REFERENCE</vt:lpstr>
      <vt:lpstr>Reserve</vt:lpstr>
      <vt:lpstr>PowerPoint Presentation</vt:lpstr>
      <vt:lpstr>Ttreecache longer story</vt:lpstr>
      <vt:lpstr>Setting up root only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593</cp:revision>
  <cp:lastPrinted>2011-12-11T16:58:24Z</cp:lastPrinted>
  <dcterms:created xsi:type="dcterms:W3CDTF">2011-12-08T09:55:08Z</dcterms:created>
  <dcterms:modified xsi:type="dcterms:W3CDTF">2013-11-06T16:45:07Z</dcterms:modified>
</cp:coreProperties>
</file>