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5" r:id="rId3"/>
    <p:sldId id="336" r:id="rId4"/>
    <p:sldId id="359" r:id="rId5"/>
    <p:sldId id="357" r:id="rId6"/>
    <p:sldId id="337" r:id="rId7"/>
    <p:sldId id="344" r:id="rId8"/>
    <p:sldId id="345" r:id="rId9"/>
    <p:sldId id="347" r:id="rId10"/>
    <p:sldId id="339" r:id="rId11"/>
    <p:sldId id="348" r:id="rId12"/>
    <p:sldId id="338" r:id="rId13"/>
    <p:sldId id="340" r:id="rId14"/>
    <p:sldId id="353" r:id="rId15"/>
    <p:sldId id="356" r:id="rId16"/>
    <p:sldId id="354" r:id="rId17"/>
    <p:sldId id="341" r:id="rId18"/>
    <p:sldId id="342" r:id="rId19"/>
    <p:sldId id="355" r:id="rId20"/>
    <p:sldId id="358" r:id="rId21"/>
    <p:sldId id="360" r:id="rId22"/>
    <p:sldId id="352" r:id="rId23"/>
    <p:sldId id="350" r:id="rId24"/>
    <p:sldId id="346" r:id="rId25"/>
    <p:sldId id="349" r:id="rId26"/>
    <p:sldId id="351" r:id="rId2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7/16/13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7/16/13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15:50) -----</a:t>
            </a:r>
          </a:p>
          <a:p>
            <a:r>
              <a:rPr lang="en-US"/>
              <a:t>point that Requirements line is our T3 specific just explain that code requires cvmfs mounted.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7/16/13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7/16/13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7/16/13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twiki.cern.ch/twiki/bin/view/Atlas/FaxRedirecto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mwt2.org?subject=Need%20an%20account%20on%20faxbox.mwt2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vukotic.web.cern.ch/ivukotic/dropbox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UsingFAXforEndUser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/UsingFAXforEndUsers/isDSinFAX.py.txt" TargetMode="External"/><Relationship Id="rId4" Type="http://schemas.openxmlformats.org/officeDocument/2006/relationships/hyperlink" Target="http://ivukotic.web.cern.ch/ivukotic/dropbox/isDSinFAX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678218"/>
            <a:ext cx="8441626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Rob Gardner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Ilija Vukotic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Lincoln Bryant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David Champion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Suchandra Thapa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gLFN</a:t>
            </a:r>
            <a:r>
              <a:rPr lang="en-US" dirty="0" smtClean="0"/>
              <a:t>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//atlas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6106" y="523576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774611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root://fax.mwt2.org:1094//atlas/dq2/data12_8TeV/NTUP_SMWZ/grp13_v01_p1067//data12_8TeV.periodH2.physics_Muons.PhysCont.NTUP_SMWZ.grp13_v01_p1067//NTUP_SMWZ.01014068._000103.root.1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9440" y="3173317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0773" y="3869466"/>
            <a:ext cx="694742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/atlas/dq2/data12_8TeV/NTUP_SMWZ/grp13_v01_p1067//data12_8TeV.periodH2.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physics_Muons.PhysCont.NTUP_SMWZ.grp13_v01_p1067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//NTUP_SMWZ.01014068._000103.root.1</a:t>
            </a:r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7-14 at 12.02.28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80" y="2339474"/>
            <a:ext cx="3823919" cy="4518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0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9" y="1600201"/>
            <a:ext cx="550779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Select a green endpoint or </a:t>
            </a:r>
            <a:r>
              <a:rPr lang="en-US" dirty="0" smtClean="0"/>
              <a:t> a redirector </a:t>
            </a:r>
            <a:r>
              <a:rPr lang="en-US" dirty="0" smtClean="0"/>
              <a:t>closest to you from list here: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://twiki.cern.ch/twiki/bin/view/Atlas/</a:t>
            </a:r>
            <a:r>
              <a:rPr lang="en-US" dirty="0" smtClean="0">
                <a:hlinkClick r:id="rId4"/>
              </a:rPr>
              <a:t>FaxRedirectors</a:t>
            </a:r>
            <a:endParaRPr lang="en-US" dirty="0"/>
          </a:p>
          <a:p>
            <a:pPr marL="468630" lvl="1" indent="0">
              <a:buNone/>
            </a:pPr>
            <a:r>
              <a:rPr lang="en-US" dirty="0" smtClean="0"/>
              <a:t>If have no idea </a:t>
            </a:r>
            <a:r>
              <a:rPr lang="en-US" dirty="0"/>
              <a:t>choose </a:t>
            </a:r>
            <a:r>
              <a:rPr lang="en-US" dirty="0" smtClean="0"/>
              <a:t>root://glrd.usatlas.org</a:t>
            </a:r>
            <a:r>
              <a:rPr lang="en-US" dirty="0"/>
              <a:t>:1094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1638" y="200410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266119" y="3758092"/>
            <a:ext cx="489354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STORAGEPREFIX=root://fax.mwt2.org:1094/</a:t>
            </a:r>
          </a:p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dq2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-list-files -p user.ilijav.HCtest.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</a:t>
            </a:r>
            <a:r>
              <a:rPr lang="en-US" dirty="0" smtClean="0"/>
              <a:t>/</a:t>
            </a:r>
            <a:r>
              <a:rPr lang="en-US" dirty="0" err="1" smtClean="0"/>
              <a:t>CreateFileList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5693" y="6420404"/>
            <a:ext cx="42718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should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/>
          <a:lstStyle/>
          <a:p>
            <a:r>
              <a:rPr lang="en-US" dirty="0"/>
              <a:t>Interactive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00" y="917226"/>
            <a:ext cx="7772400" cy="5744574"/>
          </a:xfrm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Setup ROOT any way you like,                                                     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Event picking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173" y="2840601"/>
            <a:ext cx="7634391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[0]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*f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::Open("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[1] f-&gt;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Schema;1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173" y="1334743"/>
            <a:ext cx="763439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xrdcp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</a:p>
          <a:p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[xrootd] Total 760.22 MB	|====================| 100.00 % [53.1 MB/s]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1017" y="917227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5358" y="2400638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7538" y="5895919"/>
            <a:ext cx="23066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InspectingFiles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code -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physics 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code -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377534"/>
            <a:ext cx="8133548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new service</a:t>
            </a:r>
          </a:p>
          <a:p>
            <a:pPr lvl="1"/>
            <a:r>
              <a:rPr lang="en-US" dirty="0" smtClean="0"/>
              <a:t>100GB / user.   Request it at: </a:t>
            </a:r>
            <a:r>
              <a:rPr lang="en-US" dirty="0" smtClean="0">
                <a:hlinkClick r:id="rId3"/>
              </a:rPr>
              <a:t>support@mwt2.org</a:t>
            </a:r>
            <a:endParaRPr lang="en-US" dirty="0" smtClean="0"/>
          </a:p>
          <a:p>
            <a:pPr lvl="1"/>
            <a:r>
              <a:rPr lang="en-US" dirty="0"/>
              <a:t>No </a:t>
            </a:r>
            <a:r>
              <a:rPr lang="en-US" dirty="0" smtClean="0"/>
              <a:t>backup. Think of it as a scratch space accessible from anywhere</a:t>
            </a:r>
          </a:p>
          <a:p>
            <a:pPr lvl="1"/>
            <a:r>
              <a:rPr lang="en-US" dirty="0" smtClean="0"/>
              <a:t>No Authentication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1909159"/>
            <a:ext cx="7798605" cy="2462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root://faxbox.mwt2.org:1094//user/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out.root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 10 30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90316" y="4356452"/>
            <a:ext cx="65638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ndale Mono"/>
                <a:cs typeface="Andale Mono"/>
              </a:rPr>
              <a:t>ROOT://FAXBOX.MWT2.ORG</a:t>
            </a:r>
            <a:endParaRPr lang="en-US" sz="28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383316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Condor to submit jobs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/SkimSlimT3/skimSlimT3.sh</a:t>
            </a:r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Skims Slims 100 files spread over 3 different sites</a:t>
            </a:r>
          </a:p>
          <a:p>
            <a:r>
              <a:rPr lang="en-US" dirty="0" smtClean="0"/>
              <a:t>Outputs files of optimal size (&gt;1GB)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447" y="2681832"/>
            <a:ext cx="7763265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  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Jobs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10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getenv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False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SkimSlimLarge.log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arguments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 $(Jobs)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$(Jobs)</a:t>
            </a:r>
          </a:p>
        </p:txBody>
      </p:sp>
    </p:spTree>
    <p:extLst>
      <p:ext uri="{BB962C8B-B14F-4D97-AF65-F5344CB8AC3E}">
        <p14:creationId xmlns:p14="http://schemas.microsoft.com/office/powerpoint/2010/main" val="6095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Splitting up the task. </a:t>
            </a:r>
          </a:p>
          <a:p>
            <a:r>
              <a:rPr lang="en-US" dirty="0" smtClean="0"/>
              <a:t>Output </a:t>
            </a:r>
            <a:r>
              <a:rPr lang="en-US" dirty="0"/>
              <a:t>files are automatically transferred back to </a:t>
            </a:r>
            <a:r>
              <a:rPr lang="en-US" dirty="0" smtClean="0"/>
              <a:t>your </a:t>
            </a:r>
            <a:r>
              <a:rPr lang="en-US" dirty="0"/>
              <a:t>submission directory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134" y="2822340"/>
            <a:ext cx="822960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############ SkimSlimT3Large.sh #############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!/bin/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zsh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ATLAS_LOCAL_ROOT_BASE=/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repo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${ATLAS_LOCAL_ROOT_BASE}/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AtlasSetup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scripts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asetup.sh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17.6.0,noTest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X509_USER_PROXY=x509up_u20074</a:t>
            </a:r>
          </a:p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echo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$1,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from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$2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wc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echo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awk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=$1 -v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=$2 -v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'BEGIN {slice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*slice; end = (jo+1)*slice;} NR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&amp;&amp; NR &lt;= end {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print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}'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filter-and-merge-d3pd.py  --in=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--out=SkimmedSlimmed_$1.root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57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want it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Ilija</a:t>
            </a:r>
            <a:r>
              <a:rPr lang="en-US" dirty="0" smtClean="0"/>
              <a:t> </a:t>
            </a:r>
            <a:r>
              <a:rPr lang="en-US" dirty="0" err="1" smtClean="0"/>
              <a:t>Vukotic</a:t>
            </a:r>
            <a:r>
              <a:rPr lang="en-US" dirty="0" smtClean="0"/>
              <a:t>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6874" y="4293951"/>
            <a:ext cx="3061849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6874" y="1417637"/>
            <a:ext cx="3623994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example – skim SLIM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10" descr="Screen Shot 2013-07-14 at 12.37.51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4" y="1600201"/>
            <a:ext cx="3426201" cy="24875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90562" y="4293951"/>
            <a:ext cx="3262698" cy="562174"/>
          </a:xfr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 smtClean="0"/>
              <a:t>Performance </a:t>
            </a:r>
            <a:r>
              <a:rPr lang="en-US" sz="1800" dirty="0" smtClean="0"/>
              <a:t>will vary with </a:t>
            </a:r>
            <a:r>
              <a:rPr lang="en-US" sz="1800" dirty="0" smtClean="0"/>
              <a:t>available bandwidth </a:t>
            </a:r>
            <a:r>
              <a:rPr lang="en-US" sz="1800" dirty="0" smtClean="0"/>
              <a:t>between sites</a:t>
            </a:r>
            <a:r>
              <a:rPr lang="en-US" sz="1800" dirty="0" smtClean="0"/>
              <a:t>. </a:t>
            </a:r>
            <a:endParaRPr lang="en-US" sz="1800" dirty="0"/>
          </a:p>
          <a:p>
            <a:endParaRPr lang="en-US" sz="1800" dirty="0" smtClean="0"/>
          </a:p>
        </p:txBody>
      </p:sp>
      <p:pic>
        <p:nvPicPr>
          <p:cNvPr id="3" name="Picture 2" descr="Screen Shot 2013-07-15 at 9.27.56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6" y="4339397"/>
            <a:ext cx="2685813" cy="251860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336704" y="1417637"/>
            <a:ext cx="3254164" cy="524291"/>
          </a:xfrm>
          <a:prstGeom prst="rect">
            <a:avLst/>
          </a:prstGeo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200 SMWZ </a:t>
            </a:r>
            <a:r>
              <a:rPr lang="en-US" sz="1800" dirty="0" err="1" smtClean="0"/>
              <a:t>SkimSlim</a:t>
            </a:r>
            <a:r>
              <a:rPr lang="en-US" sz="1800" dirty="0" smtClean="0"/>
              <a:t> jobs from UC Tier3 </a:t>
            </a:r>
          </a:p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Data were at MWT2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88756" y="4305375"/>
            <a:ext cx="2639967" cy="269663"/>
          </a:xfrm>
          <a:prstGeom prst="rect">
            <a:avLst/>
          </a:prstGeo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500 jobs at UC3 data at AGLT2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562" y="1417638"/>
            <a:ext cx="3262698" cy="27431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6274" y="3973596"/>
            <a:ext cx="1517761" cy="172355"/>
          </a:xfrm>
          <a:prstGeom prst="rect">
            <a:avLst/>
          </a:prstGeom>
          <a:solidFill>
            <a:schemeClr val="tx1"/>
          </a:solidFill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BNL to CERN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765406" y="2653000"/>
            <a:ext cx="809714" cy="141577"/>
          </a:xfrm>
          <a:prstGeom prst="rect">
            <a:avLst/>
          </a:prstGeom>
          <a:solidFill>
            <a:schemeClr val="tx1"/>
          </a:solidFill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MB/s</a:t>
            </a:r>
            <a:endParaRPr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0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4287" y="4236260"/>
            <a:ext cx="4831571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287" y="1412088"/>
            <a:ext cx="3447022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 descr="Screen Shot 2013-07-16 at 14.23.45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2" y="1443323"/>
            <a:ext cx="1573197" cy="267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0248" y="1785079"/>
            <a:ext cx="18409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MWT2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1.5 GB/s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2446" y="4644153"/>
            <a:ext cx="186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</a:t>
            </a:r>
            <a:r>
              <a:rPr lang="en-US" sz="1600" b="1" dirty="0" smtClean="0">
                <a:solidFill>
                  <a:schemeClr val="bg1"/>
                </a:solidFill>
              </a:rPr>
              <a:t>AGLT2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300 </a:t>
            </a:r>
            <a:r>
              <a:rPr lang="en-US" sz="1600" b="1" dirty="0">
                <a:solidFill>
                  <a:schemeClr val="bg1"/>
                </a:solidFill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</a:rPr>
              <a:t>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0.6MB/s/core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Screen Shot 2013-07-16 at 16.09.2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1" y="4377238"/>
            <a:ext cx="2755012" cy="22323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85014" y="1412088"/>
            <a:ext cx="4831571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53173" y="1819981"/>
            <a:ext cx="186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W</a:t>
            </a:r>
            <a:r>
              <a:rPr lang="en-US" sz="1600" b="1" dirty="0" smtClean="0">
                <a:solidFill>
                  <a:schemeClr val="bg1"/>
                </a:solidFill>
              </a:rPr>
              <a:t>T2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Xxx MB/s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Xx 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1429" y="4255839"/>
            <a:ext cx="29546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Each test writing to </a:t>
            </a:r>
            <a:r>
              <a:rPr lang="en-US" sz="1600" b="1" dirty="0" err="1" smtClean="0">
                <a:solidFill>
                  <a:schemeClr val="bg1"/>
                </a:solidFill>
              </a:rPr>
              <a:t>FAXbox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1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dirty="0">
                <a:hlinkClick r:id="rId2"/>
              </a:rPr>
              <a:t>https://twiki.cern.ch/twiki/bin/view/Atlas/</a:t>
            </a:r>
            <a:r>
              <a:rPr lang="en-US" dirty="0" smtClean="0">
                <a:hlinkClick r:id="rId2"/>
              </a:rPr>
              <a:t>UsingFAXforEndUsers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dirty="0" smtClean="0">
                <a:solidFill>
                  <a:schemeClr val="bg1"/>
                </a:solidFill>
                <a:cs typeface="Consolas"/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://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ivukotic.web.cern.ch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dropbox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Tutorial.tar</a:t>
            </a:r>
            <a:r>
              <a:rPr lang="en-US" dirty="0">
                <a:solidFill>
                  <a:schemeClr val="bg1"/>
                </a:solidFill>
                <a:cs typeface="Consolas"/>
              </a:rPr>
              <a:t> </a:t>
            </a:r>
            <a:endParaRPr lang="en-US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atlas-adc-federated-xrootd@cern.ch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proxy from AFS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Setting dq2 from AFS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8456" y="2048195"/>
            <a:ext cx="792694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/project/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/LCG-share/current_3.2/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etc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profile.d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grid_env.sh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atlas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29774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8456" y="4050045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/atlas/offline/external/GRID/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ddm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/DQ2Clients/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setup.zsh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78790"/>
            <a:ext cx="7772400" cy="2990976"/>
          </a:xfrm>
        </p:spPr>
        <p:txBody>
          <a:bodyPr/>
          <a:lstStyle/>
          <a:p>
            <a:r>
              <a:rPr lang="en-US" dirty="0" smtClean="0"/>
              <a:t>Read only</a:t>
            </a:r>
          </a:p>
          <a:p>
            <a:r>
              <a:rPr lang="en-US" dirty="0" smtClean="0"/>
              <a:t>It </a:t>
            </a:r>
            <a:r>
              <a:rPr lang="en-US" dirty="0"/>
              <a:t>relies on a </a:t>
            </a:r>
            <a:r>
              <a:rPr lang="en-US" dirty="0">
                <a:hlinkClick r:id="rId2"/>
              </a:rPr>
              <a:t>gLFN</a:t>
            </a:r>
            <a:r>
              <a:rPr lang="en-US" dirty="0"/>
              <a:t>(</a:t>
            </a:r>
            <a:r>
              <a:rPr lang="en-US" dirty="0" err="1"/>
              <a:t>globalLogicalFileName</a:t>
            </a:r>
            <a:r>
              <a:rPr lang="en-US" dirty="0"/>
              <a:t>) convention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Currently 40 sites are part of FAX (all </a:t>
            </a:r>
            <a:r>
              <a:rPr lang="en-US" dirty="0"/>
              <a:t>the </a:t>
            </a:r>
            <a:r>
              <a:rPr lang="en-US" dirty="0" smtClean="0"/>
              <a:t>US, DE, UK, CERN…)</a:t>
            </a:r>
          </a:p>
          <a:p>
            <a:r>
              <a:rPr lang="en-US" dirty="0" smtClean="0"/>
              <a:t>&gt; 98% of all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410124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pic>
        <p:nvPicPr>
          <p:cNvPr id="7" name="Picture 6" descr="Screen Shot 2013-07-02 at 16.21.02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07" y="3627088"/>
            <a:ext cx="5537942" cy="3139376"/>
          </a:xfrm>
          <a:prstGeom prst="rect">
            <a:avLst/>
          </a:prstGeom>
        </p:spPr>
      </p:pic>
      <p:pic>
        <p:nvPicPr>
          <p:cNvPr id="10" name="Picture 9" descr="Screen Shot 2013-07-14 at 11.07.54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" y="4455747"/>
            <a:ext cx="3274102" cy="18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  you   want 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have access to CPUs but not enough disk space</a:t>
            </a:r>
          </a:p>
          <a:p>
            <a:pPr lvl="1"/>
            <a:r>
              <a:rPr lang="en-US" dirty="0" smtClean="0"/>
              <a:t>If you have Tier3 without/not enough storage</a:t>
            </a:r>
          </a:p>
          <a:p>
            <a:pPr lvl="1"/>
            <a:r>
              <a:rPr lang="en-US" dirty="0" smtClean="0"/>
              <a:t>If you have Proof cluster without/not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gets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are registered in DQ2</a:t>
            </a:r>
          </a:p>
          <a:p>
            <a:r>
              <a:rPr lang="en-US" dirty="0" smtClean="0"/>
              <a:t>Datasets exist in FAX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" y="4400987"/>
            <a:ext cx="759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eeling lazy? Type these two commands and you’ll get everything set up for you: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1" y="4786364"/>
            <a:ext cx="7965420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http://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ivukotic.web.cern.ch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dropbox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 &gt; 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tar -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r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-L -O  https://github.com/ivukotic/Tutorial/archive/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unzip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proxy that you use for all ATLAS grid related tasks</a:t>
            </a:r>
          </a:p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proxy is file like this</a:t>
            </a:r>
          </a:p>
          <a:p>
            <a:r>
              <a:rPr lang="en-US" dirty="0" smtClean="0"/>
              <a:t>By default it is valid for 23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2409503"/>
            <a:ext cx="7557758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   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getProxy.sh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################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localSetupGLite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456" y="4786566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4495" y="3638147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5505" y="9287"/>
            <a:ext cx="203335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getProxy.sh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datasets are in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3961"/>
            <a:ext cx="7772400" cy="4976757"/>
          </a:xfrm>
        </p:spPr>
        <p:txBody>
          <a:bodyPr>
            <a:normAutofit/>
          </a:bodyPr>
          <a:lstStyle/>
          <a:p>
            <a:r>
              <a:rPr lang="en-US" dirty="0" smtClean="0"/>
              <a:t>Setup DQ2</a:t>
            </a:r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err="1"/>
              <a:t>isDSinFAX.py</a:t>
            </a:r>
            <a:r>
              <a:rPr lang="en-US" dirty="0"/>
              <a:t> </a:t>
            </a:r>
            <a:r>
              <a:rPr lang="en-US" dirty="0" smtClean="0"/>
              <a:t>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4475754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python </a:t>
            </a:r>
            <a:r>
              <a:rPr lang="en-US" sz="1200" b="1" dirty="0" err="1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 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72302"/>
            <a:ext cx="792694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https://twiki.cern.ch/twiki/pub/Atlas/UsingFAXforEndUsers/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isDSinFAX.py.txt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or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–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http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://</a:t>
            </a:r>
            <a:r>
              <a:rPr lang="en-US" sz="1400" b="1" u="sng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ivukotic.web.cern.ch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/ivukotic/dropbox/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isDSinFAX.py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456" y="1761357"/>
            <a:ext cx="7926944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############## getDQ2.sh #################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localSetupDQ2Client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6172111"/>
            <a:ext cx="525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WhereIsTheDS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34634</TotalTime>
  <Words>2528</Words>
  <Application>Microsoft Macintosh PowerPoint</Application>
  <PresentationFormat>On-screen Show (4:3)</PresentationFormat>
  <Paragraphs>474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AtlasAnalysisIOperformanceOnTheGrid</vt:lpstr>
      <vt:lpstr>FAX  for end-users</vt:lpstr>
      <vt:lpstr>You will learn</vt:lpstr>
      <vt:lpstr>What is FAX?</vt:lpstr>
      <vt:lpstr>FAX topology</vt:lpstr>
      <vt:lpstr>FAX topology</vt:lpstr>
      <vt:lpstr>Why   you   want  it</vt:lpstr>
      <vt:lpstr>Requirements</vt:lpstr>
      <vt:lpstr>Getting proxy</vt:lpstr>
      <vt:lpstr>Your datasets are in FAX</vt:lpstr>
      <vt:lpstr>Anatomy of </vt:lpstr>
      <vt:lpstr>Getting</vt:lpstr>
      <vt:lpstr>Performance  in  WAN</vt:lpstr>
      <vt:lpstr>Interactive use</vt:lpstr>
      <vt:lpstr>Compiled code - Reading</vt:lpstr>
      <vt:lpstr>Compiled code - Writing</vt:lpstr>
      <vt:lpstr>Skim slim example</vt:lpstr>
      <vt:lpstr>Using Tier3</vt:lpstr>
      <vt:lpstr>Large scale Tier3</vt:lpstr>
      <vt:lpstr>Large scale Tier3</vt:lpstr>
      <vt:lpstr>Performance example – skim SLIM</vt:lpstr>
      <vt:lpstr>Performance example</vt:lpstr>
      <vt:lpstr>FOR REFERENCE</vt:lpstr>
      <vt:lpstr>Reserve</vt:lpstr>
      <vt:lpstr>PowerPoint Presentation</vt:lpstr>
      <vt:lpstr>Ttreecache longer story</vt:lpstr>
      <vt:lpstr>Setting up root only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570</cp:revision>
  <cp:lastPrinted>2011-12-11T16:58:24Z</cp:lastPrinted>
  <dcterms:created xsi:type="dcterms:W3CDTF">2011-12-08T09:55:08Z</dcterms:created>
  <dcterms:modified xsi:type="dcterms:W3CDTF">2013-07-16T22:29:00Z</dcterms:modified>
</cp:coreProperties>
</file>