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5" r:id="rId3"/>
    <p:sldId id="336" r:id="rId4"/>
    <p:sldId id="359" r:id="rId5"/>
    <p:sldId id="357" r:id="rId6"/>
    <p:sldId id="337" r:id="rId7"/>
    <p:sldId id="344" r:id="rId8"/>
    <p:sldId id="345" r:id="rId9"/>
    <p:sldId id="347" r:id="rId10"/>
    <p:sldId id="339" r:id="rId11"/>
    <p:sldId id="348" r:id="rId12"/>
    <p:sldId id="338" r:id="rId13"/>
    <p:sldId id="340" r:id="rId14"/>
    <p:sldId id="353" r:id="rId15"/>
    <p:sldId id="356" r:id="rId16"/>
    <p:sldId id="354" r:id="rId17"/>
    <p:sldId id="341" r:id="rId18"/>
    <p:sldId id="342" r:id="rId19"/>
    <p:sldId id="355" r:id="rId20"/>
    <p:sldId id="358" r:id="rId21"/>
    <p:sldId id="352" r:id="rId22"/>
    <p:sldId id="350" r:id="rId23"/>
    <p:sldId id="346" r:id="rId24"/>
    <p:sldId id="349" r:id="rId25"/>
    <p:sldId id="351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7/15/13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7/15/13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7/15/13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7/15/13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7/15/13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7/15/13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twiki.cern.ch/twiki/bin/view/Atlas/FaxRedirect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mwt2.org?subject=Need%20an%20account%20on%20faxbox.mwt2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/UsingFAXforEndUsers/isDSinFAX.py.txt" TargetMode="External"/><Relationship Id="rId4" Type="http://schemas.openxmlformats.org/officeDocument/2006/relationships/hyperlink" Target="http://ivukotic.web.cern.ch/ivukotic/dropbox/isDSinFAX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678218"/>
            <a:ext cx="8441626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Suchandra Thapa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6106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0773" y="386946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7-14 at 12.02.28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80" y="2339474"/>
            <a:ext cx="3823919" cy="4518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0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9" y="1600201"/>
            <a:ext cx="550779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Select a green endpoint or redirector closest to you from list here: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://twiki.cern.ch/twiki/bin/view/Atlas/</a:t>
            </a:r>
            <a:r>
              <a:rPr lang="en-US" dirty="0" smtClean="0">
                <a:hlinkClick r:id="rId4"/>
              </a:rPr>
              <a:t>FaxRedirectors</a:t>
            </a:r>
            <a:endParaRPr lang="en-US" dirty="0"/>
          </a:p>
          <a:p>
            <a:pPr marL="468630" lvl="1" indent="0">
              <a:buNone/>
            </a:pPr>
            <a:r>
              <a:rPr lang="en-US" dirty="0" smtClean="0"/>
              <a:t>If have no idea </a:t>
            </a:r>
            <a:r>
              <a:rPr lang="en-US" dirty="0"/>
              <a:t>choose </a:t>
            </a:r>
            <a:r>
              <a:rPr lang="en-US" dirty="0" smtClean="0"/>
              <a:t>root://glrd.usatlas.org</a:t>
            </a:r>
            <a:r>
              <a:rPr lang="en-US" dirty="0"/>
              <a:t>:1094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1638" y="200410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266119" y="3758092"/>
            <a:ext cx="48935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user.ilijav.HCtest.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5693" y="6420404"/>
            <a:ext cx="427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should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                                                    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-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code -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</a:t>
            </a:r>
          </a:p>
          <a:p>
            <a:pPr lvl="1"/>
            <a:r>
              <a:rPr lang="en-US" dirty="0" smtClean="0"/>
              <a:t>100GB / user.   Request it at: </a:t>
            </a:r>
            <a:r>
              <a:rPr lang="en-US" dirty="0" smtClean="0">
                <a:hlinkClick r:id="rId3"/>
              </a:rPr>
              <a:t>support@mwt2.org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Think of it as a scratch space accessible from anywhere</a:t>
            </a:r>
          </a:p>
          <a:p>
            <a:pPr lvl="1"/>
            <a:r>
              <a:rPr lang="en-US" dirty="0" smtClean="0"/>
              <a:t>No Authentication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Condor to submit jobs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 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Jobs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</a:t>
            </a:r>
            <a:r>
              <a:rPr lang="en-US" dirty="0" smtClean="0"/>
              <a:t>your </a:t>
            </a:r>
            <a:r>
              <a:rPr lang="en-US" dirty="0"/>
              <a:t>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822340"/>
            <a:ext cx="822960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############ SkimSlimT3Large.sh #############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want it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822" y="4293951"/>
            <a:ext cx="3061849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874" y="1417637"/>
            <a:ext cx="3623994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creen Shot 2013-07-14 at 11.07.5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28" y="1417637"/>
            <a:ext cx="4014672" cy="2262886"/>
          </a:xfrm>
          <a:prstGeom prst="rect">
            <a:avLst/>
          </a:prstGeom>
        </p:spPr>
      </p:pic>
      <p:pic>
        <p:nvPicPr>
          <p:cNvPr id="11" name="Picture 10" descr="Screen Shot 2013-07-14 at 12.37.51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1600201"/>
            <a:ext cx="3426201" cy="24875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00728" y="4164250"/>
            <a:ext cx="4014672" cy="1884324"/>
          </a:xfr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800" dirty="0" smtClean="0"/>
              <a:t>200 SMWZ </a:t>
            </a:r>
            <a:r>
              <a:rPr lang="en-US" sz="1800" dirty="0" err="1" smtClean="0"/>
              <a:t>SkimSlim</a:t>
            </a:r>
            <a:r>
              <a:rPr lang="en-US" sz="1800" dirty="0" smtClean="0"/>
              <a:t> jobs from UC Tier3 </a:t>
            </a:r>
          </a:p>
          <a:p>
            <a:pPr marL="68580" indent="0">
              <a:buNone/>
            </a:pPr>
            <a:r>
              <a:rPr lang="en-US" sz="1800" dirty="0"/>
              <a:t>D</a:t>
            </a:r>
            <a:r>
              <a:rPr lang="en-US" sz="1800" dirty="0" smtClean="0"/>
              <a:t>ata were at MWT2</a:t>
            </a: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500 jobs at UC3 data at AGLT2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Performance will vary with bandwidth between sites.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 descr="Screen Shot 2013-07-15 at 9.27.56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4339397"/>
            <a:ext cx="2685813" cy="25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atlas-adc-federated-xrootd@cern.ch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78790"/>
            <a:ext cx="7772400" cy="2990976"/>
          </a:xfrm>
        </p:spPr>
        <p:txBody>
          <a:bodyPr/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>
                <a:hlinkClick r:id="rId2"/>
              </a:rPr>
              <a:t>gLFN</a:t>
            </a:r>
            <a:r>
              <a:rPr lang="en-US" dirty="0"/>
              <a:t>(</a:t>
            </a:r>
            <a:r>
              <a:rPr lang="en-US" dirty="0" err="1"/>
              <a:t>globalLogicalFileName</a:t>
            </a:r>
            <a:r>
              <a:rPr lang="en-US" dirty="0"/>
              <a:t>) convention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40 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410124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7" name="Picture 6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07" y="3627088"/>
            <a:ext cx="5537942" cy="31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 you   want 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access to CPUs but not enough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gets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are registered in DQ2</a:t>
            </a:r>
          </a:p>
          <a:p>
            <a:r>
              <a:rPr lang="en-US" dirty="0" smtClean="0"/>
              <a:t>Datasets exist in FAX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4400987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eeling lazy?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4786364"/>
            <a:ext cx="796542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r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-L -O  https://github.com/ivukotic/Tutorial/archive/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unzip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   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getProxy.sh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################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localSetupGLite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datasets are in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961"/>
            <a:ext cx="7772400" cy="4976757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47575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72302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https://twiki.cern.ch/twiki/pub/Atlas/UsingFAXforEndUsers/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or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–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://</a:t>
            </a:r>
            <a:r>
              <a:rPr lang="en-US" sz="1400" b="1" u="sng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ivukotic.web.cern.ch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1761357"/>
            <a:ext cx="7926944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############## getDQ2.sh #################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6172111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WhereIsTheDS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33908</TotalTime>
  <Words>2456</Words>
  <Application>Microsoft Macintosh PowerPoint</Application>
  <PresentationFormat>On-screen Show (4:3)</PresentationFormat>
  <Paragraphs>451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AtlasAnalysisIOperformanceOnTheGrid</vt:lpstr>
      <vt:lpstr>FAX  for end-users</vt:lpstr>
      <vt:lpstr>You will learn</vt:lpstr>
      <vt:lpstr>What is FAX?</vt:lpstr>
      <vt:lpstr>FAX topology</vt:lpstr>
      <vt:lpstr>FAX topology</vt:lpstr>
      <vt:lpstr>Why   you   want  it</vt:lpstr>
      <vt:lpstr>Requirements</vt:lpstr>
      <vt:lpstr>Getting proxy</vt:lpstr>
      <vt:lpstr>Your datasets are in FAX</vt:lpstr>
      <vt:lpstr>Anatomy of </vt:lpstr>
      <vt:lpstr>Getting</vt:lpstr>
      <vt:lpstr>Performance  in  WAN</vt:lpstr>
      <vt:lpstr>Interactive use</vt:lpstr>
      <vt:lpstr>Compiled code - Reading</vt:lpstr>
      <vt:lpstr>Compiled code - Writing</vt:lpstr>
      <vt:lpstr>Skim slim example</vt:lpstr>
      <vt:lpstr>Using Tier3</vt:lpstr>
      <vt:lpstr>Large scale Tier3</vt:lpstr>
      <vt:lpstr>Large scale Tier3</vt:lpstr>
      <vt:lpstr>Performance example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555</cp:revision>
  <cp:lastPrinted>2011-12-11T16:58:24Z</cp:lastPrinted>
  <dcterms:created xsi:type="dcterms:W3CDTF">2011-12-08T09:55:08Z</dcterms:created>
  <dcterms:modified xsi:type="dcterms:W3CDTF">2013-07-15T17:26:37Z</dcterms:modified>
</cp:coreProperties>
</file>