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0"/>
  </p:notesMasterIdLst>
  <p:handoutMasterIdLst>
    <p:handoutMasterId r:id="rId31"/>
  </p:handoutMasterIdLst>
  <p:sldIdLst>
    <p:sldId id="274" r:id="rId2"/>
    <p:sldId id="374" r:id="rId3"/>
    <p:sldId id="399" r:id="rId4"/>
    <p:sldId id="403" r:id="rId5"/>
    <p:sldId id="430" r:id="rId6"/>
    <p:sldId id="405" r:id="rId7"/>
    <p:sldId id="406" r:id="rId8"/>
    <p:sldId id="431" r:id="rId9"/>
    <p:sldId id="409" r:id="rId10"/>
    <p:sldId id="410" r:id="rId11"/>
    <p:sldId id="411" r:id="rId12"/>
    <p:sldId id="432" r:id="rId13"/>
    <p:sldId id="413" r:id="rId14"/>
    <p:sldId id="414" r:id="rId15"/>
    <p:sldId id="415" r:id="rId16"/>
    <p:sldId id="416" r:id="rId17"/>
    <p:sldId id="417" r:id="rId18"/>
    <p:sldId id="418" r:id="rId19"/>
    <p:sldId id="419" r:id="rId20"/>
    <p:sldId id="420" r:id="rId21"/>
    <p:sldId id="433" r:id="rId22"/>
    <p:sldId id="422" r:id="rId23"/>
    <p:sldId id="423" r:id="rId24"/>
    <p:sldId id="424" r:id="rId25"/>
    <p:sldId id="434" r:id="rId26"/>
    <p:sldId id="426" r:id="rId27"/>
    <p:sldId id="435" r:id="rId28"/>
    <p:sldId id="396" r:id="rId29"/>
  </p:sldIdLst>
  <p:sldSz cx="12192000" cy="6858000"/>
  <p:notesSz cx="7010400" cy="9296400"/>
  <p:defaultTextStyle>
    <a:defPPr>
      <a:defRPr lang="en-US"/>
    </a:defPPr>
    <a:lvl1pPr marL="0" algn="l" defTabSz="544251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544251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544251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544251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544251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544251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544251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544251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544251" rtl="0" eaLnBrk="1" latinLnBrk="0" hangingPunct="1">
      <a:defRPr sz="2143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B9C6B0A-158C-4859-B2A4-2C5D64A88C24}">
          <p14:sldIdLst>
            <p14:sldId id="274"/>
            <p14:sldId id="374"/>
            <p14:sldId id="399"/>
            <p14:sldId id="403"/>
            <p14:sldId id="430"/>
            <p14:sldId id="405"/>
            <p14:sldId id="406"/>
            <p14:sldId id="431"/>
            <p14:sldId id="409"/>
            <p14:sldId id="410"/>
            <p14:sldId id="411"/>
            <p14:sldId id="432"/>
            <p14:sldId id="413"/>
            <p14:sldId id="414"/>
            <p14:sldId id="415"/>
            <p14:sldId id="416"/>
            <p14:sldId id="417"/>
            <p14:sldId id="418"/>
            <p14:sldId id="419"/>
            <p14:sldId id="420"/>
            <p14:sldId id="433"/>
            <p14:sldId id="422"/>
            <p14:sldId id="423"/>
            <p14:sldId id="424"/>
            <p14:sldId id="434"/>
            <p14:sldId id="426"/>
            <p14:sldId id="435"/>
            <p14:sldId id="39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209" userDrawn="1">
          <p15:clr>
            <a:srgbClr val="A4A3A4"/>
          </p15:clr>
        </p15:guide>
        <p15:guide id="2" pos="713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845"/>
    <a:srgbClr val="870064"/>
    <a:srgbClr val="6E93DF"/>
    <a:srgbClr val="6600CC"/>
    <a:srgbClr val="4A771C"/>
    <a:srgbClr val="5FA71A"/>
    <a:srgbClr val="E6964B"/>
    <a:srgbClr val="DFAFCE"/>
    <a:srgbClr val="FFFFB4"/>
    <a:srgbClr val="6BAC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008" autoAdjust="0"/>
    <p:restoredTop sz="90281" autoAdjust="0"/>
  </p:normalViewPr>
  <p:slideViewPr>
    <p:cSldViewPr snapToGrid="0" snapToObjects="1">
      <p:cViewPr varScale="1">
        <p:scale>
          <a:sx n="58" d="100"/>
          <a:sy n="58" d="100"/>
        </p:scale>
        <p:origin x="96" y="294"/>
      </p:cViewPr>
      <p:guideLst>
        <p:guide orient="horz" pos="1209"/>
        <p:guide pos="713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071046C4-E616-4C5D-A748-145881C9E5B0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03545F35-ADAE-46B4-AB7F-C4196EAACB5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880093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8" y="0"/>
            <a:ext cx="3037840" cy="466434"/>
          </a:xfrm>
          <a:prstGeom prst="rect">
            <a:avLst/>
          </a:prstGeom>
        </p:spPr>
        <p:txBody>
          <a:bodyPr vert="horz" lIns="93177" tIns="46589" rIns="93177" bIns="46589" rtlCol="0"/>
          <a:lstStyle>
            <a:lvl1pPr algn="r">
              <a:defRPr sz="1200"/>
            </a:lvl1pPr>
          </a:lstStyle>
          <a:p>
            <a:fld id="{75CCA817-FFCD-4188-BCD2-EFAA3F794055}" type="datetimeFigureOut">
              <a:rPr lang="en-US" smtClean="0"/>
              <a:t>1/3/2020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17550" y="1162050"/>
            <a:ext cx="5575300" cy="31369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3177" tIns="46589" rIns="93177" bIns="4658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73892"/>
            <a:ext cx="5608320" cy="3660458"/>
          </a:xfrm>
          <a:prstGeom prst="rect">
            <a:avLst/>
          </a:prstGeom>
        </p:spPr>
        <p:txBody>
          <a:bodyPr vert="horz" lIns="93177" tIns="46589" rIns="93177" bIns="46589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8" y="8829967"/>
            <a:ext cx="3037840" cy="466433"/>
          </a:xfrm>
          <a:prstGeom prst="rect">
            <a:avLst/>
          </a:prstGeom>
        </p:spPr>
        <p:txBody>
          <a:bodyPr vert="horz" lIns="93177" tIns="46589" rIns="93177" bIns="46589" rtlCol="0" anchor="b"/>
          <a:lstStyle>
            <a:lvl1pPr algn="r">
              <a:defRPr sz="1200"/>
            </a:lvl1pPr>
          </a:lstStyle>
          <a:p>
            <a:fld id="{CD709EDB-BB40-4BFF-B33E-C20F9D8BC2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3533209"/>
      </p:ext>
    </p:extLst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algn="l" defTabSz="1088502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1pPr>
    <a:lvl2pPr marL="544251" algn="l" defTabSz="1088502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2pPr>
    <a:lvl3pPr marL="1088502" algn="l" defTabSz="1088502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3pPr>
    <a:lvl4pPr marL="1632753" algn="l" defTabSz="1088502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4pPr>
    <a:lvl5pPr marL="2177004" algn="l" defTabSz="1088502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5pPr>
    <a:lvl6pPr marL="2721254" algn="l" defTabSz="1088502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6pPr>
    <a:lvl7pPr marL="3265505" algn="l" defTabSz="1088502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7pPr>
    <a:lvl8pPr marL="3809756" algn="l" defTabSz="1088502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8pPr>
    <a:lvl9pPr marL="4354007" algn="l" defTabSz="1088502" rtl="0" eaLnBrk="1" latinLnBrk="0" hangingPunct="1">
      <a:defRPr sz="1428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5898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92052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069790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689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717550" y="1162050"/>
            <a:ext cx="5575300" cy="3136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82239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 userDrawn="1"/>
        </p:nvGrpSpPr>
        <p:grpSpPr>
          <a:xfrm>
            <a:off x="6" y="0"/>
            <a:ext cx="12191999" cy="6858000"/>
            <a:chOff x="0" y="0"/>
            <a:chExt cx="9601199" cy="6400800"/>
          </a:xfrm>
        </p:grpSpPr>
        <p:pic>
          <p:nvPicPr>
            <p:cNvPr id="11" name="Picture 10" descr="COVER.jpg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40555"/>
            <a:stretch/>
          </p:blipFill>
          <p:spPr>
            <a:xfrm>
              <a:off x="0" y="0"/>
              <a:ext cx="5514975" cy="6400800"/>
            </a:xfrm>
            <a:prstGeom prst="rect">
              <a:avLst/>
            </a:prstGeom>
          </p:spPr>
        </p:pic>
        <p:pic>
          <p:nvPicPr>
            <p:cNvPr id="5" name="Picture 4" descr="COVER.jpg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0094" y="0"/>
              <a:ext cx="8881105" cy="6400800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6" y="2526883"/>
            <a:ext cx="8672589" cy="387798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 algn="l">
              <a:defRPr sz="252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Presentation title here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0" hasCustomPrompt="1"/>
          </p:nvPr>
        </p:nvSpPr>
        <p:spPr>
          <a:xfrm>
            <a:off x="914406" y="3061829"/>
            <a:ext cx="8672589" cy="33932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buNone/>
              <a:defRPr sz="2205">
                <a:solidFill>
                  <a:schemeClr val="accent3"/>
                </a:solidFill>
              </a:defRPr>
            </a:lvl1pPr>
            <a:lvl2pPr marL="479981" indent="0">
              <a:buNone/>
              <a:defRPr/>
            </a:lvl2pPr>
            <a:lvl3pPr marL="959959" indent="0">
              <a:buNone/>
              <a:defRPr/>
            </a:lvl3pPr>
            <a:lvl4pPr marL="1439939" indent="0">
              <a:buNone/>
              <a:defRPr/>
            </a:lvl4pPr>
            <a:lvl5pPr marL="1919920" indent="0">
              <a:buNone/>
              <a:defRPr/>
            </a:lvl5pPr>
          </a:lstStyle>
          <a:p>
            <a:pPr lvl="0"/>
            <a:r>
              <a:rPr lang="en-US" dirty="0"/>
              <a:t>Presentation sub-title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1" hasCustomPrompt="1"/>
          </p:nvPr>
        </p:nvSpPr>
        <p:spPr>
          <a:xfrm>
            <a:off x="914408" y="4239747"/>
            <a:ext cx="6227233" cy="290849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4799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890">
                <a:solidFill>
                  <a:srgbClr val="8E9093"/>
                </a:solidFill>
              </a:defRPr>
            </a:lvl1pPr>
            <a:lvl2pPr marL="479981" indent="0">
              <a:buNone/>
              <a:defRPr sz="1680"/>
            </a:lvl2pPr>
            <a:lvl3pPr marL="959959" indent="0">
              <a:buNone/>
              <a:defRPr sz="1680"/>
            </a:lvl3pPr>
            <a:lvl4pPr marL="1439939" indent="0">
              <a:buNone/>
              <a:defRPr sz="1680"/>
            </a:lvl4pPr>
            <a:lvl5pPr marL="1919920" indent="0">
              <a:buNone/>
              <a:defRPr sz="1680"/>
            </a:lvl5pPr>
          </a:lstStyle>
          <a:p>
            <a:pPr marL="0" marR="0" lvl="0" indent="0" algn="l" defTabSz="4799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en-US" dirty="0"/>
              <a:t>Name of Presenter</a:t>
            </a:r>
          </a:p>
        </p:txBody>
      </p:sp>
      <p:sp>
        <p:nvSpPr>
          <p:cNvPr id="7" name="Text Placeholder 18"/>
          <p:cNvSpPr>
            <a:spLocks noGrp="1"/>
          </p:cNvSpPr>
          <p:nvPr>
            <p:ph type="body" sz="quarter" idx="12" hasCustomPrompt="1"/>
          </p:nvPr>
        </p:nvSpPr>
        <p:spPr>
          <a:xfrm>
            <a:off x="914408" y="4631320"/>
            <a:ext cx="6227233" cy="242374"/>
          </a:xfrm>
          <a:prstGeom prst="rect">
            <a:avLst/>
          </a:prstGeom>
        </p:spPr>
        <p:txBody>
          <a:bodyPr lIns="0" tIns="0" rIns="0" bIns="0">
            <a:spAutoFit/>
          </a:bodyPr>
          <a:lstStyle>
            <a:lvl1pPr marL="0" marR="0" indent="0" algn="l" defTabSz="479981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1575">
                <a:solidFill>
                  <a:srgbClr val="8E9093"/>
                </a:solidFill>
              </a:defRPr>
            </a:lvl1pPr>
            <a:lvl2pPr marL="479981" indent="0">
              <a:buNone/>
              <a:defRPr sz="1680"/>
            </a:lvl2pPr>
            <a:lvl3pPr marL="959959" indent="0">
              <a:buNone/>
              <a:defRPr sz="1680"/>
            </a:lvl3pPr>
            <a:lvl4pPr marL="1439939" indent="0">
              <a:buNone/>
              <a:defRPr sz="1680"/>
            </a:lvl4pPr>
            <a:lvl5pPr marL="1919920" indent="0">
              <a:buNone/>
              <a:defRPr sz="1680"/>
            </a:lvl5pPr>
          </a:lstStyle>
          <a:p>
            <a:pPr lvl="0"/>
            <a:r>
              <a:rPr lang="en-US" dirty="0"/>
              <a:t>00 Month, 2014</a:t>
            </a:r>
          </a:p>
        </p:txBody>
      </p:sp>
      <p:pic>
        <p:nvPicPr>
          <p:cNvPr id="8" name="Picture 7" descr="QlikLogo-RGB-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60" y="427251"/>
            <a:ext cx="2758875" cy="7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444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/Chart 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3617390" y="1487488"/>
            <a:ext cx="4902201" cy="36766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>
                <a:solidFill>
                  <a:srgbClr val="8C8C8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2873" y="1072845"/>
            <a:ext cx="2800349" cy="71096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400" b="1" baseline="0">
                <a:solidFill>
                  <a:srgbClr val="8C8C8C"/>
                </a:solidFill>
              </a:defRPr>
            </a:lvl1pPr>
          </a:lstStyle>
          <a:p>
            <a:pPr lvl="0"/>
            <a:r>
              <a:rPr lang="en-US" dirty="0"/>
              <a:t>Descriptor copy for graphs/charts. Replace with your own copy</a:t>
            </a:r>
          </a:p>
        </p:txBody>
      </p:sp>
      <p:sp>
        <p:nvSpPr>
          <p:cNvPr id="11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82869" y="6431017"/>
            <a:ext cx="9544052" cy="174535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945" baseline="0">
                <a:solidFill>
                  <a:srgbClr val="696969"/>
                </a:solidFill>
              </a:defRPr>
            </a:lvl1pPr>
            <a:lvl2pPr marL="479981" indent="0">
              <a:buNone/>
              <a:defRPr sz="840">
                <a:solidFill>
                  <a:srgbClr val="8C8C8C"/>
                </a:solidFill>
              </a:defRPr>
            </a:lvl2pPr>
            <a:lvl3pPr marL="959959" indent="0">
              <a:buNone/>
              <a:defRPr sz="840">
                <a:solidFill>
                  <a:srgbClr val="8C8C8C"/>
                </a:solidFill>
              </a:defRPr>
            </a:lvl3pPr>
            <a:lvl4pPr marL="1439939" indent="0">
              <a:buNone/>
              <a:defRPr sz="840">
                <a:solidFill>
                  <a:srgbClr val="8C8C8C"/>
                </a:solidFill>
              </a:defRPr>
            </a:lvl4pPr>
            <a:lvl5pPr marL="1919920" indent="0">
              <a:buNone/>
              <a:defRPr sz="840">
                <a:solidFill>
                  <a:srgbClr val="8C8C8C"/>
                </a:solidFill>
              </a:defRPr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82873" y="1820724"/>
            <a:ext cx="2800349" cy="894091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118329" indent="-118329">
              <a:lnSpc>
                <a:spcPct val="125000"/>
              </a:lnSpc>
              <a:buClr>
                <a:schemeClr val="accent1"/>
              </a:buClr>
              <a:buFont typeface="Arial"/>
              <a:buChar char="•"/>
              <a:defRPr sz="1400" b="0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/>
              <a:t>Bullet #1</a:t>
            </a:r>
          </a:p>
          <a:p>
            <a:pPr lvl="0"/>
            <a:r>
              <a:rPr lang="en-US" dirty="0"/>
              <a:t>Bullet #2</a:t>
            </a:r>
          </a:p>
          <a:p>
            <a:pPr lvl="0"/>
            <a:r>
              <a:rPr lang="en-US" dirty="0"/>
              <a:t>Bullet #3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82873" y="2838646"/>
            <a:ext cx="2800349" cy="71096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400" b="1" baseline="0">
                <a:solidFill>
                  <a:srgbClr val="8C8C8C"/>
                </a:solidFill>
              </a:defRPr>
            </a:lvl1pPr>
          </a:lstStyle>
          <a:p>
            <a:pPr lvl="0"/>
            <a:r>
              <a:rPr lang="en-US" dirty="0"/>
              <a:t>Descriptor copy for graphs/charts. Replace with your own copy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682873" y="3586518"/>
            <a:ext cx="2800349" cy="86177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118329" indent="-118329">
              <a:lnSpc>
                <a:spcPct val="120000"/>
              </a:lnSpc>
              <a:buClr>
                <a:schemeClr val="accent1"/>
              </a:buClr>
              <a:buFont typeface="Arial"/>
              <a:buChar char="•"/>
              <a:defRPr sz="1400" b="0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/>
              <a:t>Bullet #1</a:t>
            </a:r>
          </a:p>
          <a:p>
            <a:pPr lvl="0"/>
            <a:r>
              <a:rPr lang="en-US" dirty="0"/>
              <a:t>Bullet #2</a:t>
            </a:r>
          </a:p>
          <a:p>
            <a:pPr lvl="0"/>
            <a:r>
              <a:rPr lang="en-US" dirty="0"/>
              <a:t>Bullet #3</a:t>
            </a:r>
          </a:p>
        </p:txBody>
      </p:sp>
      <p:sp>
        <p:nvSpPr>
          <p:cNvPr id="19" name="Text Placeholder 8"/>
          <p:cNvSpPr>
            <a:spLocks noGrp="1"/>
          </p:cNvSpPr>
          <p:nvPr>
            <p:ph type="body" sz="quarter" idx="21" hasCustomPrompt="1"/>
          </p:nvPr>
        </p:nvSpPr>
        <p:spPr>
          <a:xfrm>
            <a:off x="682873" y="4604447"/>
            <a:ext cx="2800349" cy="71096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400" b="1" baseline="0">
                <a:solidFill>
                  <a:srgbClr val="8C8C8C"/>
                </a:solidFill>
              </a:defRPr>
            </a:lvl1pPr>
          </a:lstStyle>
          <a:p>
            <a:pPr lvl="0"/>
            <a:r>
              <a:rPr lang="en-US" dirty="0"/>
              <a:t>Descriptor copy for graphs/charts. Replace with your own copy</a:t>
            </a:r>
          </a:p>
        </p:txBody>
      </p:sp>
      <p:sp>
        <p:nvSpPr>
          <p:cNvPr id="20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682873" y="5352319"/>
            <a:ext cx="2800349" cy="86177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118329" indent="-118329">
              <a:lnSpc>
                <a:spcPct val="120000"/>
              </a:lnSpc>
              <a:buClr>
                <a:schemeClr val="accent1"/>
              </a:buClr>
              <a:buFont typeface="Arial"/>
              <a:buChar char="•"/>
              <a:defRPr sz="1400" b="0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/>
              <a:t>Bullet #1</a:t>
            </a:r>
          </a:p>
          <a:p>
            <a:pPr lvl="0"/>
            <a:r>
              <a:rPr lang="en-US" dirty="0"/>
              <a:t>Bullet #2</a:t>
            </a:r>
          </a:p>
          <a:p>
            <a:pPr lvl="0"/>
            <a:r>
              <a:rPr lang="en-US" dirty="0"/>
              <a:t>Bullet #3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8642538" y="1072845"/>
            <a:ext cx="2800349" cy="71096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400" b="1" baseline="0">
                <a:solidFill>
                  <a:srgbClr val="8C8C8C"/>
                </a:solidFill>
              </a:defRPr>
            </a:lvl1pPr>
          </a:lstStyle>
          <a:p>
            <a:pPr lvl="0"/>
            <a:r>
              <a:rPr lang="en-US" dirty="0"/>
              <a:t>Descriptor copy for graphs/charts. Replace with your own copy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4" hasCustomPrompt="1"/>
          </p:nvPr>
        </p:nvSpPr>
        <p:spPr>
          <a:xfrm>
            <a:off x="8642538" y="1820717"/>
            <a:ext cx="2800349" cy="86177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118329" indent="-118329">
              <a:lnSpc>
                <a:spcPct val="120000"/>
              </a:lnSpc>
              <a:buClr>
                <a:schemeClr val="accent1"/>
              </a:buClr>
              <a:buFont typeface="Arial"/>
              <a:buChar char="•"/>
              <a:defRPr sz="1400" b="0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/>
              <a:t>Bullet #1</a:t>
            </a:r>
          </a:p>
          <a:p>
            <a:pPr lvl="0"/>
            <a:r>
              <a:rPr lang="en-US" dirty="0"/>
              <a:t>Bullet #2</a:t>
            </a:r>
          </a:p>
          <a:p>
            <a:pPr lvl="0"/>
            <a:r>
              <a:rPr lang="en-US" dirty="0"/>
              <a:t>Bullet #3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8642538" y="2838646"/>
            <a:ext cx="2800349" cy="71096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400" b="1" baseline="0">
                <a:solidFill>
                  <a:srgbClr val="8C8C8C"/>
                </a:solidFill>
              </a:defRPr>
            </a:lvl1pPr>
          </a:lstStyle>
          <a:p>
            <a:pPr lvl="0"/>
            <a:r>
              <a:rPr lang="en-US" dirty="0"/>
              <a:t>Descriptor copy for graphs/charts. Replace with your own copy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8642538" y="3586518"/>
            <a:ext cx="2800349" cy="86177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118329" indent="-118329">
              <a:lnSpc>
                <a:spcPct val="120000"/>
              </a:lnSpc>
              <a:buClr>
                <a:schemeClr val="accent1"/>
              </a:buClr>
              <a:buFont typeface="Arial"/>
              <a:buChar char="•"/>
              <a:defRPr sz="1400" b="0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/>
              <a:t>Bullet #1</a:t>
            </a:r>
          </a:p>
          <a:p>
            <a:pPr lvl="0"/>
            <a:r>
              <a:rPr lang="en-US" dirty="0"/>
              <a:t>Bullet #2</a:t>
            </a:r>
          </a:p>
          <a:p>
            <a:pPr lvl="0"/>
            <a:r>
              <a:rPr lang="en-US" dirty="0"/>
              <a:t>Bullet #3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7" hasCustomPrompt="1"/>
          </p:nvPr>
        </p:nvSpPr>
        <p:spPr>
          <a:xfrm>
            <a:off x="8642538" y="4604447"/>
            <a:ext cx="2800349" cy="71096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400" b="1" baseline="0">
                <a:solidFill>
                  <a:srgbClr val="8C8C8C"/>
                </a:solidFill>
              </a:defRPr>
            </a:lvl1pPr>
          </a:lstStyle>
          <a:p>
            <a:pPr lvl="0"/>
            <a:r>
              <a:rPr lang="en-US" dirty="0"/>
              <a:t>Descriptor copy for graphs/charts. Replace with your own copy</a:t>
            </a:r>
          </a:p>
        </p:txBody>
      </p:sp>
      <p:sp>
        <p:nvSpPr>
          <p:cNvPr id="26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8642538" y="5352319"/>
            <a:ext cx="2800349" cy="86177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118329" indent="-118329">
              <a:lnSpc>
                <a:spcPct val="120000"/>
              </a:lnSpc>
              <a:buClr>
                <a:schemeClr val="accent1"/>
              </a:buClr>
              <a:buFont typeface="Arial"/>
              <a:buChar char="•"/>
              <a:defRPr sz="1400" b="0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/>
              <a:t>Bullet #1</a:t>
            </a:r>
          </a:p>
          <a:p>
            <a:pPr lvl="0"/>
            <a:r>
              <a:rPr lang="en-US" dirty="0"/>
              <a:t>Bullet #2</a:t>
            </a:r>
          </a:p>
          <a:p>
            <a:pPr lvl="0"/>
            <a:r>
              <a:rPr lang="en-US" dirty="0"/>
              <a:t>Bullet #3</a:t>
            </a:r>
          </a:p>
        </p:txBody>
      </p:sp>
      <p:sp>
        <p:nvSpPr>
          <p:cNvPr id="27" name="Title 1"/>
          <p:cNvSpPr>
            <a:spLocks noGrp="1"/>
          </p:cNvSpPr>
          <p:nvPr>
            <p:ph type="title" hasCustomPrompt="1"/>
          </p:nvPr>
        </p:nvSpPr>
        <p:spPr>
          <a:xfrm>
            <a:off x="0" y="376497"/>
            <a:ext cx="121920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2800" b="1">
                <a:solidFill>
                  <a:srgbClr val="8E9093"/>
                </a:solidFill>
              </a:defRPr>
            </a:lvl1pPr>
          </a:lstStyle>
          <a:p>
            <a:r>
              <a:rPr lang="en-US" dirty="0"/>
              <a:t>Main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9462172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r Chart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4551686" y="1133801"/>
            <a:ext cx="7084090" cy="36766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>
                <a:solidFill>
                  <a:srgbClr val="8C8C8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82869" y="6431008"/>
            <a:ext cx="9544052" cy="14542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buNone/>
              <a:defRPr sz="945" baseline="0">
                <a:solidFill>
                  <a:srgbClr val="696969"/>
                </a:solidFill>
              </a:defRPr>
            </a:lvl1pPr>
            <a:lvl2pPr marL="479981" indent="0">
              <a:buNone/>
              <a:defRPr sz="840">
                <a:solidFill>
                  <a:srgbClr val="8C8C8C"/>
                </a:solidFill>
              </a:defRPr>
            </a:lvl2pPr>
            <a:lvl3pPr marL="959959" indent="0">
              <a:buNone/>
              <a:defRPr sz="840">
                <a:solidFill>
                  <a:srgbClr val="8C8C8C"/>
                </a:solidFill>
              </a:defRPr>
            </a:lvl3pPr>
            <a:lvl4pPr marL="1439939" indent="0">
              <a:buNone/>
              <a:defRPr sz="840">
                <a:solidFill>
                  <a:srgbClr val="8C8C8C"/>
                </a:solidFill>
              </a:defRPr>
            </a:lvl4pPr>
            <a:lvl5pPr marL="1919920" indent="0">
              <a:buNone/>
              <a:defRPr sz="840">
                <a:solidFill>
                  <a:srgbClr val="8C8C8C"/>
                </a:solidFill>
              </a:defRPr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1" name="Title 1"/>
          <p:cNvSpPr>
            <a:spLocks noGrp="1"/>
          </p:cNvSpPr>
          <p:nvPr>
            <p:ph type="title" hasCustomPrompt="1"/>
          </p:nvPr>
        </p:nvSpPr>
        <p:spPr>
          <a:xfrm>
            <a:off x="0" y="376497"/>
            <a:ext cx="121920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2800" b="1">
                <a:solidFill>
                  <a:srgbClr val="8E9093"/>
                </a:solidFill>
              </a:defRPr>
            </a:lvl1pPr>
          </a:lstStyle>
          <a:p>
            <a:r>
              <a:rPr lang="en-US" dirty="0"/>
              <a:t>Main headline here</a:t>
            </a:r>
          </a:p>
        </p:txBody>
      </p:sp>
      <p:sp>
        <p:nvSpPr>
          <p:cNvPr id="16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791244" y="1133805"/>
            <a:ext cx="3340494" cy="473976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400" b="1" baseline="0">
                <a:solidFill>
                  <a:srgbClr val="8C8C8C"/>
                </a:solidFill>
              </a:defRPr>
            </a:lvl1pPr>
          </a:lstStyle>
          <a:p>
            <a:pPr lvl="0"/>
            <a:r>
              <a:rPr lang="en-US" dirty="0"/>
              <a:t>Descriptor copy for graphs/charts. Replace with your own copy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791244" y="1912157"/>
            <a:ext cx="3340494" cy="861774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118329" indent="-118329">
              <a:lnSpc>
                <a:spcPct val="120000"/>
              </a:lnSpc>
              <a:buClr>
                <a:schemeClr val="accent1"/>
              </a:buClr>
              <a:buFont typeface="Arial"/>
              <a:buChar char="•"/>
              <a:defRPr sz="1400" b="0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/>
              <a:t>Bullet #1</a:t>
            </a:r>
          </a:p>
          <a:p>
            <a:pPr lvl="0"/>
            <a:r>
              <a:rPr lang="en-US" dirty="0"/>
              <a:t>Bullet #2</a:t>
            </a:r>
          </a:p>
          <a:p>
            <a:pPr lvl="0"/>
            <a:r>
              <a:rPr lang="en-US" dirty="0"/>
              <a:t>Bullet #3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791244" y="3165801"/>
            <a:ext cx="3340494" cy="1292662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lnSpc>
                <a:spcPct val="120000"/>
              </a:lnSpc>
              <a:buNone/>
              <a:defRPr sz="1400" b="0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/>
              <a:t>Replace this basic body copy and insert your own here. This is a section of dummy copy for color and format reference. Please insert your own copy with the same color and formatting shown here.</a:t>
            </a:r>
          </a:p>
        </p:txBody>
      </p:sp>
    </p:spTree>
    <p:extLst>
      <p:ext uri="{BB962C8B-B14F-4D97-AF65-F5344CB8AC3E}">
        <p14:creationId xmlns:p14="http://schemas.microsoft.com/office/powerpoint/2010/main" val="35330551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asic Slide with Imag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56167" y="1208091"/>
            <a:ext cx="6800378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2000" b="1" baseline="0">
                <a:solidFill>
                  <a:srgbClr val="8E9093"/>
                </a:solidFill>
              </a:defRPr>
            </a:lvl1pPr>
            <a:lvl2pPr marL="479981" indent="0">
              <a:buNone/>
              <a:defRPr sz="2100" b="1">
                <a:solidFill>
                  <a:srgbClr val="8C8C8C"/>
                </a:solidFill>
              </a:defRPr>
            </a:lvl2pPr>
            <a:lvl3pPr marL="959959" indent="0">
              <a:buNone/>
              <a:defRPr sz="2100" b="1">
                <a:solidFill>
                  <a:srgbClr val="8C8C8C"/>
                </a:solidFill>
              </a:defRPr>
            </a:lvl3pPr>
            <a:lvl4pPr marL="1439939" indent="0">
              <a:buNone/>
              <a:defRPr sz="2100" b="1">
                <a:solidFill>
                  <a:srgbClr val="8C8C8C"/>
                </a:solidFill>
              </a:defRPr>
            </a:lvl4pPr>
            <a:lvl5pPr marL="1919920" indent="0">
              <a:buNone/>
              <a:defRPr sz="2100" b="1">
                <a:solidFill>
                  <a:srgbClr val="8C8C8C"/>
                </a:solidFill>
              </a:defRPr>
            </a:lvl5pPr>
          </a:lstStyle>
          <a:p>
            <a:pPr lvl="0"/>
            <a:r>
              <a:rPr lang="en-US" dirty="0"/>
              <a:t>Title for bulleted List #1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6172" y="1639075"/>
            <a:ext cx="6800380" cy="1495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8326" indent="-178326">
              <a:lnSpc>
                <a:spcPct val="120000"/>
              </a:lnSpc>
              <a:buClr>
                <a:schemeClr val="accent1"/>
              </a:buClr>
              <a:defRPr sz="1800" baseline="0">
                <a:solidFill>
                  <a:srgbClr val="696969"/>
                </a:solidFill>
              </a:defRPr>
            </a:lvl1pPr>
            <a:lvl2pPr marL="478314" indent="-241656">
              <a:lnSpc>
                <a:spcPct val="120000"/>
              </a:lnSpc>
              <a:buClr>
                <a:schemeClr val="accent1"/>
              </a:buClr>
              <a:defRPr sz="1800" baseline="0">
                <a:solidFill>
                  <a:srgbClr val="696969"/>
                </a:solidFill>
              </a:defRPr>
            </a:lvl2pPr>
            <a:lvl3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3pPr>
            <a:lvl4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4pPr>
            <a:lvl5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5pPr>
          </a:lstStyle>
          <a:p>
            <a:pPr lvl="0"/>
            <a:r>
              <a:rPr lang="en-US" dirty="0"/>
              <a:t>Bullet #1 replace text and insert your own here</a:t>
            </a:r>
          </a:p>
          <a:p>
            <a:pPr lvl="0"/>
            <a:r>
              <a:rPr lang="en-US" dirty="0"/>
              <a:t>Bullet #2 replace text and insert your own here </a:t>
            </a:r>
          </a:p>
          <a:p>
            <a:pPr lvl="1"/>
            <a:r>
              <a:rPr lang="en-US" dirty="0"/>
              <a:t>Sub bullet style insert your own text here</a:t>
            </a:r>
          </a:p>
          <a:p>
            <a:pPr lvl="1"/>
            <a:r>
              <a:rPr lang="en-US" dirty="0"/>
              <a:t>Sub bullet style insert your own text here</a:t>
            </a:r>
          </a:p>
        </p:txBody>
      </p:sp>
      <p:sp>
        <p:nvSpPr>
          <p:cNvPr id="6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56172" y="3728373"/>
            <a:ext cx="6800380" cy="13295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20000"/>
              </a:lnSpc>
              <a:buClr>
                <a:schemeClr val="accent1"/>
              </a:buClr>
              <a:buNone/>
              <a:defRPr sz="1800" baseline="0">
                <a:solidFill>
                  <a:srgbClr val="696969"/>
                </a:solidFill>
              </a:defRPr>
            </a:lvl1pPr>
            <a:lvl2pPr marL="236657" indent="0">
              <a:lnSpc>
                <a:spcPct val="120000"/>
              </a:lnSpc>
              <a:buClr>
                <a:schemeClr val="accent1"/>
              </a:buClr>
              <a:buNone/>
              <a:defRPr sz="1680" baseline="0">
                <a:solidFill>
                  <a:srgbClr val="8C8C8C"/>
                </a:solidFill>
              </a:defRPr>
            </a:lvl2pPr>
            <a:lvl3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3pPr>
            <a:lvl4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4pPr>
            <a:lvl5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5pPr>
          </a:lstStyle>
          <a:p>
            <a:pPr lvl="0"/>
            <a:r>
              <a:rPr lang="en-US" dirty="0"/>
              <a:t>Replace this basic body copy and insert your own here. This is a section of dummy copy for color and format reference. Please insert your own copy with the same color and formatting shown here.</a:t>
            </a:r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071951" y="1371147"/>
            <a:ext cx="3604683" cy="2141537"/>
          </a:xfrm>
          <a:prstGeom prst="rect">
            <a:avLst/>
          </a:prstGeom>
          <a:solidFill>
            <a:srgbClr val="FFFFFF"/>
          </a:solidFill>
          <a:ln w="76200" cmpd="sng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89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0" y="376497"/>
            <a:ext cx="121920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2800" b="1">
                <a:solidFill>
                  <a:srgbClr val="8E9093"/>
                </a:solidFill>
              </a:defRPr>
            </a:lvl1pPr>
          </a:lstStyle>
          <a:p>
            <a:r>
              <a:rPr lang="en-US" dirty="0"/>
              <a:t>Main headline here</a:t>
            </a:r>
          </a:p>
        </p:txBody>
      </p:sp>
      <p:sp>
        <p:nvSpPr>
          <p:cNvPr id="12" name="Picture Placeholder 7"/>
          <p:cNvSpPr>
            <a:spLocks noGrp="1"/>
          </p:cNvSpPr>
          <p:nvPr>
            <p:ph type="pic" sz="quarter" idx="15"/>
          </p:nvPr>
        </p:nvSpPr>
        <p:spPr>
          <a:xfrm>
            <a:off x="8071951" y="3831252"/>
            <a:ext cx="3604683" cy="2141537"/>
          </a:xfrm>
          <a:prstGeom prst="rect">
            <a:avLst/>
          </a:prstGeom>
          <a:solidFill>
            <a:srgbClr val="FFFFFF"/>
          </a:solidFill>
          <a:ln w="76200" cmpd="sng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89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145378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criptor Slide with Images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05735" y="1283836"/>
            <a:ext cx="7723035" cy="304699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800" b="1" baseline="0">
                <a:solidFill>
                  <a:srgbClr val="8E9093"/>
                </a:solidFill>
              </a:defRPr>
            </a:lvl1pPr>
          </a:lstStyle>
          <a:p>
            <a:pPr lvl="0"/>
            <a:r>
              <a:rPr lang="en-US" dirty="0"/>
              <a:t>Title for descriptor copy with bullets and image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605732" y="1737501"/>
            <a:ext cx="7723035" cy="861774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178326" indent="-178326">
              <a:lnSpc>
                <a:spcPct val="120000"/>
              </a:lnSpc>
              <a:buClr>
                <a:schemeClr val="accent1"/>
              </a:buClr>
              <a:buFont typeface="Arial"/>
              <a:buChar char="•"/>
              <a:defRPr sz="1400" b="0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/>
              <a:t>Bullet #1 replace text and insert your own here</a:t>
            </a:r>
          </a:p>
          <a:p>
            <a:pPr lvl="0"/>
            <a:r>
              <a:rPr lang="en-US" dirty="0"/>
              <a:t>Bullet #2 replace text and insert your own here</a:t>
            </a:r>
          </a:p>
          <a:p>
            <a:pPr lvl="0"/>
            <a:r>
              <a:rPr lang="en-US" dirty="0"/>
              <a:t>Bullet #3 replace text and insert your own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8886023" y="1283832"/>
            <a:ext cx="2581520" cy="1303908"/>
          </a:xfrm>
          <a:prstGeom prst="rect">
            <a:avLst/>
          </a:prstGeom>
          <a:solidFill>
            <a:srgbClr val="FFFFFF"/>
          </a:solidFill>
          <a:ln w="57150" cmpd="sng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6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4" name="Title 1"/>
          <p:cNvSpPr>
            <a:spLocks noGrp="1"/>
          </p:cNvSpPr>
          <p:nvPr>
            <p:ph type="title" hasCustomPrompt="1"/>
          </p:nvPr>
        </p:nvSpPr>
        <p:spPr>
          <a:xfrm>
            <a:off x="0" y="376497"/>
            <a:ext cx="121920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2800" b="1">
                <a:solidFill>
                  <a:srgbClr val="8E9093"/>
                </a:solidFill>
              </a:defRPr>
            </a:lvl1pPr>
          </a:lstStyle>
          <a:p>
            <a:r>
              <a:rPr lang="en-US" dirty="0"/>
              <a:t>Main headline here</a:t>
            </a:r>
          </a:p>
        </p:txBody>
      </p:sp>
      <p:sp>
        <p:nvSpPr>
          <p:cNvPr id="21" name="Text Placeholder 8"/>
          <p:cNvSpPr>
            <a:spLocks noGrp="1"/>
          </p:cNvSpPr>
          <p:nvPr>
            <p:ph type="body" sz="quarter" idx="19" hasCustomPrompt="1"/>
          </p:nvPr>
        </p:nvSpPr>
        <p:spPr>
          <a:xfrm>
            <a:off x="605735" y="2915090"/>
            <a:ext cx="7723035" cy="304699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800" b="1" baseline="0">
                <a:solidFill>
                  <a:srgbClr val="8E9093"/>
                </a:solidFill>
              </a:defRPr>
            </a:lvl1pPr>
          </a:lstStyle>
          <a:p>
            <a:pPr lvl="0"/>
            <a:r>
              <a:rPr lang="en-US" dirty="0"/>
              <a:t>Title for descriptor copy with bullets and image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0" hasCustomPrompt="1"/>
          </p:nvPr>
        </p:nvSpPr>
        <p:spPr>
          <a:xfrm>
            <a:off x="605732" y="3368759"/>
            <a:ext cx="7723035" cy="861774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178326" indent="-178326">
              <a:lnSpc>
                <a:spcPct val="120000"/>
              </a:lnSpc>
              <a:buClr>
                <a:schemeClr val="accent1"/>
              </a:buClr>
              <a:buFont typeface="Arial"/>
              <a:buChar char="•"/>
              <a:defRPr sz="1400" b="0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/>
              <a:t>Bullet #1 replace text and insert your own here</a:t>
            </a:r>
          </a:p>
          <a:p>
            <a:pPr lvl="0"/>
            <a:r>
              <a:rPr lang="en-US" dirty="0"/>
              <a:t>Bullet #2 replace text and insert your own here</a:t>
            </a:r>
          </a:p>
          <a:p>
            <a:pPr lvl="0"/>
            <a:r>
              <a:rPr lang="en-US" dirty="0"/>
              <a:t>Bullet #3 replace text and insert your own here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2" hasCustomPrompt="1"/>
          </p:nvPr>
        </p:nvSpPr>
        <p:spPr>
          <a:xfrm>
            <a:off x="605735" y="4546353"/>
            <a:ext cx="7723035" cy="304699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800" b="1" baseline="0">
                <a:solidFill>
                  <a:srgbClr val="8E9093"/>
                </a:solidFill>
              </a:defRPr>
            </a:lvl1pPr>
          </a:lstStyle>
          <a:p>
            <a:pPr lvl="0"/>
            <a:r>
              <a:rPr lang="en-US" dirty="0"/>
              <a:t>Title for descriptor copy with bullets and image</a:t>
            </a:r>
          </a:p>
        </p:txBody>
      </p:sp>
      <p:sp>
        <p:nvSpPr>
          <p:cNvPr id="25" name="Text Placeholder 8"/>
          <p:cNvSpPr>
            <a:spLocks noGrp="1"/>
          </p:cNvSpPr>
          <p:nvPr>
            <p:ph type="body" sz="quarter" idx="23" hasCustomPrompt="1"/>
          </p:nvPr>
        </p:nvSpPr>
        <p:spPr>
          <a:xfrm>
            <a:off x="605732" y="5000020"/>
            <a:ext cx="7723035" cy="861774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178326" indent="-178326">
              <a:lnSpc>
                <a:spcPct val="120000"/>
              </a:lnSpc>
              <a:buClr>
                <a:schemeClr val="accent1"/>
              </a:buClr>
              <a:buFont typeface="Arial"/>
              <a:buChar char="•"/>
              <a:defRPr sz="1400" b="0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/>
              <a:t>Bullet #1 replace text and insert your own here</a:t>
            </a:r>
          </a:p>
          <a:p>
            <a:pPr lvl="0"/>
            <a:r>
              <a:rPr lang="en-US" dirty="0"/>
              <a:t>Bullet #2 replace text and insert your own here</a:t>
            </a:r>
          </a:p>
          <a:p>
            <a:pPr lvl="0"/>
            <a:r>
              <a:rPr lang="en-US" dirty="0"/>
              <a:t>Bullet #3 replace text and insert your own here</a:t>
            </a:r>
          </a:p>
        </p:txBody>
      </p:sp>
      <p:sp>
        <p:nvSpPr>
          <p:cNvPr id="15" name="Picture Placeholder 7"/>
          <p:cNvSpPr>
            <a:spLocks noGrp="1"/>
          </p:cNvSpPr>
          <p:nvPr>
            <p:ph type="pic" sz="quarter" idx="25"/>
          </p:nvPr>
        </p:nvSpPr>
        <p:spPr>
          <a:xfrm>
            <a:off x="8886023" y="2915082"/>
            <a:ext cx="2581520" cy="1303908"/>
          </a:xfrm>
          <a:prstGeom prst="rect">
            <a:avLst/>
          </a:prstGeom>
          <a:solidFill>
            <a:srgbClr val="FFFFFF"/>
          </a:solidFill>
          <a:ln w="57150" cmpd="sng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6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6" name="Picture Placeholder 7"/>
          <p:cNvSpPr>
            <a:spLocks noGrp="1"/>
          </p:cNvSpPr>
          <p:nvPr>
            <p:ph type="pic" sz="quarter" idx="26"/>
          </p:nvPr>
        </p:nvSpPr>
        <p:spPr>
          <a:xfrm>
            <a:off x="8886023" y="4546349"/>
            <a:ext cx="2581520" cy="1303908"/>
          </a:xfrm>
          <a:prstGeom prst="rect">
            <a:avLst/>
          </a:prstGeom>
          <a:solidFill>
            <a:srgbClr val="FFFFFF"/>
          </a:solidFill>
          <a:ln w="57150" cmpd="sng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6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075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Descriptor Slide with Images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546300" y="3506838"/>
            <a:ext cx="3381749" cy="5416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600" b="1" baseline="0">
                <a:solidFill>
                  <a:srgbClr val="8E9093"/>
                </a:solidFill>
              </a:defRPr>
            </a:lvl1pPr>
          </a:lstStyle>
          <a:p>
            <a:pPr lvl="0"/>
            <a:r>
              <a:rPr lang="en-US" dirty="0"/>
              <a:t>Title for descriptor copy with bullets and image</a:t>
            </a:r>
          </a:p>
        </p:txBody>
      </p:sp>
      <p:sp>
        <p:nvSpPr>
          <p:cNvPr id="5" name="Text Placeholder 8"/>
          <p:cNvSpPr>
            <a:spLocks noGrp="1"/>
          </p:cNvSpPr>
          <p:nvPr>
            <p:ph type="body" sz="quarter" idx="18" hasCustomPrompt="1"/>
          </p:nvPr>
        </p:nvSpPr>
        <p:spPr>
          <a:xfrm>
            <a:off x="546300" y="4126696"/>
            <a:ext cx="3381749" cy="163737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178326" indent="-178326">
              <a:lnSpc>
                <a:spcPct val="120000"/>
              </a:lnSpc>
              <a:buClr>
                <a:schemeClr val="accent1"/>
              </a:buClr>
              <a:buFont typeface="Arial"/>
              <a:buChar char="•"/>
              <a:defRPr sz="1400" b="0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/>
              <a:t>Bullet #1 replace text and insert your own here</a:t>
            </a:r>
          </a:p>
          <a:p>
            <a:pPr lvl="0"/>
            <a:r>
              <a:rPr lang="en-US" dirty="0"/>
              <a:t>Bullet #2 replace text and insert your own here</a:t>
            </a:r>
          </a:p>
          <a:p>
            <a:pPr lvl="0"/>
            <a:r>
              <a:rPr lang="en-US" dirty="0"/>
              <a:t>Bullet #3 replace text and insert your own here</a:t>
            </a:r>
          </a:p>
        </p:txBody>
      </p:sp>
      <p:sp>
        <p:nvSpPr>
          <p:cNvPr id="6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46293" y="1386840"/>
            <a:ext cx="3381750" cy="1956136"/>
          </a:xfrm>
          <a:prstGeom prst="rect">
            <a:avLst/>
          </a:prstGeom>
          <a:solidFill>
            <a:srgbClr val="FFFFFF"/>
          </a:solidFill>
          <a:ln w="76200" cmpd="sng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6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3" name="Title 1"/>
          <p:cNvSpPr>
            <a:spLocks noGrp="1"/>
          </p:cNvSpPr>
          <p:nvPr>
            <p:ph type="title" hasCustomPrompt="1"/>
          </p:nvPr>
        </p:nvSpPr>
        <p:spPr>
          <a:xfrm>
            <a:off x="0" y="376497"/>
            <a:ext cx="121920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2800" b="1">
                <a:solidFill>
                  <a:srgbClr val="8E9093"/>
                </a:solidFill>
              </a:defRPr>
            </a:lvl1pPr>
          </a:lstStyle>
          <a:p>
            <a:r>
              <a:rPr lang="en-US" dirty="0"/>
              <a:t>Main headline here</a:t>
            </a:r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5" hasCustomPrompt="1"/>
          </p:nvPr>
        </p:nvSpPr>
        <p:spPr>
          <a:xfrm>
            <a:off x="4408535" y="3506838"/>
            <a:ext cx="3381749" cy="5416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600" b="1" baseline="0">
                <a:solidFill>
                  <a:srgbClr val="8E9093"/>
                </a:solidFill>
              </a:defRPr>
            </a:lvl1pPr>
          </a:lstStyle>
          <a:p>
            <a:pPr lvl="0"/>
            <a:r>
              <a:rPr lang="en-US" dirty="0"/>
              <a:t>Title for descriptor copy with bullets and image</a:t>
            </a:r>
          </a:p>
        </p:txBody>
      </p:sp>
      <p:sp>
        <p:nvSpPr>
          <p:cNvPr id="18" name="Text Placeholder 8"/>
          <p:cNvSpPr>
            <a:spLocks noGrp="1"/>
          </p:cNvSpPr>
          <p:nvPr>
            <p:ph type="body" sz="quarter" idx="26" hasCustomPrompt="1"/>
          </p:nvPr>
        </p:nvSpPr>
        <p:spPr>
          <a:xfrm>
            <a:off x="4408535" y="4126696"/>
            <a:ext cx="3381749" cy="163737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178326" indent="-178326">
              <a:lnSpc>
                <a:spcPct val="120000"/>
              </a:lnSpc>
              <a:buClr>
                <a:schemeClr val="accent1"/>
              </a:buClr>
              <a:buFont typeface="Arial"/>
              <a:buChar char="•"/>
              <a:defRPr sz="1400" b="0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/>
              <a:t>Bullet #1 replace text and insert your own here</a:t>
            </a:r>
          </a:p>
          <a:p>
            <a:pPr lvl="0"/>
            <a:r>
              <a:rPr lang="en-US" dirty="0"/>
              <a:t>Bullet #2 replace text and insert your own here</a:t>
            </a:r>
          </a:p>
          <a:p>
            <a:pPr lvl="0"/>
            <a:r>
              <a:rPr lang="en-US" dirty="0"/>
              <a:t>Bullet #3 replace text and insert your own here</a:t>
            </a:r>
          </a:p>
        </p:txBody>
      </p:sp>
      <p:sp>
        <p:nvSpPr>
          <p:cNvPr id="19" name="Picture Placeholder 7"/>
          <p:cNvSpPr>
            <a:spLocks noGrp="1"/>
          </p:cNvSpPr>
          <p:nvPr>
            <p:ph type="pic" sz="quarter" idx="27"/>
          </p:nvPr>
        </p:nvSpPr>
        <p:spPr>
          <a:xfrm>
            <a:off x="4408529" y="1386840"/>
            <a:ext cx="3381750" cy="1956136"/>
          </a:xfrm>
          <a:prstGeom prst="rect">
            <a:avLst/>
          </a:prstGeom>
          <a:solidFill>
            <a:srgbClr val="FFFFFF"/>
          </a:solidFill>
          <a:ln w="76200" cmpd="sng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6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 hasCustomPrompt="1"/>
          </p:nvPr>
        </p:nvSpPr>
        <p:spPr>
          <a:xfrm>
            <a:off x="8270766" y="3506838"/>
            <a:ext cx="3381749" cy="541687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600" b="1" baseline="0">
                <a:solidFill>
                  <a:srgbClr val="8E9093"/>
                </a:solidFill>
              </a:defRPr>
            </a:lvl1pPr>
          </a:lstStyle>
          <a:p>
            <a:pPr lvl="0"/>
            <a:r>
              <a:rPr lang="en-US" dirty="0"/>
              <a:t>Title for descriptor copy with bullets and image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 hasCustomPrompt="1"/>
          </p:nvPr>
        </p:nvSpPr>
        <p:spPr>
          <a:xfrm>
            <a:off x="8270766" y="4126696"/>
            <a:ext cx="3381749" cy="1637371"/>
          </a:xfrm>
          <a:prstGeom prst="rect">
            <a:avLst/>
          </a:prstGeom>
        </p:spPr>
        <p:txBody>
          <a:bodyPr vert="horz" wrap="square" lIns="0" tIns="0" rIns="0" bIns="0">
            <a:spAutoFit/>
          </a:bodyPr>
          <a:lstStyle>
            <a:lvl1pPr marL="178326" indent="-178326">
              <a:lnSpc>
                <a:spcPct val="120000"/>
              </a:lnSpc>
              <a:buClr>
                <a:schemeClr val="accent1"/>
              </a:buClr>
              <a:buFont typeface="Arial"/>
              <a:buChar char="•"/>
              <a:defRPr sz="1400" b="0" baseline="0">
                <a:solidFill>
                  <a:srgbClr val="696969"/>
                </a:solidFill>
              </a:defRPr>
            </a:lvl1pPr>
          </a:lstStyle>
          <a:p>
            <a:pPr lvl="0"/>
            <a:r>
              <a:rPr lang="en-US" dirty="0"/>
              <a:t>Bullet #1 replace text and insert your own here</a:t>
            </a:r>
          </a:p>
          <a:p>
            <a:pPr lvl="0"/>
            <a:r>
              <a:rPr lang="en-US" dirty="0"/>
              <a:t>Bullet #2 replace text and insert your own here</a:t>
            </a:r>
          </a:p>
          <a:p>
            <a:pPr lvl="0"/>
            <a:r>
              <a:rPr lang="en-US" dirty="0"/>
              <a:t>Bullet #3 replace text and insert your own here</a:t>
            </a:r>
          </a:p>
        </p:txBody>
      </p:sp>
      <p:sp>
        <p:nvSpPr>
          <p:cNvPr id="25" name="Picture Placeholder 7"/>
          <p:cNvSpPr>
            <a:spLocks noGrp="1"/>
          </p:cNvSpPr>
          <p:nvPr>
            <p:ph type="pic" sz="quarter" idx="30"/>
          </p:nvPr>
        </p:nvSpPr>
        <p:spPr>
          <a:xfrm>
            <a:off x="8270761" y="1386840"/>
            <a:ext cx="3381750" cy="1956136"/>
          </a:xfrm>
          <a:prstGeom prst="rect">
            <a:avLst/>
          </a:prstGeom>
          <a:solidFill>
            <a:srgbClr val="FFFFFF"/>
          </a:solidFill>
          <a:ln w="76200" cmpd="sng">
            <a:solidFill>
              <a:srgbClr val="FFFFFF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26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888040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Plai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/>
          <p:cNvSpPr>
            <a:spLocks noGrp="1"/>
          </p:cNvSpPr>
          <p:nvPr>
            <p:ph type="title" hasCustomPrompt="1"/>
          </p:nvPr>
        </p:nvSpPr>
        <p:spPr>
          <a:xfrm>
            <a:off x="0" y="2586625"/>
            <a:ext cx="12192000" cy="861774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2800" b="1" baseline="0">
                <a:solidFill>
                  <a:srgbClr val="8E9093"/>
                </a:solidFill>
              </a:defRPr>
            </a:lvl1pPr>
          </a:lstStyle>
          <a:p>
            <a:r>
              <a:rPr lang="en-US" dirty="0"/>
              <a:t>Plain title slide with</a:t>
            </a:r>
            <a:br>
              <a:rPr lang="en-US" dirty="0"/>
            </a:br>
            <a:r>
              <a:rPr lang="en-US" dirty="0"/>
              <a:t>a simple heading</a:t>
            </a:r>
          </a:p>
        </p:txBody>
      </p:sp>
    </p:spTree>
    <p:extLst>
      <p:ext uri="{BB962C8B-B14F-4D97-AF65-F5344CB8AC3E}">
        <p14:creationId xmlns:p14="http://schemas.microsoft.com/office/powerpoint/2010/main" val="50063690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ab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able Placeholder 4"/>
          <p:cNvSpPr>
            <a:spLocks noGrp="1"/>
          </p:cNvSpPr>
          <p:nvPr>
            <p:ph type="tbl" sz="quarter" idx="10" hasCustomPrompt="1"/>
          </p:nvPr>
        </p:nvSpPr>
        <p:spPr>
          <a:xfrm>
            <a:off x="988490" y="1106488"/>
            <a:ext cx="10215035" cy="5294312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>
                <a:solidFill>
                  <a:srgbClr val="696969"/>
                </a:solidFill>
              </a:defRPr>
            </a:lvl1pPr>
          </a:lstStyle>
          <a:p>
            <a:r>
              <a:rPr lang="en-US" dirty="0"/>
              <a:t>Table</a:t>
            </a:r>
          </a:p>
        </p:txBody>
      </p: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376497"/>
            <a:ext cx="121920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2800" b="1">
                <a:solidFill>
                  <a:srgbClr val="8E9093"/>
                </a:solidFill>
              </a:defRPr>
            </a:lvl1pPr>
          </a:lstStyle>
          <a:p>
            <a:r>
              <a:rPr lang="en-US" dirty="0"/>
              <a:t>Main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45837556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 userDrawn="1"/>
        </p:nvGrpSpPr>
        <p:grpSpPr>
          <a:xfrm>
            <a:off x="-137920" y="-10423"/>
            <a:ext cx="12467840" cy="6878846"/>
            <a:chOff x="-108612" y="-9728"/>
            <a:chExt cx="9818424" cy="6420256"/>
          </a:xfrm>
        </p:grpSpPr>
        <p:pic>
          <p:nvPicPr>
            <p:cNvPr id="6" name="Picture 5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612" y="886028"/>
              <a:ext cx="9818424" cy="55245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228" b="41555"/>
            <a:stretch/>
          </p:blipFill>
          <p:spPr>
            <a:xfrm>
              <a:off x="-108612" y="1238654"/>
              <a:ext cx="9818424" cy="29345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403"/>
            <a:stretch/>
          </p:blipFill>
          <p:spPr>
            <a:xfrm>
              <a:off x="-108612" y="-9728"/>
              <a:ext cx="9818424" cy="1248383"/>
            </a:xfrm>
            <a:prstGeom prst="rect">
              <a:avLst/>
            </a:prstGeom>
          </p:spPr>
        </p:pic>
      </p:grpSp>
      <p:sp>
        <p:nvSpPr>
          <p:cNvPr id="4" name="Title 1"/>
          <p:cNvSpPr>
            <a:spLocks noGrp="1"/>
          </p:cNvSpPr>
          <p:nvPr userDrawn="1">
            <p:ph type="title" hasCustomPrompt="1"/>
          </p:nvPr>
        </p:nvSpPr>
        <p:spPr>
          <a:xfrm>
            <a:off x="-137920" y="2422748"/>
            <a:ext cx="12467840" cy="984885"/>
          </a:xfrm>
          <a:prstGeom prst="rect">
            <a:avLst/>
          </a:prstGeom>
        </p:spPr>
        <p:txBody>
          <a:bodyPr wrap="square" lIns="0" tIns="0" rIns="0" bIns="0" anchor="t" anchorCtr="0">
            <a:spAutoFit/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Breaker slide 1</a:t>
            </a:r>
            <a:br>
              <a:rPr lang="en-US" dirty="0"/>
            </a:br>
            <a:r>
              <a:rPr lang="en-US" dirty="0"/>
              <a:t>replace title here</a:t>
            </a:r>
          </a:p>
        </p:txBody>
      </p:sp>
      <p:pic>
        <p:nvPicPr>
          <p:cNvPr id="12" name="Picture 11" descr="QlikLogo-RGB-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60" y="427251"/>
            <a:ext cx="2758875" cy="7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649080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reaker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 userDrawn="1"/>
        </p:nvGrpSpPr>
        <p:grpSpPr>
          <a:xfrm>
            <a:off x="-137920" y="-10423"/>
            <a:ext cx="12467840" cy="6878846"/>
            <a:chOff x="-108612" y="-9728"/>
            <a:chExt cx="9818424" cy="6420256"/>
          </a:xfrm>
        </p:grpSpPr>
        <p:pic>
          <p:nvPicPr>
            <p:cNvPr id="7" name="Picture 6"/>
            <p:cNvPicPr>
              <a:picLocks noChangeAspect="1"/>
            </p:cNvPicPr>
            <p:nvPr userDrawn="1"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-108612" y="886028"/>
              <a:ext cx="9818424" cy="5524500"/>
            </a:xfrm>
            <a:prstGeom prst="rect">
              <a:avLst/>
            </a:prstGeom>
          </p:spPr>
        </p:pic>
        <p:pic>
          <p:nvPicPr>
            <p:cNvPr id="8" name="Picture 7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3228" b="41555"/>
            <a:stretch/>
          </p:blipFill>
          <p:spPr>
            <a:xfrm>
              <a:off x="-108612" y="1238654"/>
              <a:ext cx="9818424" cy="2934511"/>
            </a:xfrm>
            <a:prstGeom prst="rect">
              <a:avLst/>
            </a:prstGeom>
          </p:spPr>
        </p:pic>
        <p:pic>
          <p:nvPicPr>
            <p:cNvPr id="9" name="Picture 8"/>
            <p:cNvPicPr>
              <a:picLocks noChangeAspect="1"/>
            </p:cNvPicPr>
            <p:nvPr userDrawn="1"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77403"/>
            <a:stretch/>
          </p:blipFill>
          <p:spPr>
            <a:xfrm>
              <a:off x="-108612" y="-9728"/>
              <a:ext cx="9818424" cy="1248383"/>
            </a:xfrm>
            <a:prstGeom prst="rect">
              <a:avLst/>
            </a:prstGeom>
          </p:spPr>
        </p:pic>
      </p:grpSp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422748"/>
            <a:ext cx="12192000" cy="984885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200" b="1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Breaker slide 2</a:t>
            </a:r>
            <a:br>
              <a:rPr lang="en-US" dirty="0"/>
            </a:br>
            <a:r>
              <a:rPr lang="en-US" dirty="0"/>
              <a:t>replace title here</a:t>
            </a:r>
          </a:p>
        </p:txBody>
      </p:sp>
      <p:pic>
        <p:nvPicPr>
          <p:cNvPr id="10" name="Picture 9" descr="QlikLogo-RGB-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60" y="427251"/>
            <a:ext cx="2758875" cy="7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36003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ing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Y.jpg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Title 1"/>
          <p:cNvSpPr>
            <a:spLocks noGrp="1"/>
          </p:cNvSpPr>
          <p:nvPr>
            <p:ph type="title" hasCustomPrompt="1"/>
          </p:nvPr>
        </p:nvSpPr>
        <p:spPr>
          <a:xfrm>
            <a:off x="0" y="2514929"/>
            <a:ext cx="12192000" cy="492443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3200" b="1" baseline="0">
                <a:solidFill>
                  <a:srgbClr val="8E9093"/>
                </a:solidFill>
              </a:defRPr>
            </a:lvl1pPr>
          </a:lstStyle>
          <a:p>
            <a:r>
              <a:rPr lang="en-US" dirty="0"/>
              <a:t>Thank You</a:t>
            </a:r>
          </a:p>
        </p:txBody>
      </p:sp>
      <p:pic>
        <p:nvPicPr>
          <p:cNvPr id="5" name="Picture 4" descr="QlikLogo-RGB-PPT.png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6660" y="427251"/>
            <a:ext cx="2758875" cy="751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8752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Custom Layou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9278499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6632222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(stone)">
    <p:bg>
      <p:bgPr>
        <a:gradFill flip="none" rotWithShape="1">
          <a:gsLst>
            <a:gs pos="9000">
              <a:srgbClr val="FFFFFF"/>
            </a:gs>
            <a:gs pos="94000">
              <a:schemeClr val="tx1">
                <a:lumMod val="20000"/>
                <a:lumOff val="80000"/>
                <a:alpha val="65000"/>
              </a:schemeClr>
            </a:gs>
          </a:gsLst>
          <a:path path="circle">
            <a:fillToRect r="100000" b="100000"/>
          </a:path>
          <a:tileRect l="-100000" t="-1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 userDrawn="1"/>
        </p:nvSpPr>
        <p:spPr>
          <a:xfrm>
            <a:off x="0" y="6175356"/>
            <a:ext cx="12192000" cy="682644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296"/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672394" y="1467168"/>
            <a:ext cx="5427072" cy="2343049"/>
          </a:xfrm>
        </p:spPr>
        <p:txBody>
          <a:bodyPr anchor="b"/>
          <a:lstStyle>
            <a:lvl1pPr>
              <a:lnSpc>
                <a:spcPct val="90000"/>
              </a:lnSpc>
              <a:defRPr sz="4800" b="1" cap="none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This is a divider slide with 3 lines for a long title</a:t>
            </a: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1"/>
          </p:nvPr>
        </p:nvSpPr>
        <p:spPr>
          <a:xfrm>
            <a:off x="672392" y="3810218"/>
            <a:ext cx="5427071" cy="1138904"/>
          </a:xfrm>
        </p:spPr>
        <p:txBody>
          <a:bodyPr tIns="0" bIns="0">
            <a:noAutofit/>
          </a:bodyPr>
          <a:lstStyle>
            <a:lvl1pPr marL="0" indent="0">
              <a:spcBef>
                <a:spcPts val="0"/>
              </a:spcBef>
              <a:buFontTx/>
              <a:buNone/>
              <a:defRPr sz="2667">
                <a:solidFill>
                  <a:schemeClr val="accent5"/>
                </a:solidFill>
              </a:defRPr>
            </a:lvl1pPr>
            <a:lvl2pPr marL="457172" indent="0">
              <a:buFontTx/>
              <a:buNone/>
              <a:defRPr sz="2133">
                <a:solidFill>
                  <a:schemeClr val="tx1">
                    <a:lumMod val="60000"/>
                    <a:lumOff val="40000"/>
                  </a:schemeClr>
                </a:solidFill>
              </a:defRPr>
            </a:lvl2pPr>
            <a:lvl3pPr marL="914343" indent="0">
              <a:buFontTx/>
              <a:buNone/>
              <a:defRPr sz="2133">
                <a:solidFill>
                  <a:schemeClr val="tx1">
                    <a:lumMod val="60000"/>
                    <a:lumOff val="40000"/>
                  </a:schemeClr>
                </a:solidFill>
              </a:defRPr>
            </a:lvl3pPr>
            <a:lvl4pPr marL="1371514" indent="0">
              <a:buFontTx/>
              <a:buNone/>
              <a:defRPr sz="2133">
                <a:solidFill>
                  <a:schemeClr val="tx1">
                    <a:lumMod val="60000"/>
                    <a:lumOff val="40000"/>
                  </a:schemeClr>
                </a:solidFill>
              </a:defRPr>
            </a:lvl4pPr>
            <a:lvl5pPr marL="1828686" indent="0">
              <a:buFontTx/>
              <a:buNone/>
              <a:defRPr sz="2133">
                <a:solidFill>
                  <a:schemeClr val="tx1">
                    <a:lumMod val="60000"/>
                    <a:lumOff val="40000"/>
                  </a:schemeClr>
                </a:solidFill>
              </a:defRPr>
            </a:lvl5pPr>
          </a:lstStyle>
          <a:p>
            <a:pPr lvl="0"/>
            <a:r>
              <a:rPr lang="en-US"/>
              <a:t>Edit Master text styles</a:t>
            </a:r>
          </a:p>
        </p:txBody>
      </p:sp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923" r="7045"/>
          <a:stretch/>
        </p:blipFill>
        <p:spPr>
          <a:xfrm>
            <a:off x="6305715" y="-1399"/>
            <a:ext cx="5886285" cy="652037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0CC28EE-BEBC-6140-B0DD-3F5C36160758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660766" y="6358103"/>
            <a:ext cx="1551015" cy="193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21626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 Headlin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0" y="376497"/>
            <a:ext cx="121920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2800" b="1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Main headline here</a:t>
            </a:r>
          </a:p>
        </p:txBody>
      </p:sp>
    </p:spTree>
    <p:extLst>
      <p:ext uri="{BB962C8B-B14F-4D97-AF65-F5344CB8AC3E}">
        <p14:creationId xmlns:p14="http://schemas.microsoft.com/office/powerpoint/2010/main" val="95981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ed 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376497"/>
            <a:ext cx="121920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2800" b="1">
                <a:solidFill>
                  <a:srgbClr val="8E9093"/>
                </a:solidFill>
              </a:defRPr>
            </a:lvl1pPr>
          </a:lstStyle>
          <a:p>
            <a:r>
              <a:rPr lang="en-US" dirty="0"/>
              <a:t>Main headline here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6177" y="1208092"/>
            <a:ext cx="9395150" cy="1495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8326" indent="-178326">
              <a:lnSpc>
                <a:spcPct val="120000"/>
              </a:lnSpc>
              <a:buClr>
                <a:schemeClr val="accent1"/>
              </a:buClr>
              <a:defRPr sz="1800" baseline="0">
                <a:solidFill>
                  <a:schemeClr val="bg2"/>
                </a:solidFill>
              </a:defRPr>
            </a:lvl1pPr>
            <a:lvl2pPr marL="478314" indent="-241656">
              <a:lnSpc>
                <a:spcPct val="120000"/>
              </a:lnSpc>
              <a:buClr>
                <a:schemeClr val="accent1"/>
              </a:buClr>
              <a:defRPr sz="1800" baseline="0">
                <a:solidFill>
                  <a:schemeClr val="bg2"/>
                </a:solidFill>
              </a:defRPr>
            </a:lvl2pPr>
            <a:lvl3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3pPr>
            <a:lvl4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4pPr>
            <a:lvl5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5pPr>
          </a:lstStyle>
          <a:p>
            <a:pPr lvl="0"/>
            <a:r>
              <a:rPr lang="en-US" dirty="0"/>
              <a:t>Bullet #1 replace text and insert your own here</a:t>
            </a:r>
          </a:p>
          <a:p>
            <a:pPr lvl="0"/>
            <a:r>
              <a:rPr lang="en-US" dirty="0"/>
              <a:t>Bullet #2 replace text and insert your own here </a:t>
            </a:r>
          </a:p>
          <a:p>
            <a:pPr lvl="1"/>
            <a:r>
              <a:rPr lang="en-US" dirty="0"/>
              <a:t>Sub bullet style insert your own text here</a:t>
            </a:r>
          </a:p>
          <a:p>
            <a:pPr lvl="1"/>
            <a:r>
              <a:rPr lang="en-US" dirty="0"/>
              <a:t>Sub bullet style insert your own text here</a:t>
            </a:r>
          </a:p>
        </p:txBody>
      </p:sp>
    </p:spTree>
    <p:extLst>
      <p:ext uri="{BB962C8B-B14F-4D97-AF65-F5344CB8AC3E}">
        <p14:creationId xmlns:p14="http://schemas.microsoft.com/office/powerpoint/2010/main" val="16851995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ulleted List Slide with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56179" y="1208091"/>
            <a:ext cx="9395150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2000" b="1" baseline="0">
                <a:solidFill>
                  <a:srgbClr val="8E9093"/>
                </a:solidFill>
              </a:defRPr>
            </a:lvl1pPr>
            <a:lvl2pPr marL="479981" indent="0">
              <a:buNone/>
              <a:defRPr sz="2100" b="1">
                <a:solidFill>
                  <a:srgbClr val="8C8C8C"/>
                </a:solidFill>
              </a:defRPr>
            </a:lvl2pPr>
            <a:lvl3pPr marL="959959" indent="0">
              <a:buNone/>
              <a:defRPr sz="2100" b="1">
                <a:solidFill>
                  <a:srgbClr val="8C8C8C"/>
                </a:solidFill>
              </a:defRPr>
            </a:lvl3pPr>
            <a:lvl4pPr marL="1439939" indent="0">
              <a:buNone/>
              <a:defRPr sz="2100" b="1">
                <a:solidFill>
                  <a:srgbClr val="8C8C8C"/>
                </a:solidFill>
              </a:defRPr>
            </a:lvl4pPr>
            <a:lvl5pPr marL="1919920" indent="0">
              <a:buNone/>
              <a:defRPr sz="2100" b="1">
                <a:solidFill>
                  <a:srgbClr val="8C8C8C"/>
                </a:solidFill>
              </a:defRPr>
            </a:lvl5pPr>
          </a:lstStyle>
          <a:p>
            <a:pPr lvl="0"/>
            <a:r>
              <a:rPr lang="en-US" dirty="0"/>
              <a:t>Title for bulleted list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6177" y="1639072"/>
            <a:ext cx="9395150" cy="1495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8326" indent="-178326">
              <a:lnSpc>
                <a:spcPct val="120000"/>
              </a:lnSpc>
              <a:buClr>
                <a:schemeClr val="accent1"/>
              </a:buClr>
              <a:defRPr sz="1800" baseline="0">
                <a:solidFill>
                  <a:schemeClr val="bg2"/>
                </a:solidFill>
              </a:defRPr>
            </a:lvl1pPr>
            <a:lvl2pPr marL="478314" indent="-241656">
              <a:lnSpc>
                <a:spcPct val="120000"/>
              </a:lnSpc>
              <a:buClr>
                <a:schemeClr val="accent1"/>
              </a:buClr>
              <a:defRPr sz="1800" baseline="0">
                <a:solidFill>
                  <a:schemeClr val="bg2"/>
                </a:solidFill>
              </a:defRPr>
            </a:lvl2pPr>
            <a:lvl3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3pPr>
            <a:lvl4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4pPr>
            <a:lvl5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5pPr>
          </a:lstStyle>
          <a:p>
            <a:pPr lvl="0"/>
            <a:r>
              <a:rPr lang="en-US" dirty="0"/>
              <a:t>Bullet #1 replace text and insert your own here</a:t>
            </a:r>
          </a:p>
          <a:p>
            <a:pPr lvl="0"/>
            <a:r>
              <a:rPr lang="en-US" dirty="0"/>
              <a:t>Bullet #2 replace text and insert your own here </a:t>
            </a:r>
          </a:p>
          <a:p>
            <a:pPr lvl="1"/>
            <a:r>
              <a:rPr lang="en-US" dirty="0"/>
              <a:t>Sub bullet style insert your own text here</a:t>
            </a:r>
          </a:p>
          <a:p>
            <a:pPr lvl="1"/>
            <a:r>
              <a:rPr lang="en-US" dirty="0"/>
              <a:t>Sub bullet style insert your own text here</a:t>
            </a:r>
          </a:p>
        </p:txBody>
      </p:sp>
      <p:sp>
        <p:nvSpPr>
          <p:cNvPr id="9" name="Text Placeholder 7"/>
          <p:cNvSpPr>
            <a:spLocks noGrp="1"/>
          </p:cNvSpPr>
          <p:nvPr>
            <p:ph type="body" sz="quarter" idx="12" hasCustomPrompt="1"/>
          </p:nvPr>
        </p:nvSpPr>
        <p:spPr>
          <a:xfrm>
            <a:off x="656177" y="3728368"/>
            <a:ext cx="9395150" cy="99719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20000"/>
              </a:lnSpc>
              <a:buClr>
                <a:schemeClr val="accent1"/>
              </a:buClr>
              <a:buNone/>
              <a:defRPr sz="1800" baseline="0">
                <a:solidFill>
                  <a:schemeClr val="bg2"/>
                </a:solidFill>
              </a:defRPr>
            </a:lvl1pPr>
            <a:lvl2pPr marL="236657" indent="0">
              <a:lnSpc>
                <a:spcPct val="120000"/>
              </a:lnSpc>
              <a:buClr>
                <a:schemeClr val="accent1"/>
              </a:buClr>
              <a:buNone/>
              <a:defRPr sz="1680" baseline="0">
                <a:solidFill>
                  <a:srgbClr val="8C8C8C"/>
                </a:solidFill>
              </a:defRPr>
            </a:lvl2pPr>
            <a:lvl3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3pPr>
            <a:lvl4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4pPr>
            <a:lvl5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5pPr>
          </a:lstStyle>
          <a:p>
            <a:pPr lvl="0"/>
            <a:r>
              <a:rPr lang="en-US" dirty="0"/>
              <a:t>Replace this basic body copy and insert your own here. This is a section of dummy copy for color and format reference. Please insert your own copy with the same color and formatting shown here.</a:t>
            </a:r>
          </a:p>
        </p:txBody>
      </p:sp>
      <p:sp>
        <p:nvSpPr>
          <p:cNvPr id="6" name="Title 1"/>
          <p:cNvSpPr>
            <a:spLocks noGrp="1"/>
          </p:cNvSpPr>
          <p:nvPr>
            <p:ph type="title" hasCustomPrompt="1"/>
          </p:nvPr>
        </p:nvSpPr>
        <p:spPr>
          <a:xfrm>
            <a:off x="0" y="376497"/>
            <a:ext cx="121920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2800" b="1">
                <a:solidFill>
                  <a:srgbClr val="8E9093"/>
                </a:solidFill>
              </a:defRPr>
            </a:lvl1pPr>
          </a:lstStyle>
          <a:p>
            <a:r>
              <a:rPr lang="en-US" dirty="0"/>
              <a:t>Main headline here</a:t>
            </a:r>
          </a:p>
        </p:txBody>
      </p:sp>
    </p:spTree>
    <p:extLst>
      <p:ext uri="{BB962C8B-B14F-4D97-AF65-F5344CB8AC3E}">
        <p14:creationId xmlns:p14="http://schemas.microsoft.com/office/powerpoint/2010/main" val="3976613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 Bulleted Lis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4"/>
          <p:cNvSpPr>
            <a:spLocks noGrp="1"/>
          </p:cNvSpPr>
          <p:nvPr>
            <p:ph type="body" sz="quarter" idx="10" hasCustomPrompt="1"/>
          </p:nvPr>
        </p:nvSpPr>
        <p:spPr>
          <a:xfrm>
            <a:off x="656168" y="1208091"/>
            <a:ext cx="497038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2000" b="1" baseline="0">
                <a:solidFill>
                  <a:srgbClr val="8E9093"/>
                </a:solidFill>
              </a:defRPr>
            </a:lvl1pPr>
            <a:lvl2pPr marL="479981" indent="0">
              <a:buNone/>
              <a:defRPr sz="2100" b="1">
                <a:solidFill>
                  <a:srgbClr val="8C8C8C"/>
                </a:solidFill>
              </a:defRPr>
            </a:lvl2pPr>
            <a:lvl3pPr marL="959959" indent="0">
              <a:buNone/>
              <a:defRPr sz="2100" b="1">
                <a:solidFill>
                  <a:srgbClr val="8C8C8C"/>
                </a:solidFill>
              </a:defRPr>
            </a:lvl3pPr>
            <a:lvl4pPr marL="1439939" indent="0">
              <a:buNone/>
              <a:defRPr sz="2100" b="1">
                <a:solidFill>
                  <a:srgbClr val="8C8C8C"/>
                </a:solidFill>
              </a:defRPr>
            </a:lvl4pPr>
            <a:lvl5pPr marL="1919920" indent="0">
              <a:buNone/>
              <a:defRPr sz="2100" b="1">
                <a:solidFill>
                  <a:srgbClr val="8C8C8C"/>
                </a:solidFill>
              </a:defRPr>
            </a:lvl5pPr>
          </a:lstStyle>
          <a:p>
            <a:pPr lvl="0"/>
            <a:r>
              <a:rPr lang="en-US" dirty="0"/>
              <a:t>Title for bulleted list #1</a:t>
            </a:r>
          </a:p>
        </p:txBody>
      </p:sp>
      <p:sp>
        <p:nvSpPr>
          <p:cNvPr id="5" name="Text Placeholder 7"/>
          <p:cNvSpPr>
            <a:spLocks noGrp="1"/>
          </p:cNvSpPr>
          <p:nvPr>
            <p:ph type="body" sz="quarter" idx="11" hasCustomPrompt="1"/>
          </p:nvPr>
        </p:nvSpPr>
        <p:spPr>
          <a:xfrm>
            <a:off x="656168" y="1639075"/>
            <a:ext cx="4970387" cy="1495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8326" indent="-178326">
              <a:lnSpc>
                <a:spcPct val="120000"/>
              </a:lnSpc>
              <a:buClr>
                <a:schemeClr val="accent1"/>
              </a:buClr>
              <a:defRPr sz="1800" baseline="0">
                <a:solidFill>
                  <a:srgbClr val="696969"/>
                </a:solidFill>
              </a:defRPr>
            </a:lvl1pPr>
            <a:lvl2pPr marL="478314" indent="-241656">
              <a:lnSpc>
                <a:spcPct val="120000"/>
              </a:lnSpc>
              <a:buClr>
                <a:schemeClr val="accent1"/>
              </a:buClr>
              <a:defRPr sz="1800" baseline="0">
                <a:solidFill>
                  <a:srgbClr val="696969"/>
                </a:solidFill>
              </a:defRPr>
            </a:lvl2pPr>
            <a:lvl3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3pPr>
            <a:lvl4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4pPr>
            <a:lvl5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5pPr>
          </a:lstStyle>
          <a:p>
            <a:pPr lvl="0"/>
            <a:r>
              <a:rPr lang="en-US" dirty="0"/>
              <a:t>Bullet #1 replace text and insert your own here</a:t>
            </a:r>
          </a:p>
          <a:p>
            <a:pPr lvl="0"/>
            <a:r>
              <a:rPr lang="en-US" dirty="0"/>
              <a:t>Bullet #2 replace text and insert your own here </a:t>
            </a:r>
          </a:p>
          <a:p>
            <a:pPr lvl="1"/>
            <a:r>
              <a:rPr lang="en-US" dirty="0"/>
              <a:t>Sub bullet style insert your own text here</a:t>
            </a:r>
          </a:p>
          <a:p>
            <a:pPr lvl="1"/>
            <a:r>
              <a:rPr lang="en-US" dirty="0"/>
              <a:t>Sub bullet style insert your own text here</a:t>
            </a:r>
          </a:p>
        </p:txBody>
      </p:sp>
      <p:sp>
        <p:nvSpPr>
          <p:cNvPr id="6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6432945" y="1208091"/>
            <a:ext cx="4970387" cy="33855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2000" b="1" baseline="0">
                <a:solidFill>
                  <a:srgbClr val="8E9093"/>
                </a:solidFill>
              </a:defRPr>
            </a:lvl1pPr>
            <a:lvl2pPr marL="479981" indent="0">
              <a:buNone/>
              <a:defRPr sz="2100" b="1">
                <a:solidFill>
                  <a:srgbClr val="8C8C8C"/>
                </a:solidFill>
              </a:defRPr>
            </a:lvl2pPr>
            <a:lvl3pPr marL="959959" indent="0">
              <a:buNone/>
              <a:defRPr sz="2100" b="1">
                <a:solidFill>
                  <a:srgbClr val="8C8C8C"/>
                </a:solidFill>
              </a:defRPr>
            </a:lvl3pPr>
            <a:lvl4pPr marL="1439939" indent="0">
              <a:buNone/>
              <a:defRPr sz="2100" b="1">
                <a:solidFill>
                  <a:srgbClr val="8C8C8C"/>
                </a:solidFill>
              </a:defRPr>
            </a:lvl4pPr>
            <a:lvl5pPr marL="1919920" indent="0">
              <a:buNone/>
              <a:defRPr sz="2100" b="1">
                <a:solidFill>
                  <a:srgbClr val="8C8C8C"/>
                </a:solidFill>
              </a:defRPr>
            </a:lvl5pPr>
          </a:lstStyle>
          <a:p>
            <a:pPr lvl="0"/>
            <a:r>
              <a:rPr lang="en-US" dirty="0"/>
              <a:t>Title for bulleted list #2</a:t>
            </a:r>
          </a:p>
        </p:txBody>
      </p:sp>
      <p:sp>
        <p:nvSpPr>
          <p:cNvPr id="7" name="Text Placeholder 7"/>
          <p:cNvSpPr>
            <a:spLocks noGrp="1"/>
          </p:cNvSpPr>
          <p:nvPr>
            <p:ph type="body" sz="quarter" idx="13" hasCustomPrompt="1"/>
          </p:nvPr>
        </p:nvSpPr>
        <p:spPr>
          <a:xfrm>
            <a:off x="6432945" y="1639075"/>
            <a:ext cx="4970387" cy="149579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marL="178326" indent="-178326">
              <a:lnSpc>
                <a:spcPct val="120000"/>
              </a:lnSpc>
              <a:buClr>
                <a:schemeClr val="accent1"/>
              </a:buClr>
              <a:defRPr sz="1800" baseline="0">
                <a:solidFill>
                  <a:srgbClr val="696969"/>
                </a:solidFill>
              </a:defRPr>
            </a:lvl1pPr>
            <a:lvl2pPr marL="478314" indent="-241656">
              <a:lnSpc>
                <a:spcPct val="120000"/>
              </a:lnSpc>
              <a:buClr>
                <a:schemeClr val="accent1"/>
              </a:buClr>
              <a:defRPr sz="1800" baseline="0">
                <a:solidFill>
                  <a:srgbClr val="696969"/>
                </a:solidFill>
              </a:defRPr>
            </a:lvl2pPr>
            <a:lvl3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3pPr>
            <a:lvl4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4pPr>
            <a:lvl5pPr>
              <a:lnSpc>
                <a:spcPct val="120000"/>
              </a:lnSpc>
              <a:defRPr sz="1680">
                <a:solidFill>
                  <a:srgbClr val="8C8C8C"/>
                </a:solidFill>
              </a:defRPr>
            </a:lvl5pPr>
          </a:lstStyle>
          <a:p>
            <a:pPr lvl="0"/>
            <a:r>
              <a:rPr lang="en-US" dirty="0"/>
              <a:t>Bullet #1 replace text and insert your own here</a:t>
            </a:r>
          </a:p>
          <a:p>
            <a:pPr lvl="0"/>
            <a:r>
              <a:rPr lang="en-US" dirty="0"/>
              <a:t>Bullet #2 replace text and insert your own here </a:t>
            </a:r>
          </a:p>
          <a:p>
            <a:pPr lvl="1"/>
            <a:r>
              <a:rPr lang="en-US" dirty="0"/>
              <a:t>Sub bullet style insert your own text here</a:t>
            </a:r>
          </a:p>
          <a:p>
            <a:pPr lvl="1"/>
            <a:r>
              <a:rPr lang="en-US" dirty="0"/>
              <a:t>Sub bullet style insert your own text here</a:t>
            </a:r>
          </a:p>
        </p:txBody>
      </p:sp>
      <p:sp>
        <p:nvSpPr>
          <p:cNvPr id="8" name="Title 1"/>
          <p:cNvSpPr>
            <a:spLocks noGrp="1"/>
          </p:cNvSpPr>
          <p:nvPr>
            <p:ph type="title" hasCustomPrompt="1"/>
          </p:nvPr>
        </p:nvSpPr>
        <p:spPr>
          <a:xfrm>
            <a:off x="0" y="376497"/>
            <a:ext cx="121920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2800" b="1">
                <a:solidFill>
                  <a:srgbClr val="8E9093"/>
                </a:solidFill>
              </a:defRPr>
            </a:lvl1pPr>
          </a:lstStyle>
          <a:p>
            <a:r>
              <a:rPr lang="en-US" dirty="0"/>
              <a:t>Main headline here</a:t>
            </a:r>
          </a:p>
        </p:txBody>
      </p:sp>
    </p:spTree>
    <p:extLst>
      <p:ext uri="{BB962C8B-B14F-4D97-AF65-F5344CB8AC3E}">
        <p14:creationId xmlns:p14="http://schemas.microsoft.com/office/powerpoint/2010/main" val="32174832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Imag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23999" y="1371147"/>
            <a:ext cx="11144022" cy="4753307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189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376497"/>
            <a:ext cx="121920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2800" b="1">
                <a:solidFill>
                  <a:srgbClr val="8E9093"/>
                </a:solidFill>
              </a:defRPr>
            </a:lvl1pPr>
          </a:lstStyle>
          <a:p>
            <a:r>
              <a:rPr lang="en-US" dirty="0"/>
              <a:t>Main headline here</a:t>
            </a:r>
          </a:p>
        </p:txBody>
      </p:sp>
    </p:spTree>
    <p:extLst>
      <p:ext uri="{BB962C8B-B14F-4D97-AF65-F5344CB8AC3E}">
        <p14:creationId xmlns:p14="http://schemas.microsoft.com/office/powerpoint/2010/main" val="21983164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Main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523999" y="1371147"/>
            <a:ext cx="11144022" cy="4753307"/>
          </a:xfrm>
          <a:prstGeom prst="rect">
            <a:avLst/>
          </a:prstGeom>
          <a:solidFill>
            <a:schemeClr val="bg1"/>
          </a:solidFill>
          <a:ln w="76200" cmpd="sng">
            <a:solidFill>
              <a:schemeClr val="bg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/>
          <a:lstStyle>
            <a:lvl1pPr marL="0" indent="0" algn="ctr">
              <a:buNone/>
              <a:defRPr sz="189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Title 1"/>
          <p:cNvSpPr>
            <a:spLocks noGrp="1"/>
          </p:cNvSpPr>
          <p:nvPr>
            <p:ph type="title" hasCustomPrompt="1"/>
          </p:nvPr>
        </p:nvSpPr>
        <p:spPr>
          <a:xfrm>
            <a:off x="0" y="376497"/>
            <a:ext cx="121920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2800" b="1">
                <a:solidFill>
                  <a:srgbClr val="8E9093"/>
                </a:solidFill>
              </a:defRPr>
            </a:lvl1pPr>
          </a:lstStyle>
          <a:p>
            <a:r>
              <a:rPr lang="en-US" dirty="0"/>
              <a:t>Main headline here</a:t>
            </a:r>
          </a:p>
        </p:txBody>
      </p:sp>
    </p:spTree>
    <p:extLst>
      <p:ext uri="{BB962C8B-B14F-4D97-AF65-F5344CB8AC3E}">
        <p14:creationId xmlns:p14="http://schemas.microsoft.com/office/powerpoint/2010/main" val="14381846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Graph/Chart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hart Placeholder 5"/>
          <p:cNvSpPr>
            <a:spLocks noGrp="1"/>
          </p:cNvSpPr>
          <p:nvPr>
            <p:ph type="chart" sz="quarter" idx="10"/>
          </p:nvPr>
        </p:nvSpPr>
        <p:spPr>
          <a:xfrm>
            <a:off x="3617390" y="1487488"/>
            <a:ext cx="4902201" cy="3676650"/>
          </a:xfrm>
          <a:prstGeom prst="rect">
            <a:avLst/>
          </a:prstGeom>
        </p:spPr>
        <p:txBody>
          <a:bodyPr vert="horz"/>
          <a:lstStyle>
            <a:lvl1pPr marL="0" indent="0" algn="ctr">
              <a:buNone/>
              <a:defRPr sz="1400">
                <a:solidFill>
                  <a:srgbClr val="8C8C8C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11" hasCustomPrompt="1"/>
          </p:nvPr>
        </p:nvSpPr>
        <p:spPr>
          <a:xfrm>
            <a:off x="682873" y="1426528"/>
            <a:ext cx="2800349" cy="71096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400" b="1" baseline="0">
                <a:solidFill>
                  <a:srgbClr val="8C8C8C"/>
                </a:solidFill>
              </a:defRPr>
            </a:lvl1pPr>
          </a:lstStyle>
          <a:p>
            <a:pPr lvl="0"/>
            <a:r>
              <a:rPr lang="en-US" dirty="0"/>
              <a:t>Descriptor copy for graphs/charts. Replace with your own copy</a:t>
            </a:r>
          </a:p>
        </p:txBody>
      </p:sp>
      <p:sp>
        <p:nvSpPr>
          <p:cNvPr id="10" name="Text Placeholder 8"/>
          <p:cNvSpPr>
            <a:spLocks noGrp="1"/>
          </p:cNvSpPr>
          <p:nvPr>
            <p:ph type="body" sz="quarter" idx="12" hasCustomPrompt="1"/>
          </p:nvPr>
        </p:nvSpPr>
        <p:spPr>
          <a:xfrm>
            <a:off x="682873" y="3044697"/>
            <a:ext cx="2800349" cy="71096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400" b="1" baseline="0">
                <a:solidFill>
                  <a:srgbClr val="8C8C8C"/>
                </a:solidFill>
              </a:defRPr>
            </a:lvl1pPr>
          </a:lstStyle>
          <a:p>
            <a:pPr lvl="0"/>
            <a:r>
              <a:rPr lang="en-US" dirty="0"/>
              <a:t>Descriptor copy for graphs/charts. Replace with your own copy</a:t>
            </a:r>
          </a:p>
        </p:txBody>
      </p:sp>
      <p:sp>
        <p:nvSpPr>
          <p:cNvPr id="11" name="Text Placeholder 8"/>
          <p:cNvSpPr>
            <a:spLocks noGrp="1"/>
          </p:cNvSpPr>
          <p:nvPr>
            <p:ph type="body" sz="quarter" idx="13" hasCustomPrompt="1"/>
          </p:nvPr>
        </p:nvSpPr>
        <p:spPr>
          <a:xfrm>
            <a:off x="682873" y="4662863"/>
            <a:ext cx="2800349" cy="71096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400" b="1" baseline="0">
                <a:solidFill>
                  <a:srgbClr val="8C8C8C"/>
                </a:solidFill>
              </a:defRPr>
            </a:lvl1pPr>
          </a:lstStyle>
          <a:p>
            <a:pPr lvl="0"/>
            <a:r>
              <a:rPr lang="en-US" dirty="0"/>
              <a:t>Descriptor copy for graphs/charts. Replace with your own copy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14" hasCustomPrompt="1"/>
          </p:nvPr>
        </p:nvSpPr>
        <p:spPr>
          <a:xfrm>
            <a:off x="8708784" y="1426528"/>
            <a:ext cx="2800349" cy="71096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400" b="1" baseline="0">
                <a:solidFill>
                  <a:srgbClr val="8C8C8C"/>
                </a:solidFill>
              </a:defRPr>
            </a:lvl1pPr>
          </a:lstStyle>
          <a:p>
            <a:pPr lvl="0"/>
            <a:r>
              <a:rPr lang="en-US" dirty="0"/>
              <a:t>Descriptor copy for graphs/charts. Replace with your own copy</a:t>
            </a:r>
          </a:p>
        </p:txBody>
      </p:sp>
      <p:sp>
        <p:nvSpPr>
          <p:cNvPr id="13" name="Text Placeholder 8"/>
          <p:cNvSpPr>
            <a:spLocks noGrp="1"/>
          </p:cNvSpPr>
          <p:nvPr>
            <p:ph type="body" sz="quarter" idx="15" hasCustomPrompt="1"/>
          </p:nvPr>
        </p:nvSpPr>
        <p:spPr>
          <a:xfrm>
            <a:off x="8708784" y="3044697"/>
            <a:ext cx="2800349" cy="71096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400" b="1" baseline="0">
                <a:solidFill>
                  <a:srgbClr val="8C8C8C"/>
                </a:solidFill>
              </a:defRPr>
            </a:lvl1pPr>
          </a:lstStyle>
          <a:p>
            <a:pPr lvl="0"/>
            <a:r>
              <a:rPr lang="en-US" dirty="0"/>
              <a:t>Descriptor copy for graphs/charts. Replace with your own copy</a:t>
            </a:r>
          </a:p>
        </p:txBody>
      </p:sp>
      <p:sp>
        <p:nvSpPr>
          <p:cNvPr id="14" name="Text Placeholder 8"/>
          <p:cNvSpPr>
            <a:spLocks noGrp="1"/>
          </p:cNvSpPr>
          <p:nvPr>
            <p:ph type="body" sz="quarter" idx="16" hasCustomPrompt="1"/>
          </p:nvPr>
        </p:nvSpPr>
        <p:spPr>
          <a:xfrm>
            <a:off x="8708784" y="4662863"/>
            <a:ext cx="2800349" cy="71096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lnSpc>
                <a:spcPct val="110000"/>
              </a:lnSpc>
              <a:buNone/>
              <a:defRPr sz="1400" b="1" baseline="0">
                <a:solidFill>
                  <a:srgbClr val="8C8C8C"/>
                </a:solidFill>
              </a:defRPr>
            </a:lvl1pPr>
          </a:lstStyle>
          <a:p>
            <a:pPr lvl="0"/>
            <a:r>
              <a:rPr lang="en-US" dirty="0"/>
              <a:t>Descriptor copy for graphs/charts. Replace with your own copy</a:t>
            </a:r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17" hasCustomPrompt="1"/>
          </p:nvPr>
        </p:nvSpPr>
        <p:spPr>
          <a:xfrm>
            <a:off x="682869" y="6431008"/>
            <a:ext cx="9544052" cy="145424"/>
          </a:xfrm>
          <a:prstGeom prst="rect">
            <a:avLst/>
          </a:prstGeom>
        </p:spPr>
        <p:txBody>
          <a:bodyPr vert="horz" lIns="0" tIns="0" rIns="0" bIns="0">
            <a:spAutoFit/>
          </a:bodyPr>
          <a:lstStyle>
            <a:lvl1pPr marL="0" indent="0">
              <a:buNone/>
              <a:defRPr sz="945" baseline="0">
                <a:solidFill>
                  <a:srgbClr val="696969"/>
                </a:solidFill>
              </a:defRPr>
            </a:lvl1pPr>
            <a:lvl2pPr marL="479981" indent="0">
              <a:buNone/>
              <a:defRPr sz="840">
                <a:solidFill>
                  <a:srgbClr val="8C8C8C"/>
                </a:solidFill>
              </a:defRPr>
            </a:lvl2pPr>
            <a:lvl3pPr marL="959959" indent="0">
              <a:buNone/>
              <a:defRPr sz="840">
                <a:solidFill>
                  <a:srgbClr val="8C8C8C"/>
                </a:solidFill>
              </a:defRPr>
            </a:lvl3pPr>
            <a:lvl4pPr marL="1439939" indent="0">
              <a:buNone/>
              <a:defRPr sz="840">
                <a:solidFill>
                  <a:srgbClr val="8C8C8C"/>
                </a:solidFill>
              </a:defRPr>
            </a:lvl4pPr>
            <a:lvl5pPr marL="1919920" indent="0">
              <a:buNone/>
              <a:defRPr sz="840">
                <a:solidFill>
                  <a:srgbClr val="8C8C8C"/>
                </a:solidFill>
              </a:defRPr>
            </a:lvl5pPr>
          </a:lstStyle>
          <a:p>
            <a:pPr lvl="0"/>
            <a:r>
              <a:rPr lang="en-US" dirty="0"/>
              <a:t>Insert source text here</a:t>
            </a:r>
          </a:p>
        </p:txBody>
      </p:sp>
      <p:sp>
        <p:nvSpPr>
          <p:cNvPr id="15" name="Title 1"/>
          <p:cNvSpPr>
            <a:spLocks noGrp="1"/>
          </p:cNvSpPr>
          <p:nvPr>
            <p:ph type="title" hasCustomPrompt="1"/>
          </p:nvPr>
        </p:nvSpPr>
        <p:spPr>
          <a:xfrm>
            <a:off x="0" y="376497"/>
            <a:ext cx="12192000" cy="430887"/>
          </a:xfrm>
          <a:prstGeom prst="rect">
            <a:avLst/>
          </a:prstGeom>
        </p:spPr>
        <p:txBody>
          <a:bodyPr lIns="0" tIns="0" rIns="0" bIns="0" anchor="t" anchorCtr="0">
            <a:spAutoFit/>
          </a:bodyPr>
          <a:lstStyle>
            <a:lvl1pPr>
              <a:defRPr sz="2800" b="1">
                <a:solidFill>
                  <a:srgbClr val="8E9093"/>
                </a:solidFill>
              </a:defRPr>
            </a:lvl1pPr>
          </a:lstStyle>
          <a:p>
            <a:r>
              <a:rPr lang="en-US" dirty="0"/>
              <a:t>Main headline here</a:t>
            </a:r>
          </a:p>
        </p:txBody>
      </p:sp>
    </p:spTree>
    <p:extLst>
      <p:ext uri="{BB962C8B-B14F-4D97-AF65-F5344CB8AC3E}">
        <p14:creationId xmlns:p14="http://schemas.microsoft.com/office/powerpoint/2010/main" val="34395116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398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82" r:id="rId2"/>
    <p:sldLayoutId id="2147483660" r:id="rId3"/>
    <p:sldLayoutId id="2147483677" r:id="rId4"/>
    <p:sldLayoutId id="2147483661" r:id="rId5"/>
    <p:sldLayoutId id="2147483662" r:id="rId6"/>
    <p:sldLayoutId id="2147483664" r:id="rId7"/>
    <p:sldLayoutId id="2147483676" r:id="rId8"/>
    <p:sldLayoutId id="2147483665" r:id="rId9"/>
    <p:sldLayoutId id="2147483666" r:id="rId10"/>
    <p:sldLayoutId id="2147483681" r:id="rId11"/>
    <p:sldLayoutId id="2147483663" r:id="rId12"/>
    <p:sldLayoutId id="2147483667" r:id="rId13"/>
    <p:sldLayoutId id="2147483668" r:id="rId14"/>
    <p:sldLayoutId id="2147483670" r:id="rId15"/>
    <p:sldLayoutId id="2147483671" r:id="rId16"/>
    <p:sldLayoutId id="2147483673" r:id="rId17"/>
    <p:sldLayoutId id="2147483675" r:id="rId18"/>
    <p:sldLayoutId id="2147483672" r:id="rId19"/>
    <p:sldLayoutId id="2147483680" r:id="rId20"/>
    <p:sldLayoutId id="2147483683" r:id="rId21"/>
  </p:sldLayoutIdLst>
  <p:hf sldNum="0" hdr="0" ftr="0" dt="0"/>
  <p:txStyles>
    <p:titleStyle>
      <a:lvl1pPr algn="ctr" defTabSz="479981" rtl="0" eaLnBrk="1" latinLnBrk="0" hangingPunct="1"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59986" indent="-359986" algn="l" defTabSz="479981" rtl="0" eaLnBrk="1" latinLnBrk="0" hangingPunct="1">
        <a:spcBef>
          <a:spcPct val="20000"/>
        </a:spcBef>
        <a:buFont typeface="Arial"/>
        <a:buChar char="•"/>
        <a:defRPr sz="3360" kern="1200">
          <a:solidFill>
            <a:schemeClr val="tx1"/>
          </a:solidFill>
          <a:latin typeface="+mn-lt"/>
          <a:ea typeface="+mn-ea"/>
          <a:cs typeface="+mn-cs"/>
        </a:defRPr>
      </a:lvl1pPr>
      <a:lvl2pPr marL="779966" indent="-299988" algn="l" defTabSz="479981" rtl="0" eaLnBrk="1" latinLnBrk="0" hangingPunct="1">
        <a:spcBef>
          <a:spcPct val="20000"/>
        </a:spcBef>
        <a:buFont typeface="Arial"/>
        <a:buChar char="–"/>
        <a:defRPr sz="2940" kern="1200">
          <a:solidFill>
            <a:schemeClr val="tx1"/>
          </a:solidFill>
          <a:latin typeface="+mn-lt"/>
          <a:ea typeface="+mn-ea"/>
          <a:cs typeface="+mn-cs"/>
        </a:defRPr>
      </a:lvl2pPr>
      <a:lvl3pPr marL="1199951" indent="-239989" algn="l" defTabSz="479981" rtl="0" eaLnBrk="1" latinLnBrk="0" hangingPunct="1">
        <a:spcBef>
          <a:spcPct val="20000"/>
        </a:spcBef>
        <a:buFont typeface="Arial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3pPr>
      <a:lvl4pPr marL="1679930" indent="-239989" algn="l" defTabSz="479981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4pPr>
      <a:lvl5pPr marL="2159909" indent="-239989" algn="l" defTabSz="479981" rtl="0" eaLnBrk="1" latinLnBrk="0" hangingPunct="1">
        <a:spcBef>
          <a:spcPct val="20000"/>
        </a:spcBef>
        <a:buFont typeface="Arial"/>
        <a:buChar char="»"/>
        <a:defRPr sz="2100" kern="1200">
          <a:solidFill>
            <a:schemeClr val="tx1"/>
          </a:solidFill>
          <a:latin typeface="+mn-lt"/>
          <a:ea typeface="+mn-ea"/>
          <a:cs typeface="+mn-cs"/>
        </a:defRPr>
      </a:lvl5pPr>
      <a:lvl6pPr marL="2639889" indent="-239989" algn="l" defTabSz="47998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6pPr>
      <a:lvl7pPr marL="3119868" indent="-239989" algn="l" defTabSz="47998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7pPr>
      <a:lvl8pPr marL="3599849" indent="-239989" algn="l" defTabSz="47998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8pPr>
      <a:lvl9pPr marL="4079829" indent="-239989" algn="l" defTabSz="479981" rtl="0" eaLnBrk="1" latinLnBrk="0" hangingPunct="1">
        <a:spcBef>
          <a:spcPct val="20000"/>
        </a:spcBef>
        <a:buFont typeface="Arial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79981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79981" algn="l" defTabSz="479981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59959" algn="l" defTabSz="479981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39939" algn="l" defTabSz="479981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19920" algn="l" defTabSz="479981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399900" algn="l" defTabSz="479981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79879" algn="l" defTabSz="479981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59859" algn="l" defTabSz="479981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39838" algn="l" defTabSz="479981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6" Type="http://schemas.microsoft.com/office/2007/relationships/hdphoto" Target="../media/hdphoto1.wdp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2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11.png"/><Relationship Id="rId7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16.png"/><Relationship Id="rId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 idx="4294967295"/>
          </p:nvPr>
        </p:nvSpPr>
        <p:spPr>
          <a:xfrm>
            <a:off x="0" y="360000"/>
            <a:ext cx="12192000" cy="431800"/>
          </a:xfrm>
          <a:prstGeom prst="rect">
            <a:avLst/>
          </a:prstGeom>
        </p:spPr>
        <p:txBody>
          <a:bodyPr/>
          <a:lstStyle/>
          <a:p>
            <a:pPr marL="360000" algn="l"/>
            <a:r>
              <a:rPr lang="en-US" sz="2800" b="1" dirty="0">
                <a:solidFill>
                  <a:srgbClr val="7E8083"/>
                </a:solidFill>
              </a:rPr>
              <a:t>Generating </a:t>
            </a:r>
            <a:r>
              <a:rPr lang="en-US" sz="2800" b="1" dirty="0">
                <a:solidFill>
                  <a:srgbClr val="009845"/>
                </a:solidFill>
              </a:rPr>
              <a:t>Missing Data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4294967295"/>
          </p:nvPr>
        </p:nvSpPr>
        <p:spPr>
          <a:xfrm>
            <a:off x="864111" y="1554783"/>
            <a:ext cx="9137139" cy="4050680"/>
          </a:xfrm>
          <a:prstGeom prst="rect">
            <a:avLst/>
          </a:prstGeom>
        </p:spPr>
        <p:txBody>
          <a:bodyPr/>
          <a:lstStyle/>
          <a:p>
            <a:pPr marL="0" indent="0">
              <a:spcAft>
                <a:spcPts val="600"/>
              </a:spcAft>
              <a:buNone/>
            </a:pPr>
            <a:r>
              <a:rPr lang="en-US" sz="2000" dirty="0">
                <a:solidFill>
                  <a:srgbClr val="696969"/>
                </a:solidFill>
              </a:rPr>
              <a:t>Learning Objectives:</a:t>
            </a:r>
          </a:p>
          <a:p>
            <a:pPr lvl="1">
              <a:spcAft>
                <a:spcPts val="600"/>
              </a:spcAft>
              <a:buClr>
                <a:srgbClr val="009845"/>
              </a:buClr>
            </a:pPr>
            <a:r>
              <a:rPr lang="en-US" sz="2000" dirty="0">
                <a:solidFill>
                  <a:schemeClr val="bg2"/>
                </a:solidFill>
              </a:rPr>
              <a:t>Propagate values from the previous record using </a:t>
            </a:r>
            <a:r>
              <a:rPr lang="en-US" sz="2000" dirty="0">
                <a:solidFill>
                  <a:srgbClr val="009845"/>
                </a:solidFill>
              </a:rPr>
              <a:t>Peek()</a:t>
            </a:r>
          </a:p>
          <a:p>
            <a:pPr lvl="1">
              <a:spcAft>
                <a:spcPts val="600"/>
              </a:spcAft>
              <a:buClr>
                <a:srgbClr val="009845"/>
              </a:buClr>
            </a:pPr>
            <a:r>
              <a:rPr lang="en-US" sz="2000" dirty="0">
                <a:solidFill>
                  <a:schemeClr val="bg2"/>
                </a:solidFill>
              </a:rPr>
              <a:t>Generate records to fill gaps with </a:t>
            </a:r>
            <a:r>
              <a:rPr lang="en-US" sz="2000" dirty="0" err="1">
                <a:solidFill>
                  <a:srgbClr val="009845"/>
                </a:solidFill>
              </a:rPr>
              <a:t>IterNo</a:t>
            </a:r>
            <a:r>
              <a:rPr lang="en-US" sz="2000" dirty="0">
                <a:solidFill>
                  <a:srgbClr val="009845"/>
                </a:solidFill>
              </a:rPr>
              <a:t>()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in a </a:t>
            </a:r>
            <a:r>
              <a:rPr lang="en-US" sz="2000" dirty="0">
                <a:solidFill>
                  <a:srgbClr val="009845"/>
                </a:solidFill>
              </a:rPr>
              <a:t>WHILE</a:t>
            </a:r>
            <a:r>
              <a:rPr lang="en-US" sz="2000" dirty="0">
                <a:solidFill>
                  <a:schemeClr val="bg2"/>
                </a:solidFill>
              </a:rPr>
              <a:t> loop</a:t>
            </a:r>
          </a:p>
          <a:p>
            <a:pPr lvl="1">
              <a:spcAft>
                <a:spcPts val="600"/>
              </a:spcAft>
              <a:buClr>
                <a:srgbClr val="009845"/>
              </a:buClr>
            </a:pPr>
            <a:r>
              <a:rPr lang="en-US" sz="2000" dirty="0">
                <a:solidFill>
                  <a:srgbClr val="009845"/>
                </a:solidFill>
              </a:rPr>
              <a:t>Accumulate</a:t>
            </a:r>
            <a:r>
              <a:rPr lang="en-US" sz="2000" dirty="0">
                <a:solidFill>
                  <a:schemeClr val="bg2"/>
                </a:solidFill>
              </a:rPr>
              <a:t> transactions to create a balance field</a:t>
            </a:r>
          </a:p>
          <a:p>
            <a:pPr lvl="1">
              <a:spcAft>
                <a:spcPts val="600"/>
              </a:spcAft>
              <a:buClr>
                <a:srgbClr val="009845"/>
              </a:buClr>
            </a:pPr>
            <a:r>
              <a:rPr lang="en-US" sz="2000" dirty="0">
                <a:solidFill>
                  <a:schemeClr val="bg2"/>
                </a:solidFill>
              </a:rPr>
              <a:t>Split a delimited list of values into multiple records using </a:t>
            </a:r>
            <a:r>
              <a:rPr lang="en-US" sz="2000" dirty="0" err="1">
                <a:solidFill>
                  <a:srgbClr val="009845"/>
                </a:solidFill>
              </a:rPr>
              <a:t>SubField</a:t>
            </a:r>
            <a:r>
              <a:rPr lang="en-US" sz="2000" dirty="0">
                <a:solidFill>
                  <a:srgbClr val="009845"/>
                </a:solidFill>
              </a:rPr>
              <a:t>()</a:t>
            </a:r>
          </a:p>
          <a:p>
            <a:pPr lvl="1">
              <a:spcAft>
                <a:spcPts val="600"/>
              </a:spcAft>
              <a:buClr>
                <a:srgbClr val="009845"/>
              </a:buClr>
            </a:pPr>
            <a:r>
              <a:rPr lang="en-US" sz="2000" dirty="0">
                <a:solidFill>
                  <a:schemeClr val="bg2"/>
                </a:solidFill>
              </a:rPr>
              <a:t>Use table join to generate </a:t>
            </a:r>
            <a:r>
              <a:rPr lang="en-US" sz="2000" dirty="0">
                <a:solidFill>
                  <a:srgbClr val="009845"/>
                </a:solidFill>
              </a:rPr>
              <a:t>Cartesian</a:t>
            </a:r>
            <a:r>
              <a:rPr lang="en-US" sz="2000" dirty="0">
                <a:solidFill>
                  <a:schemeClr val="bg2"/>
                </a:solidFill>
              </a:rPr>
              <a:t> product</a:t>
            </a:r>
          </a:p>
          <a:p>
            <a:pPr lvl="1">
              <a:spcAft>
                <a:spcPts val="600"/>
              </a:spcAft>
              <a:buClr>
                <a:srgbClr val="009845"/>
              </a:buClr>
            </a:pPr>
            <a:r>
              <a:rPr lang="en-US" sz="2000" dirty="0">
                <a:solidFill>
                  <a:srgbClr val="009845"/>
                </a:solidFill>
              </a:rPr>
              <a:t>Monte Carlo simulations</a:t>
            </a:r>
            <a:r>
              <a:rPr lang="en-US" sz="2000" dirty="0">
                <a:solidFill>
                  <a:schemeClr val="bg2"/>
                </a:solidFill>
              </a:rPr>
              <a:t>: Two thrown dice and initial poker hand</a:t>
            </a:r>
          </a:p>
          <a:p>
            <a:pPr lvl="1">
              <a:spcAft>
                <a:spcPts val="600"/>
              </a:spcAft>
              <a:buClr>
                <a:srgbClr val="009845"/>
              </a:buClr>
            </a:pPr>
            <a:r>
              <a:rPr lang="en-US" sz="2000" dirty="0">
                <a:solidFill>
                  <a:schemeClr val="bg2"/>
                </a:solidFill>
              </a:rPr>
              <a:t>Explain functions used in </a:t>
            </a:r>
            <a:r>
              <a:rPr lang="en-US" sz="2000" dirty="0">
                <a:solidFill>
                  <a:srgbClr val="009845"/>
                </a:solidFill>
              </a:rPr>
              <a:t>Qlik’s Sample Data Script</a:t>
            </a:r>
          </a:p>
          <a:p>
            <a:pPr lvl="1">
              <a:spcAft>
                <a:spcPts val="600"/>
              </a:spcAft>
              <a:buClr>
                <a:srgbClr val="009845"/>
              </a:buClr>
            </a:pPr>
            <a:r>
              <a:rPr lang="en-US" sz="2000" dirty="0">
                <a:solidFill>
                  <a:schemeClr val="bg2"/>
                </a:solidFill>
              </a:rPr>
              <a:t>Replace nulls using </a:t>
            </a:r>
            <a:r>
              <a:rPr lang="en-US" sz="2000" dirty="0" err="1">
                <a:solidFill>
                  <a:srgbClr val="009845"/>
                </a:solidFill>
              </a:rPr>
              <a:t>IsNull</a:t>
            </a:r>
            <a:r>
              <a:rPr lang="en-US" sz="2000" dirty="0">
                <a:solidFill>
                  <a:srgbClr val="009845"/>
                </a:solidFill>
              </a:rPr>
              <a:t>()</a:t>
            </a:r>
            <a:r>
              <a:rPr lang="en-US" sz="2000" dirty="0">
                <a:solidFill>
                  <a:schemeClr val="accent1"/>
                </a:solidFill>
              </a:rPr>
              <a:t> </a:t>
            </a:r>
            <a:r>
              <a:rPr lang="en-US" sz="2000" dirty="0">
                <a:solidFill>
                  <a:schemeClr val="bg2"/>
                </a:solidFill>
              </a:rPr>
              <a:t>and </a:t>
            </a:r>
            <a:r>
              <a:rPr lang="en-US" sz="2000" dirty="0" err="1">
                <a:solidFill>
                  <a:srgbClr val="009845"/>
                </a:solidFill>
              </a:rPr>
              <a:t>NullAsValue</a:t>
            </a:r>
            <a:endParaRPr lang="en-US" sz="2000" dirty="0">
              <a:solidFill>
                <a:srgbClr val="0098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5973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1440000" algn="l"/>
            <a:r>
              <a:rPr lang="en-US" dirty="0">
                <a:solidFill>
                  <a:srgbClr val="7E8083"/>
                </a:solidFill>
              </a:rPr>
              <a:t>Record Generation – </a:t>
            </a:r>
            <a:r>
              <a:rPr lang="en-US" dirty="0">
                <a:solidFill>
                  <a:srgbClr val="009845"/>
                </a:solidFill>
              </a:rPr>
              <a:t>Cartesian Product</a:t>
            </a:r>
            <a:endParaRPr lang="en-GB" dirty="0">
              <a:solidFill>
                <a:srgbClr val="009845"/>
              </a:solidFill>
            </a:endParaRPr>
          </a:p>
        </p:txBody>
      </p:sp>
      <p:sp>
        <p:nvSpPr>
          <p:cNvPr id="9" name="txtSolution"/>
          <p:cNvSpPr txBox="1"/>
          <p:nvPr/>
        </p:nvSpPr>
        <p:spPr>
          <a:xfrm>
            <a:off x="637200" y="3830400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Solution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32" name="txtKeywords"/>
          <p:cNvSpPr txBox="1"/>
          <p:nvPr/>
        </p:nvSpPr>
        <p:spPr>
          <a:xfrm>
            <a:off x="612000" y="126000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Keywords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2" name="txtKW"/>
          <p:cNvSpPr txBox="1"/>
          <p:nvPr/>
        </p:nvSpPr>
        <p:spPr>
          <a:xfrm>
            <a:off x="612000" y="1476000"/>
            <a:ext cx="27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E93DF"/>
                </a:solidFill>
              </a:rPr>
              <a:t>AUTOGENERATE</a:t>
            </a:r>
          </a:p>
        </p:txBody>
      </p:sp>
      <p:sp>
        <p:nvSpPr>
          <p:cNvPr id="78" name="txtKW2"/>
          <p:cNvSpPr txBox="1"/>
          <p:nvPr/>
        </p:nvSpPr>
        <p:spPr>
          <a:xfrm>
            <a:off x="612001" y="1800000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E93DF"/>
                </a:solidFill>
              </a:rPr>
              <a:t>JOIN</a:t>
            </a:r>
          </a:p>
        </p:txBody>
      </p:sp>
      <p:sp>
        <p:nvSpPr>
          <p:cNvPr id="79" name="txtKW3"/>
          <p:cNvSpPr txBox="1"/>
          <p:nvPr/>
        </p:nvSpPr>
        <p:spPr>
          <a:xfrm>
            <a:off x="612000" y="2160000"/>
            <a:ext cx="2464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E93DF"/>
                </a:solidFill>
              </a:rPr>
              <a:t>CONCATENATE</a:t>
            </a:r>
          </a:p>
        </p:txBody>
      </p:sp>
      <p:sp>
        <p:nvSpPr>
          <p:cNvPr id="80" name="txtKW4"/>
          <p:cNvSpPr txBox="1"/>
          <p:nvPr/>
        </p:nvSpPr>
        <p:spPr>
          <a:xfrm>
            <a:off x="612001" y="2520000"/>
            <a:ext cx="200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E93DF"/>
                </a:solidFill>
              </a:rPr>
              <a:t>NOT EXISTS</a:t>
            </a:r>
          </a:p>
        </p:txBody>
      </p:sp>
      <p:sp>
        <p:nvSpPr>
          <p:cNvPr id="14" name="s1,1"/>
          <p:cNvSpPr txBox="1"/>
          <p:nvPr/>
        </p:nvSpPr>
        <p:spPr>
          <a:xfrm>
            <a:off x="8460000" y="14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/>
              <a:t>Product</a:t>
            </a:r>
          </a:p>
        </p:txBody>
      </p:sp>
      <p:sp>
        <p:nvSpPr>
          <p:cNvPr id="5" name="s1,2"/>
          <p:cNvSpPr txBox="1"/>
          <p:nvPr/>
        </p:nvSpPr>
        <p:spPr>
          <a:xfrm>
            <a:off x="9432000" y="1440000"/>
            <a:ext cx="118872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Date</a:t>
            </a:r>
          </a:p>
        </p:txBody>
      </p:sp>
      <p:sp>
        <p:nvSpPr>
          <p:cNvPr id="57" name="s1,3"/>
          <p:cNvSpPr txBox="1"/>
          <p:nvPr/>
        </p:nvSpPr>
        <p:spPr>
          <a:xfrm>
            <a:off x="10620720" y="14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Count</a:t>
            </a:r>
          </a:p>
        </p:txBody>
      </p:sp>
      <p:sp>
        <p:nvSpPr>
          <p:cNvPr id="21" name="s2,1"/>
          <p:cNvSpPr txBox="1"/>
          <p:nvPr/>
        </p:nvSpPr>
        <p:spPr>
          <a:xfrm>
            <a:off x="8460000" y="18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16" name="s2,2"/>
          <p:cNvSpPr txBox="1"/>
          <p:nvPr/>
        </p:nvSpPr>
        <p:spPr>
          <a:xfrm>
            <a:off x="9432000" y="180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9/1/2017</a:t>
            </a:r>
          </a:p>
        </p:txBody>
      </p:sp>
      <p:sp>
        <p:nvSpPr>
          <p:cNvPr id="58" name="s2,3"/>
          <p:cNvSpPr txBox="1"/>
          <p:nvPr/>
        </p:nvSpPr>
        <p:spPr>
          <a:xfrm>
            <a:off x="10620000" y="18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85</a:t>
            </a:r>
          </a:p>
        </p:txBody>
      </p:sp>
      <p:sp>
        <p:nvSpPr>
          <p:cNvPr id="56" name="s3,1"/>
          <p:cNvSpPr txBox="1"/>
          <p:nvPr/>
        </p:nvSpPr>
        <p:spPr>
          <a:xfrm>
            <a:off x="8460000" y="21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Nut</a:t>
            </a:r>
          </a:p>
        </p:txBody>
      </p:sp>
      <p:sp>
        <p:nvSpPr>
          <p:cNvPr id="55" name="s3,2"/>
          <p:cNvSpPr txBox="1"/>
          <p:nvPr/>
        </p:nvSpPr>
        <p:spPr>
          <a:xfrm>
            <a:off x="9432000" y="216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9/1/2017</a:t>
            </a:r>
          </a:p>
        </p:txBody>
      </p:sp>
      <p:sp>
        <p:nvSpPr>
          <p:cNvPr id="59" name="s3,3"/>
          <p:cNvSpPr txBox="1"/>
          <p:nvPr/>
        </p:nvSpPr>
        <p:spPr>
          <a:xfrm>
            <a:off x="10620000" y="21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48</a:t>
            </a:r>
          </a:p>
        </p:txBody>
      </p:sp>
      <p:sp>
        <p:nvSpPr>
          <p:cNvPr id="62" name="s4,1"/>
          <p:cNvSpPr txBox="1"/>
          <p:nvPr/>
        </p:nvSpPr>
        <p:spPr>
          <a:xfrm>
            <a:off x="8460000" y="252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Nut</a:t>
            </a:r>
          </a:p>
        </p:txBody>
      </p:sp>
      <p:sp>
        <p:nvSpPr>
          <p:cNvPr id="60" name="s4,2"/>
          <p:cNvSpPr txBox="1"/>
          <p:nvPr/>
        </p:nvSpPr>
        <p:spPr>
          <a:xfrm>
            <a:off x="9432000" y="252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10/1/2017</a:t>
            </a:r>
          </a:p>
        </p:txBody>
      </p:sp>
      <p:sp>
        <p:nvSpPr>
          <p:cNvPr id="65" name="s4,3"/>
          <p:cNvSpPr txBox="1"/>
          <p:nvPr/>
        </p:nvSpPr>
        <p:spPr>
          <a:xfrm>
            <a:off x="10620000" y="252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59</a:t>
            </a:r>
          </a:p>
        </p:txBody>
      </p:sp>
      <p:sp>
        <p:nvSpPr>
          <p:cNvPr id="25" name="s5,1"/>
          <p:cNvSpPr txBox="1"/>
          <p:nvPr/>
        </p:nvSpPr>
        <p:spPr>
          <a:xfrm>
            <a:off x="8460000" y="28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24" name="s5,2"/>
          <p:cNvSpPr txBox="1"/>
          <p:nvPr/>
        </p:nvSpPr>
        <p:spPr>
          <a:xfrm>
            <a:off x="9432000" y="288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spAutoFit/>
          </a:bodyPr>
          <a:lstStyle/>
          <a:p>
            <a:r>
              <a:rPr lang="en-US" sz="1800"/>
              <a:t>10/1/2017</a:t>
            </a:r>
          </a:p>
        </p:txBody>
      </p:sp>
      <p:sp>
        <p:nvSpPr>
          <p:cNvPr id="61" name="s5,3"/>
          <p:cNvSpPr txBox="1"/>
          <p:nvPr/>
        </p:nvSpPr>
        <p:spPr>
          <a:xfrm>
            <a:off x="10620000" y="28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60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0000" y="1170000"/>
            <a:ext cx="1374094" cy="276999"/>
          </a:xfrm>
          <a:prstGeom prst="rect">
            <a:avLst/>
          </a:prstGeom>
          <a:noFill/>
        </p:spPr>
        <p:txBody>
          <a:bodyPr wrap="none" lIns="36000" rIns="0" bIns="0" rtlCol="0">
            <a:noAutofit/>
          </a:bodyPr>
          <a:lstStyle/>
          <a:p>
            <a:r>
              <a:rPr lang="en-US" sz="1200" dirty="0" err="1">
                <a:solidFill>
                  <a:srgbClr val="934C7E"/>
                </a:solidFill>
                <a:latin typeface="Consolas" panose="020B0609020204030204" pitchFamily="49" charset="0"/>
              </a:rPr>
              <a:t>TempInventory</a:t>
            </a:r>
            <a:r>
              <a:rPr lang="en-US" sz="1200" dirty="0">
                <a:solidFill>
                  <a:srgbClr val="934C7E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5" name="msk3"/>
          <p:cNvSpPr/>
          <p:nvPr/>
        </p:nvSpPr>
        <p:spPr>
          <a:xfrm>
            <a:off x="703242" y="1321202"/>
            <a:ext cx="2612190" cy="161656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4757" y="4161093"/>
            <a:ext cx="3801005" cy="1524213"/>
          </a:xfrm>
          <a:prstGeom prst="rect">
            <a:avLst/>
          </a:prstGeom>
        </p:spPr>
      </p:pic>
      <p:sp>
        <p:nvSpPr>
          <p:cNvPr id="89" name="s1,1MOV"/>
          <p:cNvSpPr txBox="1"/>
          <p:nvPr/>
        </p:nvSpPr>
        <p:spPr>
          <a:xfrm>
            <a:off x="6408000" y="14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92" name="s1,2MOV"/>
          <p:cNvSpPr txBox="1"/>
          <p:nvPr/>
        </p:nvSpPr>
        <p:spPr>
          <a:xfrm>
            <a:off x="7380000" y="1440000"/>
            <a:ext cx="118872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Date</a:t>
            </a:r>
          </a:p>
        </p:txBody>
      </p:sp>
      <p:sp>
        <p:nvSpPr>
          <p:cNvPr id="93" name="s1,3MOV"/>
          <p:cNvSpPr txBox="1"/>
          <p:nvPr/>
        </p:nvSpPr>
        <p:spPr>
          <a:xfrm>
            <a:off x="8568000" y="14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Count</a:t>
            </a:r>
          </a:p>
        </p:txBody>
      </p:sp>
      <p:sp>
        <p:nvSpPr>
          <p:cNvPr id="94" name="s2,1MOV"/>
          <p:cNvSpPr txBox="1"/>
          <p:nvPr/>
        </p:nvSpPr>
        <p:spPr>
          <a:xfrm>
            <a:off x="6408000" y="18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/>
              <a:t>Bolt</a:t>
            </a:r>
          </a:p>
        </p:txBody>
      </p:sp>
      <p:sp>
        <p:nvSpPr>
          <p:cNvPr id="95" name="s2,2MOV"/>
          <p:cNvSpPr txBox="1"/>
          <p:nvPr/>
        </p:nvSpPr>
        <p:spPr>
          <a:xfrm>
            <a:off x="7380000" y="180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9/1/2017</a:t>
            </a:r>
          </a:p>
        </p:txBody>
      </p:sp>
      <p:sp>
        <p:nvSpPr>
          <p:cNvPr id="96" name="s2,3MOV"/>
          <p:cNvSpPr txBox="1"/>
          <p:nvPr/>
        </p:nvSpPr>
        <p:spPr>
          <a:xfrm>
            <a:off x="8568000" y="18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85</a:t>
            </a:r>
          </a:p>
        </p:txBody>
      </p:sp>
      <p:sp>
        <p:nvSpPr>
          <p:cNvPr id="97" name="s3,1MOV"/>
          <p:cNvSpPr txBox="1"/>
          <p:nvPr/>
        </p:nvSpPr>
        <p:spPr>
          <a:xfrm>
            <a:off x="6408000" y="21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Nut</a:t>
            </a:r>
          </a:p>
        </p:txBody>
      </p:sp>
      <p:sp>
        <p:nvSpPr>
          <p:cNvPr id="98" name="s3,2MOV"/>
          <p:cNvSpPr txBox="1"/>
          <p:nvPr/>
        </p:nvSpPr>
        <p:spPr>
          <a:xfrm>
            <a:off x="7380000" y="216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9/1/2017</a:t>
            </a:r>
          </a:p>
        </p:txBody>
      </p:sp>
      <p:sp>
        <p:nvSpPr>
          <p:cNvPr id="99" name="s3,3MOV"/>
          <p:cNvSpPr txBox="1"/>
          <p:nvPr/>
        </p:nvSpPr>
        <p:spPr>
          <a:xfrm>
            <a:off x="8568000" y="21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48</a:t>
            </a:r>
          </a:p>
        </p:txBody>
      </p:sp>
      <p:sp>
        <p:nvSpPr>
          <p:cNvPr id="100" name="s4,1MOV"/>
          <p:cNvSpPr txBox="1"/>
          <p:nvPr/>
        </p:nvSpPr>
        <p:spPr>
          <a:xfrm>
            <a:off x="6408000" y="252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Nut</a:t>
            </a:r>
          </a:p>
        </p:txBody>
      </p:sp>
      <p:sp>
        <p:nvSpPr>
          <p:cNvPr id="101" name="s4,2MOV"/>
          <p:cNvSpPr txBox="1"/>
          <p:nvPr/>
        </p:nvSpPr>
        <p:spPr>
          <a:xfrm>
            <a:off x="7380000" y="252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10/1/2017</a:t>
            </a:r>
          </a:p>
        </p:txBody>
      </p:sp>
      <p:sp>
        <p:nvSpPr>
          <p:cNvPr id="102" name="s4,3MOV"/>
          <p:cNvSpPr txBox="1"/>
          <p:nvPr/>
        </p:nvSpPr>
        <p:spPr>
          <a:xfrm>
            <a:off x="8568000" y="252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59</a:t>
            </a:r>
          </a:p>
        </p:txBody>
      </p:sp>
      <p:sp>
        <p:nvSpPr>
          <p:cNvPr id="103" name="s5,1MOV"/>
          <p:cNvSpPr txBox="1"/>
          <p:nvPr/>
        </p:nvSpPr>
        <p:spPr>
          <a:xfrm>
            <a:off x="6408000" y="28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104" name="s5,2MOV"/>
          <p:cNvSpPr txBox="1"/>
          <p:nvPr/>
        </p:nvSpPr>
        <p:spPr>
          <a:xfrm>
            <a:off x="7380000" y="288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10/1/2017</a:t>
            </a:r>
          </a:p>
        </p:txBody>
      </p:sp>
      <p:sp>
        <p:nvSpPr>
          <p:cNvPr id="105" name="s5,3MOV"/>
          <p:cNvSpPr txBox="1"/>
          <p:nvPr/>
        </p:nvSpPr>
        <p:spPr>
          <a:xfrm>
            <a:off x="8568000" y="28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60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08000" y="1170000"/>
            <a:ext cx="1374094" cy="276999"/>
          </a:xfrm>
          <a:prstGeom prst="rect">
            <a:avLst/>
          </a:prstGeom>
          <a:noFill/>
        </p:spPr>
        <p:txBody>
          <a:bodyPr wrap="none" lIns="36000" rIns="0" bIns="0" rtlCol="0">
            <a:noAutofit/>
          </a:bodyPr>
          <a:lstStyle/>
          <a:p>
            <a:r>
              <a:rPr lang="en-US" sz="1200" dirty="0" err="1">
                <a:solidFill>
                  <a:srgbClr val="934C7E"/>
                </a:solidFill>
                <a:latin typeface="Consolas" panose="020B0609020204030204" pitchFamily="49" charset="0"/>
              </a:rPr>
              <a:t>TempInventory</a:t>
            </a:r>
            <a:r>
              <a:rPr lang="en-US" sz="1200" dirty="0">
                <a:solidFill>
                  <a:srgbClr val="934C7E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07" name="t1,4"/>
          <p:cNvSpPr txBox="1"/>
          <p:nvPr/>
        </p:nvSpPr>
        <p:spPr>
          <a:xfrm>
            <a:off x="9540138" y="1440000"/>
            <a:ext cx="2050311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Product_x_DateID</a:t>
            </a:r>
          </a:p>
        </p:txBody>
      </p:sp>
      <p:sp>
        <p:nvSpPr>
          <p:cNvPr id="109" name="t2,4"/>
          <p:cNvSpPr txBox="1"/>
          <p:nvPr/>
        </p:nvSpPr>
        <p:spPr>
          <a:xfrm>
            <a:off x="9540000" y="1800000"/>
            <a:ext cx="2050311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Bolt|42979</a:t>
            </a:r>
          </a:p>
        </p:txBody>
      </p:sp>
      <p:sp>
        <p:nvSpPr>
          <p:cNvPr id="110" name="t3,4"/>
          <p:cNvSpPr txBox="1"/>
          <p:nvPr/>
        </p:nvSpPr>
        <p:spPr>
          <a:xfrm>
            <a:off x="9540000" y="2160000"/>
            <a:ext cx="2050311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Nut|42979</a:t>
            </a:r>
          </a:p>
        </p:txBody>
      </p:sp>
      <p:sp>
        <p:nvSpPr>
          <p:cNvPr id="111" name="t4,4"/>
          <p:cNvSpPr txBox="1"/>
          <p:nvPr/>
        </p:nvSpPr>
        <p:spPr>
          <a:xfrm>
            <a:off x="9540000" y="2520000"/>
            <a:ext cx="2050311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Nut|43009</a:t>
            </a:r>
          </a:p>
        </p:txBody>
      </p:sp>
      <p:sp>
        <p:nvSpPr>
          <p:cNvPr id="112" name="t5,4"/>
          <p:cNvSpPr txBox="1"/>
          <p:nvPr/>
        </p:nvSpPr>
        <p:spPr>
          <a:xfrm>
            <a:off x="9540000" y="2880000"/>
            <a:ext cx="2050311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Bolt|43009</a:t>
            </a:r>
          </a:p>
        </p:txBody>
      </p:sp>
      <p:sp>
        <p:nvSpPr>
          <p:cNvPr id="108" name="b1,3"/>
          <p:cNvSpPr txBox="1"/>
          <p:nvPr/>
        </p:nvSpPr>
        <p:spPr>
          <a:xfrm>
            <a:off x="9540000" y="3780000"/>
            <a:ext cx="2050311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 err="1"/>
              <a:t>Product_x_DateID</a:t>
            </a:r>
            <a:endParaRPr lang="en-US" sz="1800" dirty="0"/>
          </a:p>
        </p:txBody>
      </p:sp>
      <p:sp>
        <p:nvSpPr>
          <p:cNvPr id="113" name="b2,3"/>
          <p:cNvSpPr txBox="1"/>
          <p:nvPr/>
        </p:nvSpPr>
        <p:spPr>
          <a:xfrm>
            <a:off x="9540000" y="4140000"/>
            <a:ext cx="2050311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Bolt|42979</a:t>
            </a:r>
          </a:p>
        </p:txBody>
      </p:sp>
      <p:sp>
        <p:nvSpPr>
          <p:cNvPr id="152" name="b3,3"/>
          <p:cNvSpPr txBox="1"/>
          <p:nvPr/>
        </p:nvSpPr>
        <p:spPr>
          <a:xfrm>
            <a:off x="9540000" y="4500000"/>
            <a:ext cx="2050311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142" name="b4,3"/>
          <p:cNvSpPr txBox="1"/>
          <p:nvPr/>
        </p:nvSpPr>
        <p:spPr>
          <a:xfrm>
            <a:off x="9540000" y="4860000"/>
            <a:ext cx="2050311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Bolt|43009</a:t>
            </a:r>
          </a:p>
        </p:txBody>
      </p:sp>
      <p:sp>
        <p:nvSpPr>
          <p:cNvPr id="141" name="b5,3"/>
          <p:cNvSpPr txBox="1"/>
          <p:nvPr/>
        </p:nvSpPr>
        <p:spPr>
          <a:xfrm>
            <a:off x="9540000" y="5220000"/>
            <a:ext cx="2050311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Nut|42979</a:t>
            </a:r>
          </a:p>
        </p:txBody>
      </p:sp>
      <p:sp>
        <p:nvSpPr>
          <p:cNvPr id="153" name="b6,3"/>
          <p:cNvSpPr txBox="1"/>
          <p:nvPr/>
        </p:nvSpPr>
        <p:spPr>
          <a:xfrm>
            <a:off x="9540000" y="5580000"/>
            <a:ext cx="2050311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149" name="b7,3"/>
          <p:cNvSpPr txBox="1"/>
          <p:nvPr/>
        </p:nvSpPr>
        <p:spPr>
          <a:xfrm>
            <a:off x="9540000" y="5940000"/>
            <a:ext cx="2050311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Bolt|43009</a:t>
            </a:r>
          </a:p>
        </p:txBody>
      </p:sp>
      <p:sp>
        <p:nvSpPr>
          <p:cNvPr id="168" name="TextBox 84 Before"/>
          <p:cNvSpPr txBox="1"/>
          <p:nvPr/>
        </p:nvSpPr>
        <p:spPr>
          <a:xfrm>
            <a:off x="7376400" y="3520800"/>
            <a:ext cx="1882800" cy="277200"/>
          </a:xfrm>
          <a:prstGeom prst="rect">
            <a:avLst/>
          </a:prstGeom>
          <a:noFill/>
        </p:spPr>
        <p:txBody>
          <a:bodyPr wrap="none" lIns="36000" rIns="0" bIns="0" rtlCol="0">
            <a:noAutofit/>
          </a:bodyPr>
          <a:lstStyle/>
          <a:p>
            <a:r>
              <a:rPr lang="en-US" sz="1200" dirty="0" err="1">
                <a:solidFill>
                  <a:srgbClr val="934C7E"/>
                </a:solidFill>
                <a:latin typeface="Consolas" panose="020B0609020204030204" pitchFamily="49" charset="0"/>
              </a:rPr>
              <a:t>TempProduct_x_Dates</a:t>
            </a:r>
            <a:r>
              <a:rPr lang="en-US" sz="1200" dirty="0">
                <a:solidFill>
                  <a:srgbClr val="934C7E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54" name="solProdB4"/>
          <p:cNvSpPr txBox="1"/>
          <p:nvPr/>
        </p:nvSpPr>
        <p:spPr>
          <a:xfrm>
            <a:off x="7380000" y="37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/>
              <a:t>Product</a:t>
            </a:r>
          </a:p>
        </p:txBody>
      </p:sp>
      <p:sp>
        <p:nvSpPr>
          <p:cNvPr id="155" name="solBolt1B4"/>
          <p:cNvSpPr txBox="1"/>
          <p:nvPr/>
        </p:nvSpPr>
        <p:spPr>
          <a:xfrm>
            <a:off x="7380000" y="41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46800" rIns="0" bIns="0" rtlCol="0">
            <a:noAutofit/>
          </a:bodyPr>
          <a:lstStyle/>
          <a:p>
            <a:r>
              <a:rPr lang="en-US" sz="1800" dirty="0"/>
              <a:t>Bolt</a:t>
            </a:r>
          </a:p>
        </p:txBody>
      </p:sp>
      <p:sp>
        <p:nvSpPr>
          <p:cNvPr id="156" name="solProd2B4"/>
          <p:cNvSpPr txBox="1"/>
          <p:nvPr/>
        </p:nvSpPr>
        <p:spPr>
          <a:xfrm>
            <a:off x="7380000" y="45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468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157" name="solProd3B4"/>
          <p:cNvSpPr txBox="1"/>
          <p:nvPr/>
        </p:nvSpPr>
        <p:spPr>
          <a:xfrm>
            <a:off x="7380000" y="48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468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158" name="solProd4B4"/>
          <p:cNvSpPr txBox="1"/>
          <p:nvPr/>
        </p:nvSpPr>
        <p:spPr>
          <a:xfrm>
            <a:off x="7380000" y="522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46800" rIns="0" bIns="0" rtlCol="0">
            <a:noAutofit/>
          </a:bodyPr>
          <a:lstStyle/>
          <a:p>
            <a:r>
              <a:rPr lang="en-US" sz="1800"/>
              <a:t>Nut</a:t>
            </a:r>
          </a:p>
        </p:txBody>
      </p:sp>
      <p:sp>
        <p:nvSpPr>
          <p:cNvPr id="159" name="solProd5B4"/>
          <p:cNvSpPr txBox="1"/>
          <p:nvPr/>
        </p:nvSpPr>
        <p:spPr>
          <a:xfrm>
            <a:off x="7380000" y="55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468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160" name="solProd6B4"/>
          <p:cNvSpPr txBox="1"/>
          <p:nvPr/>
        </p:nvSpPr>
        <p:spPr>
          <a:xfrm>
            <a:off x="7380000" y="59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46800" rIns="0" bIns="0" rtlCol="0">
            <a:noAutofit/>
          </a:bodyPr>
          <a:lstStyle/>
          <a:p>
            <a:r>
              <a:rPr lang="en-US" sz="1800"/>
              <a:t>Nut</a:t>
            </a:r>
          </a:p>
        </p:txBody>
      </p:sp>
      <p:sp>
        <p:nvSpPr>
          <p:cNvPr id="161" name="solDateB4"/>
          <p:cNvSpPr txBox="1"/>
          <p:nvPr/>
        </p:nvSpPr>
        <p:spPr>
          <a:xfrm>
            <a:off x="8352000" y="378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/>
              <a:t>Date</a:t>
            </a:r>
          </a:p>
        </p:txBody>
      </p:sp>
      <p:sp>
        <p:nvSpPr>
          <p:cNvPr id="162" name="solDate1B4"/>
          <p:cNvSpPr txBox="1"/>
          <p:nvPr/>
        </p:nvSpPr>
        <p:spPr>
          <a:xfrm>
            <a:off x="8352000" y="414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9/1/2017</a:t>
            </a:r>
          </a:p>
        </p:txBody>
      </p:sp>
      <p:sp>
        <p:nvSpPr>
          <p:cNvPr id="163" name="solDate2B4"/>
          <p:cNvSpPr txBox="1"/>
          <p:nvPr/>
        </p:nvSpPr>
        <p:spPr>
          <a:xfrm>
            <a:off x="8352000" y="450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164" name="solDate3B4"/>
          <p:cNvSpPr txBox="1"/>
          <p:nvPr/>
        </p:nvSpPr>
        <p:spPr>
          <a:xfrm>
            <a:off x="8352000" y="486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10/1/2017</a:t>
            </a:r>
          </a:p>
        </p:txBody>
      </p:sp>
      <p:sp>
        <p:nvSpPr>
          <p:cNvPr id="165" name="solDate4B4"/>
          <p:cNvSpPr txBox="1"/>
          <p:nvPr/>
        </p:nvSpPr>
        <p:spPr>
          <a:xfrm>
            <a:off x="8352000" y="522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9/1/2017</a:t>
            </a:r>
          </a:p>
        </p:txBody>
      </p:sp>
      <p:sp>
        <p:nvSpPr>
          <p:cNvPr id="166" name="solDate5B4"/>
          <p:cNvSpPr txBox="1"/>
          <p:nvPr/>
        </p:nvSpPr>
        <p:spPr>
          <a:xfrm>
            <a:off x="8352000" y="558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167" name="solDate6B4"/>
          <p:cNvSpPr txBox="1"/>
          <p:nvPr/>
        </p:nvSpPr>
        <p:spPr>
          <a:xfrm>
            <a:off x="8352000" y="594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10/1/2017</a:t>
            </a:r>
          </a:p>
        </p:txBody>
      </p:sp>
      <p:pic>
        <p:nvPicPr>
          <p:cNvPr id="91" name="NutsNBolts">
            <a:extLst>
              <a:ext uri="{FF2B5EF4-FFF2-40B4-BE49-F238E27FC236}">
                <a16:creationId xmlns:a16="http://schemas.microsoft.com/office/drawing/2014/main" id="{F8DE88F1-907B-440C-A1C1-07ED5F6941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0" y="259200"/>
            <a:ext cx="589622" cy="902121"/>
          </a:xfrm>
          <a:prstGeom prst="rect">
            <a:avLst/>
          </a:prstGeom>
        </p:spPr>
      </p:pic>
      <p:sp>
        <p:nvSpPr>
          <p:cNvPr id="169" name="mskGRAY"/>
          <p:cNvSpPr/>
          <p:nvPr/>
        </p:nvSpPr>
        <p:spPr>
          <a:xfrm>
            <a:off x="-1" y="0"/>
            <a:ext cx="12192001" cy="6858000"/>
          </a:xfrm>
          <a:prstGeom prst="rect">
            <a:avLst/>
          </a:prstGeom>
          <a:solidFill>
            <a:schemeClr val="bg1">
              <a:lumMod val="50000"/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840669" y="3074570"/>
            <a:ext cx="85106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D99737"/>
                </a:solidFill>
                <a:latin typeface="Consolas" panose="020B0609020204030204" pitchFamily="49" charset="0"/>
              </a:rPr>
              <a:t>Product</a:t>
            </a:r>
            <a:r>
              <a:rPr lang="en-US" sz="2400" dirty="0">
                <a:latin typeface="Consolas" panose="020B0609020204030204" pitchFamily="49" charset="0"/>
              </a:rPr>
              <a:t> &amp; </a:t>
            </a:r>
            <a:r>
              <a:rPr lang="en-US" sz="2400" dirty="0">
                <a:solidFill>
                  <a:srgbClr val="4A771C"/>
                </a:solidFill>
                <a:latin typeface="Consolas" panose="020B0609020204030204" pitchFamily="49" charset="0"/>
              </a:rPr>
              <a:t>'|'</a:t>
            </a:r>
            <a:r>
              <a:rPr lang="en-US" sz="2400" dirty="0">
                <a:latin typeface="Consolas" panose="020B0609020204030204" pitchFamily="49" charset="0"/>
              </a:rPr>
              <a:t> &amp; </a:t>
            </a:r>
            <a:r>
              <a:rPr lang="en-US" sz="2400" dirty="0" err="1">
                <a:solidFill>
                  <a:srgbClr val="6A8FDE"/>
                </a:solidFill>
                <a:latin typeface="Consolas" panose="020B0609020204030204" pitchFamily="49" charset="0"/>
              </a:rPr>
              <a:t>Num</a:t>
            </a:r>
            <a:r>
              <a:rPr lang="en-US" sz="2400" dirty="0"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D99737"/>
                </a:solidFill>
                <a:latin typeface="Consolas" panose="020B0609020204030204" pitchFamily="49" charset="0"/>
              </a:rPr>
              <a:t>"Date"</a:t>
            </a:r>
            <a:r>
              <a:rPr lang="en-US" sz="2400" dirty="0">
                <a:latin typeface="Consolas" panose="020B0609020204030204" pitchFamily="49" charset="0"/>
              </a:rPr>
              <a:t> ) </a:t>
            </a:r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D99737"/>
                </a:solidFill>
                <a:latin typeface="Consolas" panose="020B0609020204030204" pitchFamily="49" charset="0"/>
              </a:rPr>
              <a:t>Product_x_DateID</a:t>
            </a:r>
            <a:endParaRPr lang="en-US" sz="2400" dirty="0">
              <a:solidFill>
                <a:srgbClr val="D99737"/>
              </a:solidFill>
              <a:latin typeface="Consolas" panose="020B0609020204030204" pitchFamily="49" charset="0"/>
            </a:endParaRPr>
          </a:p>
        </p:txBody>
      </p:sp>
      <p:sp>
        <p:nvSpPr>
          <p:cNvPr id="122" name="yellow1"/>
          <p:cNvSpPr/>
          <p:nvPr/>
        </p:nvSpPr>
        <p:spPr>
          <a:xfrm>
            <a:off x="1255536" y="4663401"/>
            <a:ext cx="2788488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yellow2"/>
          <p:cNvSpPr/>
          <p:nvPr/>
        </p:nvSpPr>
        <p:spPr>
          <a:xfrm>
            <a:off x="764756" y="4503520"/>
            <a:ext cx="2072768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yellow3"/>
          <p:cNvSpPr/>
          <p:nvPr/>
        </p:nvSpPr>
        <p:spPr>
          <a:xfrm>
            <a:off x="718507" y="5475964"/>
            <a:ext cx="2490492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4253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7 -7.40741E-7 L -0.16823 -0.00046 " pathEditMode="relative" rAng="0" ptsTypes="AA">
                                      <p:cBhvr>
                                        <p:cTn id="6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-2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-0.16809 -1.11111E-6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0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-0.16809 0.0002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-0.16809 -3.7037E-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0"/>
                                    </p:animMotion>
                                  </p:childTnLst>
                                </p:cTn>
                              </p:par>
                              <p:par>
                                <p:cTn id="1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1.48148E-6 L -0.16809 1.48148E-6 " pathEditMode="relative" rAng="0" ptsTypes="AA">
                                      <p:cBhvr>
                                        <p:cTn id="14" dur="100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4.81481E-6 L -0.16809 0.00047 " pathEditMode="relative" rAng="0" ptsTypes="AA">
                                      <p:cBhvr>
                                        <p:cTn id="16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11" y="23"/>
                                    </p:animMotion>
                                  </p:childTnLst>
                                </p:cTn>
                              </p:par>
                              <p:par>
                                <p:cTn id="1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1.11111E-6 L -0.16797 -1.11111E-6 " pathEditMode="relative" rAng="0" ptsTypes="AA">
                                      <p:cBhvr>
                                        <p:cTn id="1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98" y="0"/>
                                    </p:animMotion>
                                  </p:childTnLst>
                                </p:cTn>
                              </p:par>
                              <p:par>
                                <p:cTn id="1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2.59259E-6 L -0.16797 2.59259E-6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98" y="0"/>
                                    </p:animMotion>
                                  </p:childTnLst>
                                </p:cTn>
                              </p:par>
                              <p:par>
                                <p:cTn id="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3.7037E-6 L -0.16797 -3.7037E-6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98" y="0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1.48148E-6 L -0.16797 1.48148E-6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98" y="0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375E-6 -4.81481E-6 L -0.16797 -4.81481E-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398" y="0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1.11111E-6 L -0.16836 -1.11111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0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-0.16836 2.59259E-6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0"/>
                                    </p:animMotion>
                                  </p:childTnLst>
                                </p:cTn>
                              </p:par>
                              <p:par>
                                <p:cTn id="3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-0.16836 -3.7037E-6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0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1.48148E-6 L -0.16836 1.48148E-6 " pathEditMode="relative" rAng="0" ptsTypes="AA">
                                      <p:cBhvr>
                                        <p:cTn id="34" dur="1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4.81481E-6 L -0.16836 -4.81481E-6 " pathEditMode="relative" rAng="0" ptsTypes="AA">
                                      <p:cBhvr>
                                        <p:cTn id="36" dur="1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424" y="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4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0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1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75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2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2250"/>
                            </p:stCondLst>
                            <p:childTnLst>
                              <p:par>
                                <p:cTn id="1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0" fill="hold">
                            <p:stCondLst>
                              <p:cond delay="2500"/>
                            </p:stCondLst>
                            <p:childTnLst>
                              <p:par>
                                <p:cTn id="1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3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>
                      <p:stCondLst>
                        <p:cond delay="indefinite"/>
                      </p:stCondLst>
                      <p:childTnLst>
                        <p:par>
                          <p:cTn id="164" fill="hold">
                            <p:stCondLst>
                              <p:cond delay="0"/>
                            </p:stCondLst>
                            <p:childTnLst>
                              <p:par>
                                <p:cTn id="165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66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7" dur="500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0" dur="500"/>
                                        <p:tgtEl>
                                          <p:spTgt spid="1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2" fill="hold">
                            <p:stCondLst>
                              <p:cond delay="500"/>
                            </p:stCondLst>
                            <p:childTnLst>
                              <p:par>
                                <p:cTn id="1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750"/>
                            </p:stCondLst>
                            <p:childTnLst>
                              <p:par>
                                <p:cTn id="1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250"/>
                                        <p:tgtEl>
                                          <p:spTgt spid="1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4" fill="hold">
                            <p:stCondLst>
                              <p:cond delay="1250"/>
                            </p:stCondLst>
                            <p:childTnLst>
                              <p:par>
                                <p:cTn id="1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7" dur="250"/>
                                        <p:tgtEl>
                                          <p:spTgt spid="1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8" fill="hold">
                            <p:stCondLst>
                              <p:cond delay="1500"/>
                            </p:stCondLst>
                            <p:childTnLst>
                              <p:par>
                                <p:cTn id="1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25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2" fill="hold">
                            <p:stCondLst>
                              <p:cond delay="1750"/>
                            </p:stCondLst>
                            <p:childTnLst>
                              <p:par>
                                <p:cTn id="1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1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20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25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0" fill="hold">
                      <p:stCondLst>
                        <p:cond delay="indefinite"/>
                      </p:stCondLst>
                      <p:childTnLst>
                        <p:par>
                          <p:cTn id="201" fill="hold">
                            <p:stCondLst>
                              <p:cond delay="0"/>
                            </p:stCondLst>
                            <p:childTnLst>
                              <p:par>
                                <p:cTn id="20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5" fill="hold">
                      <p:stCondLst>
                        <p:cond delay="indefinite"/>
                      </p:stCondLst>
                      <p:childTnLst>
                        <p:par>
                          <p:cTn id="206" fill="hold">
                            <p:stCondLst>
                              <p:cond delay="0"/>
                            </p:stCondLst>
                            <p:childTnLst>
                              <p:par>
                                <p:cTn id="2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3" fill="hold">
                      <p:stCondLst>
                        <p:cond delay="indefinite"/>
                      </p:stCondLst>
                      <p:childTnLst>
                        <p:par>
                          <p:cTn id="214" fill="hold">
                            <p:stCondLst>
                              <p:cond delay="0"/>
                            </p:stCondLst>
                            <p:childTnLst>
                              <p:par>
                                <p:cTn id="2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1" animBg="1"/>
      <p:bldP spid="14" grpId="2" animBg="1"/>
      <p:bldP spid="5" grpId="1" animBg="1"/>
      <p:bldP spid="5" grpId="2" animBg="1"/>
      <p:bldP spid="57" grpId="1" animBg="1"/>
      <p:bldP spid="57" grpId="2" animBg="1"/>
      <p:bldP spid="21" grpId="1" animBg="1"/>
      <p:bldP spid="21" grpId="2" animBg="1"/>
      <p:bldP spid="16" grpId="1" animBg="1"/>
      <p:bldP spid="16" grpId="2" animBg="1"/>
      <p:bldP spid="58" grpId="1" animBg="1"/>
      <p:bldP spid="58" grpId="2" animBg="1"/>
      <p:bldP spid="56" grpId="1" animBg="1"/>
      <p:bldP spid="56" grpId="2" animBg="1"/>
      <p:bldP spid="55" grpId="1" animBg="1"/>
      <p:bldP spid="55" grpId="2" animBg="1"/>
      <p:bldP spid="59" grpId="1" animBg="1"/>
      <p:bldP spid="59" grpId="2" animBg="1"/>
      <p:bldP spid="62" grpId="1" animBg="1"/>
      <p:bldP spid="62" grpId="2" animBg="1"/>
      <p:bldP spid="60" grpId="1" animBg="1"/>
      <p:bldP spid="60" grpId="2" animBg="1"/>
      <p:bldP spid="65" grpId="1" animBg="1"/>
      <p:bldP spid="65" grpId="2" animBg="1"/>
      <p:bldP spid="25" grpId="1" animBg="1"/>
      <p:bldP spid="25" grpId="2" animBg="1"/>
      <p:bldP spid="24" grpId="1" animBg="1"/>
      <p:bldP spid="24" grpId="2" animBg="1"/>
      <p:bldP spid="61" grpId="1" animBg="1"/>
      <p:bldP spid="61" grpId="2" animBg="1"/>
      <p:bldP spid="6" grpId="1"/>
      <p:bldP spid="6" grpId="2"/>
      <p:bldP spid="89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/>
      <p:bldP spid="107" grpId="0" animBg="1"/>
      <p:bldP spid="109" grpId="0" animBg="1"/>
      <p:bldP spid="110" grpId="0" animBg="1"/>
      <p:bldP spid="111" grpId="0" animBg="1"/>
      <p:bldP spid="112" grpId="0" animBg="1"/>
      <p:bldP spid="108" grpId="0" animBg="1"/>
      <p:bldP spid="113" grpId="0" animBg="1"/>
      <p:bldP spid="152" grpId="0" animBg="1"/>
      <p:bldP spid="142" grpId="0" animBg="1"/>
      <p:bldP spid="141" grpId="0" animBg="1"/>
      <p:bldP spid="153" grpId="0" animBg="1"/>
      <p:bldP spid="149" grpId="0" animBg="1"/>
      <p:bldP spid="169" grpId="0" animBg="1"/>
      <p:bldP spid="169" grpId="1" animBg="1"/>
      <p:bldP spid="13" grpId="0" animBg="1"/>
      <p:bldP spid="13" grpId="1" animBg="1"/>
      <p:bldP spid="122" grpId="0" animBg="1"/>
      <p:bldP spid="122" grpId="1" animBg="1"/>
      <p:bldP spid="88" grpId="0" animBg="1"/>
      <p:bldP spid="88" grpId="1" animBg="1"/>
      <p:bldP spid="9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1440000" algn="l"/>
            <a:r>
              <a:rPr lang="en-US" dirty="0">
                <a:solidFill>
                  <a:srgbClr val="7E8083"/>
                </a:solidFill>
              </a:rPr>
              <a:t>Record Generation – </a:t>
            </a:r>
            <a:r>
              <a:rPr lang="en-US" dirty="0">
                <a:solidFill>
                  <a:srgbClr val="009845"/>
                </a:solidFill>
              </a:rPr>
              <a:t>Cartesian Product</a:t>
            </a:r>
            <a:endParaRPr lang="en-GB" dirty="0">
              <a:solidFill>
                <a:srgbClr val="009845"/>
              </a:solidFill>
            </a:endParaRPr>
          </a:p>
        </p:txBody>
      </p:sp>
      <p:sp>
        <p:nvSpPr>
          <p:cNvPr id="9" name="txtSolution"/>
          <p:cNvSpPr txBox="1"/>
          <p:nvPr/>
        </p:nvSpPr>
        <p:spPr>
          <a:xfrm>
            <a:off x="637200" y="3830400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Solution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32" name="txtKeywords"/>
          <p:cNvSpPr txBox="1"/>
          <p:nvPr/>
        </p:nvSpPr>
        <p:spPr>
          <a:xfrm>
            <a:off x="612000" y="126000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Keywords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65" name="txtKW">
            <a:extLst>
              <a:ext uri="{FF2B5EF4-FFF2-40B4-BE49-F238E27FC236}">
                <a16:creationId xmlns:a16="http://schemas.microsoft.com/office/drawing/2014/main" id="{36F2ED8A-715E-4D78-8990-351C8F29B5EB}"/>
              </a:ext>
            </a:extLst>
          </p:cNvPr>
          <p:cNvSpPr txBox="1"/>
          <p:nvPr/>
        </p:nvSpPr>
        <p:spPr>
          <a:xfrm>
            <a:off x="612000" y="1476000"/>
            <a:ext cx="27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E93DF"/>
                </a:solidFill>
              </a:rPr>
              <a:t>AUTOGENERATE</a:t>
            </a:r>
          </a:p>
        </p:txBody>
      </p:sp>
      <p:sp>
        <p:nvSpPr>
          <p:cNvPr id="66" name="txtKW2">
            <a:extLst>
              <a:ext uri="{FF2B5EF4-FFF2-40B4-BE49-F238E27FC236}">
                <a16:creationId xmlns:a16="http://schemas.microsoft.com/office/drawing/2014/main" id="{5A7DFAF7-85FF-46DD-A4AE-9F77838819A8}"/>
              </a:ext>
            </a:extLst>
          </p:cNvPr>
          <p:cNvSpPr txBox="1"/>
          <p:nvPr/>
        </p:nvSpPr>
        <p:spPr>
          <a:xfrm>
            <a:off x="612001" y="1800000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E93DF"/>
                </a:solidFill>
              </a:rPr>
              <a:t>JOIN</a:t>
            </a:r>
          </a:p>
        </p:txBody>
      </p:sp>
      <p:sp>
        <p:nvSpPr>
          <p:cNvPr id="67" name="txtKW3">
            <a:extLst>
              <a:ext uri="{FF2B5EF4-FFF2-40B4-BE49-F238E27FC236}">
                <a16:creationId xmlns:a16="http://schemas.microsoft.com/office/drawing/2014/main" id="{FCB6944D-0D82-4A97-9D62-A4D3A8F4B6FB}"/>
              </a:ext>
            </a:extLst>
          </p:cNvPr>
          <p:cNvSpPr txBox="1"/>
          <p:nvPr/>
        </p:nvSpPr>
        <p:spPr>
          <a:xfrm>
            <a:off x="612000" y="2160000"/>
            <a:ext cx="2464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E93DF"/>
                </a:solidFill>
              </a:rPr>
              <a:t>CONCATENATE</a:t>
            </a:r>
          </a:p>
        </p:txBody>
      </p:sp>
      <p:sp>
        <p:nvSpPr>
          <p:cNvPr id="68" name="txtKW4">
            <a:extLst>
              <a:ext uri="{FF2B5EF4-FFF2-40B4-BE49-F238E27FC236}">
                <a16:creationId xmlns:a16="http://schemas.microsoft.com/office/drawing/2014/main" id="{5E795D20-9863-49A0-B9AE-F5C82D7CB682}"/>
              </a:ext>
            </a:extLst>
          </p:cNvPr>
          <p:cNvSpPr txBox="1"/>
          <p:nvPr/>
        </p:nvSpPr>
        <p:spPr>
          <a:xfrm>
            <a:off x="612001" y="2520000"/>
            <a:ext cx="200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E93DF"/>
                </a:solidFill>
              </a:rPr>
              <a:t>NOT EXISTS</a:t>
            </a:r>
          </a:p>
        </p:txBody>
      </p:sp>
      <p:sp>
        <p:nvSpPr>
          <p:cNvPr id="115" name="msk3"/>
          <p:cNvSpPr/>
          <p:nvPr/>
        </p:nvSpPr>
        <p:spPr>
          <a:xfrm>
            <a:off x="694009" y="1298815"/>
            <a:ext cx="2612190" cy="159363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2204" y="4168954"/>
            <a:ext cx="3886742" cy="1829055"/>
          </a:xfrm>
          <a:prstGeom prst="rect">
            <a:avLst/>
          </a:prstGeom>
        </p:spPr>
      </p:pic>
      <p:sp>
        <p:nvSpPr>
          <p:cNvPr id="89" name="s1,1"/>
          <p:cNvSpPr txBox="1"/>
          <p:nvPr/>
        </p:nvSpPr>
        <p:spPr>
          <a:xfrm>
            <a:off x="6408000" y="14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92" name="s1,2"/>
          <p:cNvSpPr txBox="1"/>
          <p:nvPr/>
        </p:nvSpPr>
        <p:spPr>
          <a:xfrm>
            <a:off x="7380000" y="144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Date</a:t>
            </a:r>
          </a:p>
        </p:txBody>
      </p:sp>
      <p:sp>
        <p:nvSpPr>
          <p:cNvPr id="93" name="s1,3"/>
          <p:cNvSpPr txBox="1"/>
          <p:nvPr/>
        </p:nvSpPr>
        <p:spPr>
          <a:xfrm>
            <a:off x="8568000" y="14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Count</a:t>
            </a:r>
          </a:p>
        </p:txBody>
      </p:sp>
      <p:sp>
        <p:nvSpPr>
          <p:cNvPr id="94" name="s2,1"/>
          <p:cNvSpPr txBox="1"/>
          <p:nvPr/>
        </p:nvSpPr>
        <p:spPr>
          <a:xfrm>
            <a:off x="6408000" y="18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95" name="s2,2"/>
          <p:cNvSpPr txBox="1"/>
          <p:nvPr/>
        </p:nvSpPr>
        <p:spPr>
          <a:xfrm>
            <a:off x="7380000" y="180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9/1/2017</a:t>
            </a:r>
          </a:p>
        </p:txBody>
      </p:sp>
      <p:sp>
        <p:nvSpPr>
          <p:cNvPr id="96" name="s2,3"/>
          <p:cNvSpPr txBox="1"/>
          <p:nvPr/>
        </p:nvSpPr>
        <p:spPr>
          <a:xfrm>
            <a:off x="8568000" y="18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85</a:t>
            </a:r>
          </a:p>
        </p:txBody>
      </p:sp>
      <p:sp>
        <p:nvSpPr>
          <p:cNvPr id="97" name="s3,1"/>
          <p:cNvSpPr txBox="1"/>
          <p:nvPr/>
        </p:nvSpPr>
        <p:spPr>
          <a:xfrm>
            <a:off x="6408000" y="21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Nut</a:t>
            </a:r>
          </a:p>
        </p:txBody>
      </p:sp>
      <p:sp>
        <p:nvSpPr>
          <p:cNvPr id="98" name="s3,2"/>
          <p:cNvSpPr txBox="1"/>
          <p:nvPr/>
        </p:nvSpPr>
        <p:spPr>
          <a:xfrm>
            <a:off x="7380000" y="216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9/1/2017</a:t>
            </a:r>
          </a:p>
        </p:txBody>
      </p:sp>
      <p:sp>
        <p:nvSpPr>
          <p:cNvPr id="99" name="s3,3"/>
          <p:cNvSpPr txBox="1"/>
          <p:nvPr/>
        </p:nvSpPr>
        <p:spPr>
          <a:xfrm>
            <a:off x="8568000" y="21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48</a:t>
            </a:r>
          </a:p>
        </p:txBody>
      </p:sp>
      <p:sp>
        <p:nvSpPr>
          <p:cNvPr id="100" name="s4,1"/>
          <p:cNvSpPr txBox="1"/>
          <p:nvPr/>
        </p:nvSpPr>
        <p:spPr>
          <a:xfrm>
            <a:off x="6408000" y="252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Nut</a:t>
            </a:r>
          </a:p>
        </p:txBody>
      </p:sp>
      <p:sp>
        <p:nvSpPr>
          <p:cNvPr id="101" name="s4,2"/>
          <p:cNvSpPr txBox="1"/>
          <p:nvPr/>
        </p:nvSpPr>
        <p:spPr>
          <a:xfrm>
            <a:off x="7380000" y="252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10/1/2017</a:t>
            </a:r>
          </a:p>
        </p:txBody>
      </p:sp>
      <p:sp>
        <p:nvSpPr>
          <p:cNvPr id="102" name="s4,3"/>
          <p:cNvSpPr txBox="1"/>
          <p:nvPr/>
        </p:nvSpPr>
        <p:spPr>
          <a:xfrm>
            <a:off x="8568000" y="252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59</a:t>
            </a:r>
          </a:p>
        </p:txBody>
      </p:sp>
      <p:sp>
        <p:nvSpPr>
          <p:cNvPr id="103" name="s5,1"/>
          <p:cNvSpPr txBox="1"/>
          <p:nvPr/>
        </p:nvSpPr>
        <p:spPr>
          <a:xfrm>
            <a:off x="6408000" y="28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104" name="s5,2"/>
          <p:cNvSpPr txBox="1"/>
          <p:nvPr/>
        </p:nvSpPr>
        <p:spPr>
          <a:xfrm>
            <a:off x="7380000" y="288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10/1/2017</a:t>
            </a:r>
          </a:p>
        </p:txBody>
      </p:sp>
      <p:sp>
        <p:nvSpPr>
          <p:cNvPr id="105" name="s5,3"/>
          <p:cNvSpPr txBox="1"/>
          <p:nvPr/>
        </p:nvSpPr>
        <p:spPr>
          <a:xfrm>
            <a:off x="8568000" y="28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60</a:t>
            </a:r>
          </a:p>
        </p:txBody>
      </p:sp>
      <p:sp>
        <p:nvSpPr>
          <p:cNvPr id="106" name="TextBox 105"/>
          <p:cNvSpPr txBox="1"/>
          <p:nvPr/>
        </p:nvSpPr>
        <p:spPr>
          <a:xfrm>
            <a:off x="6408000" y="1170000"/>
            <a:ext cx="1375200" cy="277200"/>
          </a:xfrm>
          <a:prstGeom prst="rect">
            <a:avLst/>
          </a:prstGeom>
          <a:noFill/>
        </p:spPr>
        <p:txBody>
          <a:bodyPr wrap="none" lIns="36000" rIns="0" bIns="0" rtlCol="0">
            <a:noAutofit/>
          </a:bodyPr>
          <a:lstStyle/>
          <a:p>
            <a:r>
              <a:rPr lang="en-US" sz="1200" dirty="0" err="1">
                <a:solidFill>
                  <a:srgbClr val="934C7E"/>
                </a:solidFill>
                <a:latin typeface="Consolas" panose="020B0609020204030204" pitchFamily="49" charset="0"/>
              </a:rPr>
              <a:t>TempInventory</a:t>
            </a:r>
            <a:r>
              <a:rPr lang="en-US" sz="1200" dirty="0">
                <a:solidFill>
                  <a:srgbClr val="934C7E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22" name="yellow1"/>
          <p:cNvSpPr/>
          <p:nvPr/>
        </p:nvSpPr>
        <p:spPr>
          <a:xfrm>
            <a:off x="637200" y="5484349"/>
            <a:ext cx="1844723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n1,1"/>
          <p:cNvSpPr txBox="1"/>
          <p:nvPr/>
        </p:nvSpPr>
        <p:spPr>
          <a:xfrm>
            <a:off x="6408000" y="21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114" name="n1,2"/>
          <p:cNvSpPr txBox="1"/>
          <p:nvPr/>
        </p:nvSpPr>
        <p:spPr>
          <a:xfrm>
            <a:off x="7380000" y="216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/>
              <a:t>9/2/2017</a:t>
            </a:r>
          </a:p>
        </p:txBody>
      </p:sp>
      <p:sp>
        <p:nvSpPr>
          <p:cNvPr id="116" name="n1,3"/>
          <p:cNvSpPr txBox="1"/>
          <p:nvPr/>
        </p:nvSpPr>
        <p:spPr>
          <a:xfrm>
            <a:off x="8568000" y="21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85</a:t>
            </a:r>
          </a:p>
        </p:txBody>
      </p:sp>
      <p:sp>
        <p:nvSpPr>
          <p:cNvPr id="118" name="n2,1"/>
          <p:cNvSpPr txBox="1"/>
          <p:nvPr/>
        </p:nvSpPr>
        <p:spPr>
          <a:xfrm>
            <a:off x="6408000" y="252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119" name="n2,2"/>
          <p:cNvSpPr txBox="1"/>
          <p:nvPr/>
        </p:nvSpPr>
        <p:spPr>
          <a:xfrm>
            <a:off x="7380000" y="252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9/3/2017</a:t>
            </a:r>
          </a:p>
        </p:txBody>
      </p:sp>
      <p:sp>
        <p:nvSpPr>
          <p:cNvPr id="120" name="n2,3"/>
          <p:cNvSpPr txBox="1"/>
          <p:nvPr/>
        </p:nvSpPr>
        <p:spPr>
          <a:xfrm>
            <a:off x="8568000" y="252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85</a:t>
            </a:r>
          </a:p>
        </p:txBody>
      </p:sp>
      <p:sp>
        <p:nvSpPr>
          <p:cNvPr id="123" name="n3,1"/>
          <p:cNvSpPr txBox="1"/>
          <p:nvPr/>
        </p:nvSpPr>
        <p:spPr>
          <a:xfrm>
            <a:off x="6408000" y="28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124" name="n3,2"/>
          <p:cNvSpPr txBox="1"/>
          <p:nvPr/>
        </p:nvSpPr>
        <p:spPr>
          <a:xfrm>
            <a:off x="7380000" y="288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9/4/2017</a:t>
            </a:r>
          </a:p>
        </p:txBody>
      </p:sp>
      <p:sp>
        <p:nvSpPr>
          <p:cNvPr id="125" name="n,3,3"/>
          <p:cNvSpPr txBox="1"/>
          <p:nvPr/>
        </p:nvSpPr>
        <p:spPr>
          <a:xfrm>
            <a:off x="8568000" y="28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85</a:t>
            </a:r>
          </a:p>
        </p:txBody>
      </p:sp>
      <p:sp>
        <p:nvSpPr>
          <p:cNvPr id="127" name="n4,1"/>
          <p:cNvSpPr txBox="1"/>
          <p:nvPr/>
        </p:nvSpPr>
        <p:spPr>
          <a:xfrm>
            <a:off x="6408000" y="32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128" name="n4,2"/>
          <p:cNvSpPr txBox="1"/>
          <p:nvPr/>
        </p:nvSpPr>
        <p:spPr>
          <a:xfrm>
            <a:off x="7380000" y="324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9/5/2017</a:t>
            </a:r>
          </a:p>
        </p:txBody>
      </p:sp>
      <p:sp>
        <p:nvSpPr>
          <p:cNvPr id="129" name="n4,3"/>
          <p:cNvSpPr txBox="1"/>
          <p:nvPr/>
        </p:nvSpPr>
        <p:spPr>
          <a:xfrm>
            <a:off x="8568000" y="32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85</a:t>
            </a:r>
          </a:p>
        </p:txBody>
      </p:sp>
      <p:sp>
        <p:nvSpPr>
          <p:cNvPr id="131" name="n5,1"/>
          <p:cNvSpPr txBox="1"/>
          <p:nvPr/>
        </p:nvSpPr>
        <p:spPr>
          <a:xfrm>
            <a:off x="6408000" y="36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132" name="n5,2"/>
          <p:cNvSpPr txBox="1"/>
          <p:nvPr/>
        </p:nvSpPr>
        <p:spPr>
          <a:xfrm>
            <a:off x="7380000" y="360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9/6/2017</a:t>
            </a:r>
          </a:p>
        </p:txBody>
      </p:sp>
      <p:sp>
        <p:nvSpPr>
          <p:cNvPr id="133" name="n5,3"/>
          <p:cNvSpPr txBox="1"/>
          <p:nvPr/>
        </p:nvSpPr>
        <p:spPr>
          <a:xfrm>
            <a:off x="8568000" y="36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85</a:t>
            </a:r>
          </a:p>
        </p:txBody>
      </p:sp>
      <p:sp>
        <p:nvSpPr>
          <p:cNvPr id="150" name="n6,1"/>
          <p:cNvSpPr txBox="1"/>
          <p:nvPr/>
        </p:nvSpPr>
        <p:spPr>
          <a:xfrm>
            <a:off x="6408000" y="39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151" name="n6,2"/>
          <p:cNvSpPr txBox="1"/>
          <p:nvPr/>
        </p:nvSpPr>
        <p:spPr>
          <a:xfrm>
            <a:off x="7380000" y="396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9/7/2017</a:t>
            </a:r>
          </a:p>
        </p:txBody>
      </p:sp>
      <p:sp>
        <p:nvSpPr>
          <p:cNvPr id="170" name="n6,3"/>
          <p:cNvSpPr txBox="1"/>
          <p:nvPr/>
        </p:nvSpPr>
        <p:spPr>
          <a:xfrm>
            <a:off x="8568000" y="39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85</a:t>
            </a:r>
          </a:p>
        </p:txBody>
      </p:sp>
      <p:sp>
        <p:nvSpPr>
          <p:cNvPr id="172" name="ellipsis,1"/>
          <p:cNvSpPr txBox="1"/>
          <p:nvPr/>
        </p:nvSpPr>
        <p:spPr>
          <a:xfrm>
            <a:off x="6408000" y="432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173" name="ellipsis,2"/>
          <p:cNvSpPr txBox="1"/>
          <p:nvPr/>
        </p:nvSpPr>
        <p:spPr>
          <a:xfrm>
            <a:off x="7380000" y="432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174" name="ellipsis,3"/>
          <p:cNvSpPr txBox="1"/>
          <p:nvPr/>
        </p:nvSpPr>
        <p:spPr>
          <a:xfrm>
            <a:off x="8568000" y="432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176" name="yellow2"/>
          <p:cNvSpPr/>
          <p:nvPr/>
        </p:nvSpPr>
        <p:spPr>
          <a:xfrm>
            <a:off x="1102343" y="4832555"/>
            <a:ext cx="1844723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7" name="yellow3"/>
          <p:cNvSpPr/>
          <p:nvPr/>
        </p:nvSpPr>
        <p:spPr>
          <a:xfrm>
            <a:off x="813461" y="4844493"/>
            <a:ext cx="3756341" cy="4863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ss3,1">
            <a:extLst>
              <a:ext uri="{FF2B5EF4-FFF2-40B4-BE49-F238E27FC236}">
                <a16:creationId xmlns:a16="http://schemas.microsoft.com/office/drawing/2014/main" id="{11B21FBD-E592-4A29-AB7F-83EE5472084E}"/>
              </a:ext>
            </a:extLst>
          </p:cNvPr>
          <p:cNvSpPr txBox="1"/>
          <p:nvPr/>
        </p:nvSpPr>
        <p:spPr>
          <a:xfrm>
            <a:off x="6408000" y="46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 dirty="0"/>
              <a:t>Bolt</a:t>
            </a:r>
          </a:p>
        </p:txBody>
      </p:sp>
      <p:sp>
        <p:nvSpPr>
          <p:cNvPr id="53" name="ss3,2">
            <a:extLst>
              <a:ext uri="{FF2B5EF4-FFF2-40B4-BE49-F238E27FC236}">
                <a16:creationId xmlns:a16="http://schemas.microsoft.com/office/drawing/2014/main" id="{D13206EC-D960-4921-B78F-CF8B61432033}"/>
              </a:ext>
            </a:extLst>
          </p:cNvPr>
          <p:cNvSpPr txBox="1"/>
          <p:nvPr/>
        </p:nvSpPr>
        <p:spPr>
          <a:xfrm>
            <a:off x="7380000" y="468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10/1/2017</a:t>
            </a:r>
          </a:p>
        </p:txBody>
      </p:sp>
      <p:sp>
        <p:nvSpPr>
          <p:cNvPr id="54" name="ss3,3">
            <a:extLst>
              <a:ext uri="{FF2B5EF4-FFF2-40B4-BE49-F238E27FC236}">
                <a16:creationId xmlns:a16="http://schemas.microsoft.com/office/drawing/2014/main" id="{1D9F9C5E-72F5-4BEB-BA36-DD28113326B8}"/>
              </a:ext>
            </a:extLst>
          </p:cNvPr>
          <p:cNvSpPr txBox="1"/>
          <p:nvPr/>
        </p:nvSpPr>
        <p:spPr>
          <a:xfrm>
            <a:off x="8568000" y="46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60</a:t>
            </a:r>
          </a:p>
        </p:txBody>
      </p:sp>
      <p:sp>
        <p:nvSpPr>
          <p:cNvPr id="55" name="ss4,1">
            <a:extLst>
              <a:ext uri="{FF2B5EF4-FFF2-40B4-BE49-F238E27FC236}">
                <a16:creationId xmlns:a16="http://schemas.microsoft.com/office/drawing/2014/main" id="{244A1F52-3A62-44B7-B507-B4C4BCC5C2ED}"/>
              </a:ext>
            </a:extLst>
          </p:cNvPr>
          <p:cNvSpPr txBox="1"/>
          <p:nvPr/>
        </p:nvSpPr>
        <p:spPr>
          <a:xfrm>
            <a:off x="6406473" y="50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 dirty="0"/>
              <a:t>Nut</a:t>
            </a:r>
          </a:p>
        </p:txBody>
      </p:sp>
      <p:sp>
        <p:nvSpPr>
          <p:cNvPr id="56" name="ss4,2">
            <a:extLst>
              <a:ext uri="{FF2B5EF4-FFF2-40B4-BE49-F238E27FC236}">
                <a16:creationId xmlns:a16="http://schemas.microsoft.com/office/drawing/2014/main" id="{2780508D-A622-4FA8-8E91-9175091EBAC3}"/>
              </a:ext>
            </a:extLst>
          </p:cNvPr>
          <p:cNvSpPr txBox="1"/>
          <p:nvPr/>
        </p:nvSpPr>
        <p:spPr>
          <a:xfrm>
            <a:off x="7380000" y="504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9/1/2017</a:t>
            </a:r>
          </a:p>
        </p:txBody>
      </p:sp>
      <p:sp>
        <p:nvSpPr>
          <p:cNvPr id="57" name="ss4,3">
            <a:extLst>
              <a:ext uri="{FF2B5EF4-FFF2-40B4-BE49-F238E27FC236}">
                <a16:creationId xmlns:a16="http://schemas.microsoft.com/office/drawing/2014/main" id="{0906D485-110B-4B41-896C-30459209E539}"/>
              </a:ext>
            </a:extLst>
          </p:cNvPr>
          <p:cNvSpPr txBox="1"/>
          <p:nvPr/>
        </p:nvSpPr>
        <p:spPr>
          <a:xfrm>
            <a:off x="8568000" y="50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48</a:t>
            </a:r>
          </a:p>
        </p:txBody>
      </p:sp>
      <p:sp>
        <p:nvSpPr>
          <p:cNvPr id="58" name="ss5,1">
            <a:extLst>
              <a:ext uri="{FF2B5EF4-FFF2-40B4-BE49-F238E27FC236}">
                <a16:creationId xmlns:a16="http://schemas.microsoft.com/office/drawing/2014/main" id="{1A4AF60F-3E8B-46BB-9664-7D071DCE17AB}"/>
              </a:ext>
            </a:extLst>
          </p:cNvPr>
          <p:cNvSpPr txBox="1"/>
          <p:nvPr/>
        </p:nvSpPr>
        <p:spPr>
          <a:xfrm>
            <a:off x="6406473" y="54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 dirty="0"/>
              <a:t>Nut</a:t>
            </a:r>
          </a:p>
        </p:txBody>
      </p:sp>
      <p:sp>
        <p:nvSpPr>
          <p:cNvPr id="59" name="ss5,2">
            <a:extLst>
              <a:ext uri="{FF2B5EF4-FFF2-40B4-BE49-F238E27FC236}">
                <a16:creationId xmlns:a16="http://schemas.microsoft.com/office/drawing/2014/main" id="{44604409-C874-4B4D-A8EC-CAEA516F5D28}"/>
              </a:ext>
            </a:extLst>
          </p:cNvPr>
          <p:cNvSpPr txBox="1"/>
          <p:nvPr/>
        </p:nvSpPr>
        <p:spPr>
          <a:xfrm>
            <a:off x="7380000" y="540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 dirty="0"/>
              <a:t>9/2/2017</a:t>
            </a:r>
          </a:p>
        </p:txBody>
      </p:sp>
      <p:sp>
        <p:nvSpPr>
          <p:cNvPr id="60" name="ss5,3">
            <a:extLst>
              <a:ext uri="{FF2B5EF4-FFF2-40B4-BE49-F238E27FC236}">
                <a16:creationId xmlns:a16="http://schemas.microsoft.com/office/drawing/2014/main" id="{F6E4D09B-1701-4AC3-B4AC-C812943F33F0}"/>
              </a:ext>
            </a:extLst>
          </p:cNvPr>
          <p:cNvSpPr txBox="1"/>
          <p:nvPr/>
        </p:nvSpPr>
        <p:spPr>
          <a:xfrm>
            <a:off x="8568000" y="54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59</a:t>
            </a:r>
          </a:p>
        </p:txBody>
      </p:sp>
      <p:pic>
        <p:nvPicPr>
          <p:cNvPr id="61" name="NutsNBolts">
            <a:extLst>
              <a:ext uri="{FF2B5EF4-FFF2-40B4-BE49-F238E27FC236}">
                <a16:creationId xmlns:a16="http://schemas.microsoft.com/office/drawing/2014/main" id="{15F11613-E43A-4616-A0EA-FA598A9997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0" y="259200"/>
            <a:ext cx="589622" cy="902121"/>
          </a:xfrm>
          <a:prstGeom prst="rect">
            <a:avLst/>
          </a:prstGeom>
        </p:spPr>
      </p:pic>
      <p:sp>
        <p:nvSpPr>
          <p:cNvPr id="62" name="ellipsis,1">
            <a:extLst>
              <a:ext uri="{FF2B5EF4-FFF2-40B4-BE49-F238E27FC236}">
                <a16:creationId xmlns:a16="http://schemas.microsoft.com/office/drawing/2014/main" id="{E673A107-1B49-4020-AE0E-BCA7797D88FB}"/>
              </a:ext>
            </a:extLst>
          </p:cNvPr>
          <p:cNvSpPr txBox="1"/>
          <p:nvPr/>
        </p:nvSpPr>
        <p:spPr>
          <a:xfrm>
            <a:off x="6408000" y="57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63" name="ellipsis,2">
            <a:extLst>
              <a:ext uri="{FF2B5EF4-FFF2-40B4-BE49-F238E27FC236}">
                <a16:creationId xmlns:a16="http://schemas.microsoft.com/office/drawing/2014/main" id="{D41B65BC-1B01-49D2-B046-7FF40FFB9195}"/>
              </a:ext>
            </a:extLst>
          </p:cNvPr>
          <p:cNvSpPr txBox="1"/>
          <p:nvPr/>
        </p:nvSpPr>
        <p:spPr>
          <a:xfrm>
            <a:off x="7380000" y="576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64" name="ellipsis,3">
            <a:extLst>
              <a:ext uri="{FF2B5EF4-FFF2-40B4-BE49-F238E27FC236}">
                <a16:creationId xmlns:a16="http://schemas.microsoft.com/office/drawing/2014/main" id="{4D4972E0-E91E-43B4-B77C-E3E5FE164750}"/>
              </a:ext>
            </a:extLst>
          </p:cNvPr>
          <p:cNvSpPr txBox="1"/>
          <p:nvPr/>
        </p:nvSpPr>
        <p:spPr>
          <a:xfrm>
            <a:off x="8568000" y="57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623689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" dur="5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50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1000"/>
                            </p:stCondLst>
                            <p:childTnLst>
                              <p:par>
                                <p:cTn id="46" presetID="10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7" dur="50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0" dur="50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3" dur="50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2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2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1750"/>
                            </p:stCondLst>
                            <p:childTnLst>
                              <p:par>
                                <p:cTn id="6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25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5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25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5" fill="hold">
                            <p:stCondLst>
                              <p:cond delay="2250"/>
                            </p:stCondLst>
                            <p:childTnLst>
                              <p:par>
                                <p:cTn id="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25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2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2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2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27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25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50"/>
                                        <p:tgtEl>
                                          <p:spTgt spid="1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250"/>
                                        <p:tgtEl>
                                          <p:spTgt spid="1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3000"/>
                            </p:stCondLst>
                            <p:childTnLst>
                              <p:par>
                                <p:cTn id="11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50"/>
                                        <p:tgtEl>
                                          <p:spTgt spid="1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250"/>
                                        <p:tgtEl>
                                          <p:spTgt spid="1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250"/>
                                        <p:tgtEl>
                                          <p:spTgt spid="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3250"/>
                            </p:stCondLst>
                            <p:childTnLst>
                              <p:par>
                                <p:cTn id="12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35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35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3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60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3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3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4" dur="3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3900"/>
                            </p:stCondLst>
                            <p:childTnLst>
                              <p:par>
                                <p:cTn id="1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3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3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20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22" grpId="0" animBg="1"/>
      <p:bldP spid="122" grpId="1" animBg="1"/>
      <p:bldP spid="91" grpId="0" animBg="1"/>
      <p:bldP spid="114" grpId="0" animBg="1"/>
      <p:bldP spid="116" grpId="0" animBg="1"/>
      <p:bldP spid="118" grpId="0" animBg="1"/>
      <p:bldP spid="119" grpId="0" animBg="1"/>
      <p:bldP spid="120" grpId="0" animBg="1"/>
      <p:bldP spid="123" grpId="0" animBg="1"/>
      <p:bldP spid="124" grpId="0" animBg="1"/>
      <p:bldP spid="125" grpId="0" animBg="1"/>
      <p:bldP spid="127" grpId="0" animBg="1"/>
      <p:bldP spid="128" grpId="0" animBg="1"/>
      <p:bldP spid="129" grpId="0" animBg="1"/>
      <p:bldP spid="131" grpId="0" animBg="1"/>
      <p:bldP spid="132" grpId="0" animBg="1"/>
      <p:bldP spid="133" grpId="0" animBg="1"/>
      <p:bldP spid="150" grpId="0" animBg="1"/>
      <p:bldP spid="151" grpId="0" animBg="1"/>
      <p:bldP spid="170" grpId="0" animBg="1"/>
      <p:bldP spid="172" grpId="0" animBg="1"/>
      <p:bldP spid="173" grpId="0" animBg="1"/>
      <p:bldP spid="174" grpId="0" animBg="1"/>
      <p:bldP spid="176" grpId="0" animBg="1"/>
      <p:bldP spid="176" grpId="1" animBg="1"/>
      <p:bldP spid="177" grpId="0" animBg="1"/>
      <p:bldP spid="51" grpId="0" animBg="1"/>
      <p:bldP spid="53" grpId="0" animBg="1"/>
      <p:bldP spid="54" grpId="0" animBg="1"/>
      <p:bldP spid="55" grpId="0" animBg="1"/>
      <p:bldP spid="56" grpId="0" animBg="1"/>
      <p:bldP spid="57" grpId="0" animBg="1"/>
      <p:bldP spid="58" grpId="0" animBg="1"/>
      <p:bldP spid="59" grpId="0" animBg="1"/>
      <p:bldP spid="60" grpId="0" animBg="1"/>
      <p:bldP spid="62" grpId="0" animBg="1"/>
      <p:bldP spid="63" grpId="0" animBg="1"/>
      <p:bldP spid="64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2C433-3BE8-4A93-B73F-A8B07F6D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771883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6032" y="2319880"/>
            <a:ext cx="1691460" cy="1691460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  <a:noFill/>
        </p:spPr>
        <p:txBody>
          <a:bodyPr/>
          <a:lstStyle/>
          <a:p>
            <a:pPr marL="1440000" algn="l"/>
            <a:r>
              <a:rPr lang="en-US" dirty="0">
                <a:solidFill>
                  <a:srgbClr val="7E8083"/>
                </a:solidFill>
              </a:rPr>
              <a:t>Simulation – </a:t>
            </a:r>
            <a:r>
              <a:rPr lang="en-US" dirty="0">
                <a:solidFill>
                  <a:srgbClr val="009845"/>
                </a:solidFill>
              </a:rPr>
              <a:t>Dice</a:t>
            </a:r>
            <a:endParaRPr lang="en-GB" dirty="0">
              <a:solidFill>
                <a:srgbClr val="009845"/>
              </a:solidFill>
            </a:endParaRPr>
          </a:p>
        </p:txBody>
      </p:sp>
      <p:sp>
        <p:nvSpPr>
          <p:cNvPr id="32" name="txtKeywords"/>
          <p:cNvSpPr txBox="1"/>
          <p:nvPr/>
        </p:nvSpPr>
        <p:spPr>
          <a:xfrm>
            <a:off x="590112" y="125007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Keywords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2" name="txtKW"/>
          <p:cNvSpPr txBox="1"/>
          <p:nvPr/>
        </p:nvSpPr>
        <p:spPr>
          <a:xfrm>
            <a:off x="590112" y="1456087"/>
            <a:ext cx="27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E93DF"/>
                </a:solidFill>
              </a:rPr>
              <a:t>AUTOGENERATE</a:t>
            </a:r>
          </a:p>
        </p:txBody>
      </p:sp>
      <p:sp>
        <p:nvSpPr>
          <p:cNvPr id="115" name="msk1"/>
          <p:cNvSpPr/>
          <p:nvPr/>
        </p:nvSpPr>
        <p:spPr>
          <a:xfrm>
            <a:off x="647341" y="1326617"/>
            <a:ext cx="2612190" cy="84412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xtFunctions"/>
          <p:cNvSpPr txBox="1"/>
          <p:nvPr/>
        </p:nvSpPr>
        <p:spPr>
          <a:xfrm>
            <a:off x="594390" y="2607211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Functions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3" name="txtFN1"/>
          <p:cNvSpPr txBox="1"/>
          <p:nvPr/>
        </p:nvSpPr>
        <p:spPr>
          <a:xfrm>
            <a:off x="674227" y="2829345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Rand()</a:t>
            </a:r>
          </a:p>
        </p:txBody>
      </p:sp>
      <p:sp>
        <p:nvSpPr>
          <p:cNvPr id="58" name="txtFN2"/>
          <p:cNvSpPr txBox="1"/>
          <p:nvPr/>
        </p:nvSpPr>
        <p:spPr>
          <a:xfrm>
            <a:off x="1852123" y="2829345"/>
            <a:ext cx="798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Ceil()</a:t>
            </a:r>
          </a:p>
        </p:txBody>
      </p:sp>
      <p:sp>
        <p:nvSpPr>
          <p:cNvPr id="54" name="txtFN3"/>
          <p:cNvSpPr txBox="1"/>
          <p:nvPr/>
        </p:nvSpPr>
        <p:spPr>
          <a:xfrm>
            <a:off x="2860100" y="2841355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6E93DF"/>
                </a:solidFill>
              </a:rPr>
              <a:t>RecNo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</p:txBody>
      </p:sp>
      <p:sp>
        <p:nvSpPr>
          <p:cNvPr id="57" name="msk2"/>
          <p:cNvSpPr/>
          <p:nvPr/>
        </p:nvSpPr>
        <p:spPr>
          <a:xfrm>
            <a:off x="672083" y="2607212"/>
            <a:ext cx="4722227" cy="7002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xtSolution"/>
          <p:cNvSpPr txBox="1"/>
          <p:nvPr/>
        </p:nvSpPr>
        <p:spPr>
          <a:xfrm>
            <a:off x="637200" y="3830400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Solution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pic>
        <p:nvPicPr>
          <p:cNvPr id="6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702" y="4191938"/>
            <a:ext cx="2419688" cy="1343212"/>
          </a:xfrm>
          <a:prstGeom prst="rect">
            <a:avLst/>
          </a:prstGeom>
        </p:spPr>
      </p:pic>
      <p:pic>
        <p:nvPicPr>
          <p:cNvPr id="3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514" y="4192118"/>
            <a:ext cx="2419688" cy="1343212"/>
          </a:xfrm>
          <a:prstGeom prst="rect">
            <a:avLst/>
          </a:prstGeom>
        </p:spPr>
      </p:pic>
      <p:sp>
        <p:nvSpPr>
          <p:cNvPr id="122" name="yellow1"/>
          <p:cNvSpPr/>
          <p:nvPr/>
        </p:nvSpPr>
        <p:spPr>
          <a:xfrm>
            <a:off x="778561" y="5320288"/>
            <a:ext cx="1579722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yellow2"/>
          <p:cNvSpPr/>
          <p:nvPr/>
        </p:nvSpPr>
        <p:spPr>
          <a:xfrm>
            <a:off x="934876" y="4993719"/>
            <a:ext cx="2228269" cy="326389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yellow3"/>
          <p:cNvSpPr/>
          <p:nvPr/>
        </p:nvSpPr>
        <p:spPr>
          <a:xfrm>
            <a:off x="934875" y="4824760"/>
            <a:ext cx="1579722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yellow4"/>
          <p:cNvSpPr/>
          <p:nvPr/>
        </p:nvSpPr>
        <p:spPr>
          <a:xfrm>
            <a:off x="793515" y="4348344"/>
            <a:ext cx="2288667" cy="315140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mskGRAY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Script1"/>
          <p:cNvSpPr txBox="1"/>
          <p:nvPr/>
        </p:nvSpPr>
        <p:spPr>
          <a:xfrm>
            <a:off x="4296969" y="2939313"/>
            <a:ext cx="3479031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Ceil</a:t>
            </a:r>
            <a:r>
              <a:rPr lang="en-US" sz="2400" dirty="0">
                <a:latin typeface="Consolas" panose="020B0609020204030204" pitchFamily="49" charset="0"/>
              </a:rPr>
              <a:t>( </a:t>
            </a:r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Rand</a:t>
            </a:r>
            <a:r>
              <a:rPr lang="en-US" sz="2400" dirty="0">
                <a:latin typeface="Consolas" panose="020B0609020204030204" pitchFamily="49" charset="0"/>
              </a:rPr>
              <a:t>( ) * 6 )</a:t>
            </a:r>
            <a:endParaRPr lang="en-US" sz="2400" dirty="0">
              <a:solidFill>
                <a:srgbClr val="D99737"/>
              </a:solidFill>
              <a:latin typeface="Consolas" panose="020B0609020204030204" pitchFamily="49" charset="0"/>
            </a:endParaRPr>
          </a:p>
        </p:txBody>
      </p:sp>
      <p:sp>
        <p:nvSpPr>
          <p:cNvPr id="74" name="Script-out1"/>
          <p:cNvSpPr txBox="1"/>
          <p:nvPr/>
        </p:nvSpPr>
        <p:spPr>
          <a:xfrm>
            <a:off x="4644321" y="2294113"/>
            <a:ext cx="29033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0.46282547153533</a:t>
            </a:r>
            <a:endParaRPr lang="en-US" sz="2400" dirty="0">
              <a:solidFill>
                <a:srgbClr val="D99737"/>
              </a:solidFill>
              <a:latin typeface="Consolas" panose="020B0609020204030204" pitchFamily="49" charset="0"/>
            </a:endParaRPr>
          </a:p>
        </p:txBody>
      </p:sp>
      <p:sp>
        <p:nvSpPr>
          <p:cNvPr id="75" name="Script-out2"/>
          <p:cNvSpPr txBox="1"/>
          <p:nvPr/>
        </p:nvSpPr>
        <p:spPr>
          <a:xfrm>
            <a:off x="4644321" y="2294284"/>
            <a:ext cx="2903359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2.77695282921198</a:t>
            </a:r>
            <a:endParaRPr lang="en-US" sz="2400" dirty="0">
              <a:solidFill>
                <a:srgbClr val="D99737"/>
              </a:solidFill>
              <a:latin typeface="Consolas" panose="020B0609020204030204" pitchFamily="49" charset="0"/>
            </a:endParaRPr>
          </a:p>
        </p:txBody>
      </p:sp>
      <p:sp>
        <p:nvSpPr>
          <p:cNvPr id="76" name="Script-out3"/>
          <p:cNvSpPr txBox="1"/>
          <p:nvPr/>
        </p:nvSpPr>
        <p:spPr>
          <a:xfrm>
            <a:off x="4714876" y="2294629"/>
            <a:ext cx="2733674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Consolas" panose="020B0609020204030204" pitchFamily="49" charset="0"/>
              </a:rPr>
              <a:t>3</a:t>
            </a:r>
            <a:endParaRPr lang="en-US" sz="2400" dirty="0">
              <a:solidFill>
                <a:srgbClr val="D99737"/>
              </a:solidFill>
              <a:latin typeface="Consolas" panose="020B0609020204030204" pitchFamily="49" charset="0"/>
            </a:endParaRPr>
          </a:p>
        </p:txBody>
      </p:sp>
      <p:sp>
        <p:nvSpPr>
          <p:cNvPr id="70" name="White1"/>
          <p:cNvSpPr/>
          <p:nvPr/>
        </p:nvSpPr>
        <p:spPr>
          <a:xfrm>
            <a:off x="4296968" y="2965960"/>
            <a:ext cx="1074098" cy="400836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White2"/>
          <p:cNvSpPr/>
          <p:nvPr/>
        </p:nvSpPr>
        <p:spPr>
          <a:xfrm>
            <a:off x="6589952" y="2990145"/>
            <a:ext cx="401573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0" bIns="0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1" name="White3"/>
          <p:cNvSpPr/>
          <p:nvPr/>
        </p:nvSpPr>
        <p:spPr>
          <a:xfrm>
            <a:off x="6993871" y="3000353"/>
            <a:ext cx="281941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0" bIns="0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3" name="White4"/>
          <p:cNvSpPr/>
          <p:nvPr/>
        </p:nvSpPr>
        <p:spPr>
          <a:xfrm>
            <a:off x="7326379" y="2997990"/>
            <a:ext cx="281941" cy="3600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0" bIns="0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06" name="TextBox 105"/>
          <p:cNvSpPr txBox="1"/>
          <p:nvPr/>
        </p:nvSpPr>
        <p:spPr>
          <a:xfrm>
            <a:off x="7389072" y="1149205"/>
            <a:ext cx="128913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934C7E"/>
                </a:solidFill>
                <a:latin typeface="Consolas" panose="020B0609020204030204" pitchFamily="49" charset="0"/>
              </a:rPr>
              <a:t>DiceThrowing</a:t>
            </a:r>
            <a:r>
              <a:rPr lang="en-US" sz="1200" dirty="0">
                <a:solidFill>
                  <a:srgbClr val="934C7E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89" name="s1,1"/>
          <p:cNvSpPr txBox="1"/>
          <p:nvPr/>
        </p:nvSpPr>
        <p:spPr>
          <a:xfrm>
            <a:off x="7380000" y="14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Throw#</a:t>
            </a:r>
          </a:p>
        </p:txBody>
      </p:sp>
      <p:sp>
        <p:nvSpPr>
          <p:cNvPr id="92" name="s1,2"/>
          <p:cNvSpPr txBox="1"/>
          <p:nvPr/>
        </p:nvSpPr>
        <p:spPr>
          <a:xfrm>
            <a:off x="8352000" y="144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Dice1</a:t>
            </a:r>
          </a:p>
        </p:txBody>
      </p:sp>
      <p:sp>
        <p:nvSpPr>
          <p:cNvPr id="93" name="s1,3"/>
          <p:cNvSpPr txBox="1"/>
          <p:nvPr/>
        </p:nvSpPr>
        <p:spPr>
          <a:xfrm>
            <a:off x="9072000" y="144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Dice2</a:t>
            </a:r>
          </a:p>
        </p:txBody>
      </p:sp>
      <p:sp>
        <p:nvSpPr>
          <p:cNvPr id="59" name="s1,4"/>
          <p:cNvSpPr txBox="1"/>
          <p:nvPr/>
        </p:nvSpPr>
        <p:spPr>
          <a:xfrm>
            <a:off x="9792000" y="1440000"/>
            <a:ext cx="1296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SumOfDice</a:t>
            </a:r>
          </a:p>
        </p:txBody>
      </p:sp>
      <p:sp>
        <p:nvSpPr>
          <p:cNvPr id="94" name="s2,1"/>
          <p:cNvSpPr txBox="1"/>
          <p:nvPr/>
        </p:nvSpPr>
        <p:spPr>
          <a:xfrm>
            <a:off x="7380000" y="18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95" name="s2,2"/>
          <p:cNvSpPr txBox="1"/>
          <p:nvPr/>
        </p:nvSpPr>
        <p:spPr>
          <a:xfrm>
            <a:off x="8352000" y="180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5</a:t>
            </a:r>
          </a:p>
        </p:txBody>
      </p:sp>
      <p:sp>
        <p:nvSpPr>
          <p:cNvPr id="96" name="s2,3"/>
          <p:cNvSpPr txBox="1"/>
          <p:nvPr/>
        </p:nvSpPr>
        <p:spPr>
          <a:xfrm>
            <a:off x="9072000" y="180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60" name="s2,4"/>
          <p:cNvSpPr txBox="1"/>
          <p:nvPr/>
        </p:nvSpPr>
        <p:spPr>
          <a:xfrm>
            <a:off x="9792000" y="1800000"/>
            <a:ext cx="1296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</a:t>
            </a:r>
          </a:p>
        </p:txBody>
      </p:sp>
      <p:sp>
        <p:nvSpPr>
          <p:cNvPr id="97" name="s3,1"/>
          <p:cNvSpPr txBox="1"/>
          <p:nvPr/>
        </p:nvSpPr>
        <p:spPr>
          <a:xfrm>
            <a:off x="7380000" y="21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98" name="s3,2"/>
          <p:cNvSpPr txBox="1"/>
          <p:nvPr/>
        </p:nvSpPr>
        <p:spPr>
          <a:xfrm>
            <a:off x="8352000" y="216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99" name="s3,3"/>
          <p:cNvSpPr txBox="1"/>
          <p:nvPr/>
        </p:nvSpPr>
        <p:spPr>
          <a:xfrm>
            <a:off x="9072000" y="216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61" name="s3,4"/>
          <p:cNvSpPr txBox="1"/>
          <p:nvPr/>
        </p:nvSpPr>
        <p:spPr>
          <a:xfrm>
            <a:off x="9792000" y="2160000"/>
            <a:ext cx="1296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100" name="s4,1"/>
          <p:cNvSpPr txBox="1"/>
          <p:nvPr/>
        </p:nvSpPr>
        <p:spPr>
          <a:xfrm>
            <a:off x="7380000" y="252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01" name="s4,2"/>
          <p:cNvSpPr txBox="1"/>
          <p:nvPr/>
        </p:nvSpPr>
        <p:spPr>
          <a:xfrm>
            <a:off x="8352000" y="252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102" name="s4,3"/>
          <p:cNvSpPr txBox="1"/>
          <p:nvPr/>
        </p:nvSpPr>
        <p:spPr>
          <a:xfrm>
            <a:off x="9072000" y="252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62" name="s4,4"/>
          <p:cNvSpPr txBox="1"/>
          <p:nvPr/>
        </p:nvSpPr>
        <p:spPr>
          <a:xfrm>
            <a:off x="9792000" y="2520000"/>
            <a:ext cx="1296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12</a:t>
            </a:r>
          </a:p>
        </p:txBody>
      </p:sp>
      <p:sp>
        <p:nvSpPr>
          <p:cNvPr id="103" name="s5,1"/>
          <p:cNvSpPr txBox="1"/>
          <p:nvPr/>
        </p:nvSpPr>
        <p:spPr>
          <a:xfrm>
            <a:off x="7380000" y="28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104" name="s5,2"/>
          <p:cNvSpPr txBox="1"/>
          <p:nvPr/>
        </p:nvSpPr>
        <p:spPr>
          <a:xfrm>
            <a:off x="8352000" y="288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105" name="s5,3"/>
          <p:cNvSpPr txBox="1"/>
          <p:nvPr/>
        </p:nvSpPr>
        <p:spPr>
          <a:xfrm>
            <a:off x="9072000" y="288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5</a:t>
            </a:r>
          </a:p>
        </p:txBody>
      </p:sp>
      <p:sp>
        <p:nvSpPr>
          <p:cNvPr id="63" name="s5,4"/>
          <p:cNvSpPr txBox="1"/>
          <p:nvPr/>
        </p:nvSpPr>
        <p:spPr>
          <a:xfrm>
            <a:off x="9792000" y="2880000"/>
            <a:ext cx="1296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11</a:t>
            </a:r>
          </a:p>
        </p:txBody>
      </p:sp>
      <p:sp>
        <p:nvSpPr>
          <p:cNvPr id="91" name="s6,1"/>
          <p:cNvSpPr txBox="1"/>
          <p:nvPr/>
        </p:nvSpPr>
        <p:spPr>
          <a:xfrm>
            <a:off x="7380000" y="32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5</a:t>
            </a:r>
          </a:p>
        </p:txBody>
      </p:sp>
      <p:sp>
        <p:nvSpPr>
          <p:cNvPr id="114" name="s6,2"/>
          <p:cNvSpPr txBox="1"/>
          <p:nvPr/>
        </p:nvSpPr>
        <p:spPr>
          <a:xfrm>
            <a:off x="8352000" y="324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5</a:t>
            </a:r>
          </a:p>
        </p:txBody>
      </p:sp>
      <p:sp>
        <p:nvSpPr>
          <p:cNvPr id="116" name="s6,3"/>
          <p:cNvSpPr txBox="1"/>
          <p:nvPr/>
        </p:nvSpPr>
        <p:spPr>
          <a:xfrm>
            <a:off x="9072000" y="324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64" name="s6,4"/>
          <p:cNvSpPr txBox="1"/>
          <p:nvPr/>
        </p:nvSpPr>
        <p:spPr>
          <a:xfrm>
            <a:off x="9792000" y="3240000"/>
            <a:ext cx="1296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77" name="s7,1"/>
          <p:cNvSpPr txBox="1"/>
          <p:nvPr/>
        </p:nvSpPr>
        <p:spPr>
          <a:xfrm>
            <a:off x="7380000" y="36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17321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11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12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4.07407E-6 L -0.44935 -0.37407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2474" y="-1870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5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6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8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9" dur="50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0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2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3" dur="5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4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96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7" dur="50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8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0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1" dur="5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500"/>
                            </p:stCondLst>
                            <p:childTnLst>
                              <p:par>
                                <p:cTn id="10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5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6" dur="50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5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8" fill="hold">
                            <p:stCondLst>
                              <p:cond delay="500"/>
                            </p:stCondLst>
                            <p:childTnLst>
                              <p:par>
                                <p:cTn id="1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9" fill="hold">
                      <p:stCondLst>
                        <p:cond delay="indefinite"/>
                      </p:stCondLst>
                      <p:childTnLst>
                        <p:par>
                          <p:cTn id="140" fill="hold">
                            <p:stCondLst>
                              <p:cond delay="0"/>
                            </p:stCondLst>
                            <p:childTnLst>
                              <p:par>
                                <p:cTn id="141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42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3" dur="500"/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9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1" fill="hold">
                            <p:stCondLst>
                              <p:cond delay="500"/>
                            </p:stCondLst>
                            <p:childTnLst>
                              <p:par>
                                <p:cTn id="1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>
                      <p:stCondLst>
                        <p:cond delay="indefinite"/>
                      </p:stCondLst>
                      <p:childTnLst>
                        <p:par>
                          <p:cTn id="159" fill="hold">
                            <p:stCondLst>
                              <p:cond delay="0"/>
                            </p:stCondLst>
                            <p:childTnLst>
                              <p:par>
                                <p:cTn id="1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0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115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1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0" fill="hold">
                            <p:stCondLst>
                              <p:cond delay="1300"/>
                            </p:stCondLst>
                            <p:childTnLst>
                              <p:par>
                                <p:cTn id="1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3" dur="1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4" fill="hold">
                            <p:stCondLst>
                              <p:cond delay="1450"/>
                            </p:stCondLst>
                            <p:childTnLst>
                              <p:par>
                                <p:cTn id="1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195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1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2" fill="hold">
                            <p:stCondLst>
                              <p:cond delay="2100"/>
                            </p:stCondLst>
                            <p:childTnLst>
                              <p:par>
                                <p:cTn id="2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6" fill="hold">
                            <p:stCondLst>
                              <p:cond delay="2250"/>
                            </p:stCondLst>
                            <p:childTnLst>
                              <p:par>
                                <p:cTn id="2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9" dur="1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0" fill="hold">
                            <p:stCondLst>
                              <p:cond delay="2400"/>
                            </p:stCondLst>
                            <p:childTnLst>
                              <p:par>
                                <p:cTn id="2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4" fill="hold">
                            <p:stCondLst>
                              <p:cond delay="2900"/>
                            </p:stCondLst>
                            <p:childTnLst>
                              <p:par>
                                <p:cTn id="2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1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3050"/>
                            </p:stCondLst>
                            <p:childTnLst>
                              <p:par>
                                <p:cTn id="2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1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320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335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0" fill="hold">
                            <p:stCondLst>
                              <p:cond delay="3850"/>
                            </p:stCondLst>
                            <p:childTnLst>
                              <p:par>
                                <p:cTn id="2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40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1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8" fill="hold">
                            <p:stCondLst>
                              <p:cond delay="4150"/>
                            </p:stCondLst>
                            <p:childTnLst>
                              <p:par>
                                <p:cTn id="2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430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48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1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0" fill="hold">
                            <p:stCondLst>
                              <p:cond delay="4950"/>
                            </p:stCondLst>
                            <p:childTnLst>
                              <p:par>
                                <p:cTn id="25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3" dur="1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4" fill="hold">
                            <p:stCondLst>
                              <p:cond delay="5100"/>
                            </p:stCondLst>
                            <p:childTnLst>
                              <p:par>
                                <p:cTn id="2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1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250"/>
                            </p:stCondLst>
                            <p:childTnLst>
                              <p:par>
                                <p:cTn id="2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5750"/>
                            </p:stCondLst>
                            <p:childTnLst>
                              <p:par>
                                <p:cTn id="2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7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6250"/>
                            </p:stCondLst>
                            <p:childTnLst>
                              <p:par>
                                <p:cTn id="27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2" grpId="0"/>
      <p:bldP spid="115" grpId="0" animBg="1"/>
      <p:bldP spid="51" grpId="0"/>
      <p:bldP spid="53" grpId="0"/>
      <p:bldP spid="58" grpId="0"/>
      <p:bldP spid="54" grpId="0"/>
      <p:bldP spid="57" grpId="0" animBg="1"/>
      <p:bldP spid="9" grpId="0"/>
      <p:bldP spid="122" grpId="0" animBg="1"/>
      <p:bldP spid="122" grpId="1" animBg="1"/>
      <p:bldP spid="122" grpId="2" animBg="1"/>
      <p:bldP spid="81" grpId="0" animBg="1"/>
      <p:bldP spid="81" grpId="1" animBg="1"/>
      <p:bldP spid="82" grpId="0" animBg="1"/>
      <p:bldP spid="82" grpId="2" animBg="1"/>
      <p:bldP spid="83" grpId="0" animBg="1"/>
      <p:bldP spid="83" grpId="2" animBg="1"/>
      <p:bldP spid="68" grpId="0" animBg="1"/>
      <p:bldP spid="68" grpId="1" animBg="1"/>
      <p:bldP spid="69" grpId="0" animBg="1"/>
      <p:bldP spid="69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0" grpId="0" animBg="1"/>
      <p:bldP spid="70" grpId="1" animBg="1"/>
      <p:bldP spid="72" grpId="0" animBg="1"/>
      <p:bldP spid="72" grpId="1" animBg="1"/>
      <p:bldP spid="71" grpId="0" animBg="1"/>
      <p:bldP spid="71" grpId="1" animBg="1"/>
      <p:bldP spid="73" grpId="0" animBg="1"/>
      <p:bldP spid="73" grpId="1" animBg="1"/>
      <p:bldP spid="106" grpId="0"/>
      <p:bldP spid="89" grpId="0" animBg="1"/>
      <p:bldP spid="92" grpId="0" animBg="1"/>
      <p:bldP spid="93" grpId="0" animBg="1"/>
      <p:bldP spid="59" grpId="0" animBg="1"/>
      <p:bldP spid="94" grpId="0" animBg="1"/>
      <p:bldP spid="95" grpId="0" animBg="1"/>
      <p:bldP spid="96" grpId="0" animBg="1"/>
      <p:bldP spid="60" grpId="0" animBg="1"/>
      <p:bldP spid="97" grpId="0" animBg="1"/>
      <p:bldP spid="98" grpId="0" animBg="1"/>
      <p:bldP spid="99" grpId="0" animBg="1"/>
      <p:bldP spid="61" grpId="0" animBg="1"/>
      <p:bldP spid="100" grpId="0" animBg="1"/>
      <p:bldP spid="101" grpId="0" animBg="1"/>
      <p:bldP spid="102" grpId="0" animBg="1"/>
      <p:bldP spid="62" grpId="0" animBg="1"/>
      <p:bldP spid="103" grpId="0" animBg="1"/>
      <p:bldP spid="104" grpId="0" animBg="1"/>
      <p:bldP spid="105" grpId="0" animBg="1"/>
      <p:bldP spid="63" grpId="0" animBg="1"/>
      <p:bldP spid="91" grpId="0" animBg="1"/>
      <p:bldP spid="114" grpId="0" animBg="1"/>
      <p:bldP spid="116" grpId="0" animBg="1"/>
      <p:bldP spid="64" grpId="0" animBg="1"/>
      <p:bldP spid="77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1800000" algn="l"/>
            <a:r>
              <a:rPr lang="en-US" dirty="0">
                <a:solidFill>
                  <a:srgbClr val="7E8083"/>
                </a:solidFill>
              </a:rPr>
              <a:t>Simulation – </a:t>
            </a:r>
            <a:r>
              <a:rPr lang="en-US" dirty="0">
                <a:solidFill>
                  <a:srgbClr val="009845"/>
                </a:solidFill>
              </a:rPr>
              <a:t>Cards</a:t>
            </a:r>
            <a:endParaRPr lang="en-GB" dirty="0">
              <a:solidFill>
                <a:srgbClr val="009845"/>
              </a:solidFill>
            </a:endParaRPr>
          </a:p>
        </p:txBody>
      </p:sp>
      <p:pic>
        <p:nvPicPr>
          <p:cNvPr id="5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78651" y="2203342"/>
            <a:ext cx="2813691" cy="2051518"/>
          </a:xfrm>
          <a:prstGeom prst="rect">
            <a:avLst/>
          </a:prstGeom>
        </p:spPr>
      </p:pic>
      <p:pic>
        <p:nvPicPr>
          <p:cNvPr id="55" name="Picture 1-sm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505" y="156125"/>
            <a:ext cx="1389171" cy="1012873"/>
          </a:xfrm>
          <a:prstGeom prst="rect">
            <a:avLst/>
          </a:prstGeom>
        </p:spPr>
      </p:pic>
      <p:sp>
        <p:nvSpPr>
          <p:cNvPr id="52" name="txtKW"/>
          <p:cNvSpPr txBox="1"/>
          <p:nvPr/>
        </p:nvSpPr>
        <p:spPr>
          <a:xfrm>
            <a:off x="4791075" y="1906322"/>
            <a:ext cx="241123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870064"/>
                </a:solidFill>
              </a:rPr>
              <a:t>Solution Outline</a:t>
            </a:r>
          </a:p>
        </p:txBody>
      </p:sp>
      <p:sp>
        <p:nvSpPr>
          <p:cNvPr id="2" name="TextBox 1"/>
          <p:cNvSpPr txBox="1"/>
          <p:nvPr/>
        </p:nvSpPr>
        <p:spPr>
          <a:xfrm>
            <a:off x="4791075" y="2421654"/>
            <a:ext cx="3236784" cy="284039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deck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Shuffle and deal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Identify flush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Identify combinations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Evaluate combinations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outcomes table</a:t>
            </a:r>
          </a:p>
        </p:txBody>
      </p:sp>
      <p:sp>
        <p:nvSpPr>
          <p:cNvPr id="8" name="Royal flush gray background">
            <a:extLst>
              <a:ext uri="{FF2B5EF4-FFF2-40B4-BE49-F238E27FC236}">
                <a16:creationId xmlns:a16="http://schemas.microsoft.com/office/drawing/2014/main" id="{C4D5F608-3990-475C-BD84-2898205DF515}"/>
              </a:ext>
            </a:extLst>
          </p:cNvPr>
          <p:cNvSpPr/>
          <p:nvPr/>
        </p:nvSpPr>
        <p:spPr>
          <a:xfrm rot="5400000">
            <a:off x="2973412" y="2057012"/>
            <a:ext cx="1344323" cy="7381994"/>
          </a:xfrm>
          <a:prstGeom prst="round2SameRect">
            <a:avLst/>
          </a:prstGeom>
          <a:solidFill>
            <a:schemeClr val="accent3"/>
          </a:solidFill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oyal Flush">
            <a:extLst>
              <a:ext uri="{FF2B5EF4-FFF2-40B4-BE49-F238E27FC236}">
                <a16:creationId xmlns:a16="http://schemas.microsoft.com/office/drawing/2014/main" id="{818022A3-76CD-477A-8CB3-83FB51F3E1B1}"/>
              </a:ext>
            </a:extLst>
          </p:cNvPr>
          <p:cNvSpPr txBox="1"/>
          <p:nvPr/>
        </p:nvSpPr>
        <p:spPr>
          <a:xfrm>
            <a:off x="58101" y="5190812"/>
            <a:ext cx="7278470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Royal Flush is a hand with the cards: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10, Jack, Queen, King, and Ace all in the same suit</a:t>
            </a:r>
          </a:p>
        </p:txBody>
      </p:sp>
      <p:sp>
        <p:nvSpPr>
          <p:cNvPr id="10" name="flush gray background">
            <a:extLst>
              <a:ext uri="{FF2B5EF4-FFF2-40B4-BE49-F238E27FC236}">
                <a16:creationId xmlns:a16="http://schemas.microsoft.com/office/drawing/2014/main" id="{1DEF7BDB-3FFE-46D2-A191-67EE6872A86E}"/>
              </a:ext>
            </a:extLst>
          </p:cNvPr>
          <p:cNvSpPr/>
          <p:nvPr/>
        </p:nvSpPr>
        <p:spPr>
          <a:xfrm rot="5400000">
            <a:off x="2205553" y="2840515"/>
            <a:ext cx="1344323" cy="5838453"/>
          </a:xfrm>
          <a:prstGeom prst="round2SameRect">
            <a:avLst/>
          </a:prstGeom>
          <a:solidFill>
            <a:schemeClr val="accent3"/>
          </a:solidFill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ush">
            <a:extLst>
              <a:ext uri="{FF2B5EF4-FFF2-40B4-BE49-F238E27FC236}">
                <a16:creationId xmlns:a16="http://schemas.microsoft.com/office/drawing/2014/main" id="{2295CB1E-3BB5-4421-A829-2B4C54D5E804}"/>
              </a:ext>
            </a:extLst>
          </p:cNvPr>
          <p:cNvSpPr txBox="1"/>
          <p:nvPr/>
        </p:nvSpPr>
        <p:spPr>
          <a:xfrm>
            <a:off x="62013" y="5202543"/>
            <a:ext cx="5641143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Flush is a hand with: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Five cards in any order in the same suit</a:t>
            </a:r>
          </a:p>
        </p:txBody>
      </p:sp>
    </p:spTree>
    <p:extLst>
      <p:ext uri="{BB962C8B-B14F-4D97-AF65-F5344CB8AC3E}">
        <p14:creationId xmlns:p14="http://schemas.microsoft.com/office/powerpoint/2010/main" val="6140959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5" dur="1000" fill="hold"/>
                                        <p:tgtEl>
                                          <p:spTgt spid="5"/>
                                        </p:tgtEl>
                                      </p:cBhvr>
                                      <p:by x="50000" y="50000"/>
                                    </p:animScale>
                                  </p:childTnLst>
                                </p:cTn>
                              </p:par>
                              <p:par>
                                <p:cTn id="26" presetID="42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45833E-6 -3.33333E-6 L -0.42565 -0.37361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1289" y="-1868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500"/>
                            </p:stCondLst>
                            <p:childTnLst>
                              <p:par>
                                <p:cTn id="3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20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2" grpId="0" uiExpand="1" build="p"/>
      <p:bldP spid="8" grpId="0" animBg="1"/>
      <p:bldP spid="8" grpId="1" animBg="1"/>
      <p:bldP spid="9" grpId="0"/>
      <p:bldP spid="9" grpId="1"/>
      <p:bldP spid="10" grpId="0" animBg="1"/>
      <p:bldP spid="10" grpId="1" animBg="1"/>
      <p:bldP spid="11" grpId="0"/>
      <p:bldP spid="11" grpId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1800000" algn="l"/>
            <a:r>
              <a:rPr lang="en-US" dirty="0">
                <a:solidFill>
                  <a:srgbClr val="7E8083"/>
                </a:solidFill>
              </a:rPr>
              <a:t>Cards – </a:t>
            </a:r>
            <a:r>
              <a:rPr lang="en-US" dirty="0">
                <a:solidFill>
                  <a:srgbClr val="009845"/>
                </a:solidFill>
              </a:rPr>
              <a:t>Create Deck</a:t>
            </a:r>
            <a:endParaRPr lang="en-GB" dirty="0">
              <a:solidFill>
                <a:srgbClr val="009845"/>
              </a:solidFill>
            </a:endParaRPr>
          </a:p>
        </p:txBody>
      </p:sp>
      <p:pic>
        <p:nvPicPr>
          <p:cNvPr id="55" name="Picture 1-sma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0" y="154800"/>
            <a:ext cx="1389171" cy="1012873"/>
          </a:xfrm>
          <a:prstGeom prst="rect">
            <a:avLst/>
          </a:prstGeom>
        </p:spPr>
      </p:pic>
      <p:sp>
        <p:nvSpPr>
          <p:cNvPr id="32" name="txtKeywords"/>
          <p:cNvSpPr txBox="1"/>
          <p:nvPr/>
        </p:nvSpPr>
        <p:spPr>
          <a:xfrm>
            <a:off x="540000" y="144000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Keywords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2" name="txtKW"/>
          <p:cNvSpPr txBox="1"/>
          <p:nvPr/>
        </p:nvSpPr>
        <p:spPr>
          <a:xfrm>
            <a:off x="612000" y="1709117"/>
            <a:ext cx="27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E93DF"/>
                </a:solidFill>
              </a:rPr>
              <a:t>AUTOGENERATE</a:t>
            </a:r>
          </a:p>
        </p:txBody>
      </p:sp>
      <p:sp>
        <p:nvSpPr>
          <p:cNvPr id="56" name="txtKW2"/>
          <p:cNvSpPr txBox="1"/>
          <p:nvPr/>
        </p:nvSpPr>
        <p:spPr>
          <a:xfrm>
            <a:off x="612001" y="2071208"/>
            <a:ext cx="11592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E93DF"/>
                </a:solidFill>
              </a:rPr>
              <a:t>WHILE</a:t>
            </a:r>
          </a:p>
        </p:txBody>
      </p:sp>
      <p:sp>
        <p:nvSpPr>
          <p:cNvPr id="115" name="msk1"/>
          <p:cNvSpPr/>
          <p:nvPr/>
        </p:nvSpPr>
        <p:spPr>
          <a:xfrm>
            <a:off x="474414" y="1483056"/>
            <a:ext cx="2783363" cy="97099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xtFunctions"/>
          <p:cNvSpPr txBox="1"/>
          <p:nvPr/>
        </p:nvSpPr>
        <p:spPr>
          <a:xfrm>
            <a:off x="375466" y="2904038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Functions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3" name="txtFN1"/>
          <p:cNvSpPr txBox="1"/>
          <p:nvPr/>
        </p:nvSpPr>
        <p:spPr>
          <a:xfrm>
            <a:off x="519423" y="3126172"/>
            <a:ext cx="84029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Pick()</a:t>
            </a:r>
          </a:p>
        </p:txBody>
      </p:sp>
      <p:sp>
        <p:nvSpPr>
          <p:cNvPr id="54" name="txtFN2"/>
          <p:cNvSpPr txBox="1"/>
          <p:nvPr/>
        </p:nvSpPr>
        <p:spPr>
          <a:xfrm>
            <a:off x="1548774" y="3127618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6E93DF"/>
                </a:solidFill>
              </a:rPr>
              <a:t>RecNo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</p:txBody>
      </p:sp>
      <p:sp>
        <p:nvSpPr>
          <p:cNvPr id="58" name="txtFN3"/>
          <p:cNvSpPr txBox="1"/>
          <p:nvPr/>
        </p:nvSpPr>
        <p:spPr>
          <a:xfrm>
            <a:off x="2950524" y="3123208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6E93DF"/>
                </a:solidFill>
              </a:rPr>
              <a:t>IterNo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</p:txBody>
      </p:sp>
      <p:sp>
        <p:nvSpPr>
          <p:cNvPr id="57" name="msk2"/>
          <p:cNvSpPr/>
          <p:nvPr/>
        </p:nvSpPr>
        <p:spPr>
          <a:xfrm>
            <a:off x="453159" y="2925100"/>
            <a:ext cx="4722227" cy="7002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xtSolution"/>
          <p:cNvSpPr txBox="1"/>
          <p:nvPr/>
        </p:nvSpPr>
        <p:spPr>
          <a:xfrm>
            <a:off x="375466" y="3856362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Solution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9736" y="4171744"/>
            <a:ext cx="4887007" cy="1676634"/>
          </a:xfrm>
          <a:prstGeom prst="rect">
            <a:avLst/>
          </a:prstGeom>
        </p:spPr>
      </p:pic>
      <p:sp>
        <p:nvSpPr>
          <p:cNvPr id="122" name="yellow1"/>
          <p:cNvSpPr/>
          <p:nvPr/>
        </p:nvSpPr>
        <p:spPr>
          <a:xfrm>
            <a:off x="619735" y="5486437"/>
            <a:ext cx="1123072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yellow2"/>
          <p:cNvSpPr/>
          <p:nvPr/>
        </p:nvSpPr>
        <p:spPr>
          <a:xfrm>
            <a:off x="619735" y="5660745"/>
            <a:ext cx="1643772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0" name="yellow3"/>
          <p:cNvSpPr/>
          <p:nvPr/>
        </p:nvSpPr>
        <p:spPr>
          <a:xfrm>
            <a:off x="941120" y="4981345"/>
            <a:ext cx="4481512" cy="50509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8388534" y="1321555"/>
            <a:ext cx="120417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>
                <a:solidFill>
                  <a:srgbClr val="934C7E"/>
                </a:solidFill>
                <a:latin typeface="Consolas" panose="020B0609020204030204" pitchFamily="49" charset="0"/>
              </a:rPr>
              <a:t>DeckOfCards:</a:t>
            </a:r>
          </a:p>
        </p:txBody>
      </p:sp>
      <p:sp>
        <p:nvSpPr>
          <p:cNvPr id="89" name="s1,1"/>
          <p:cNvSpPr txBox="1"/>
          <p:nvPr/>
        </p:nvSpPr>
        <p:spPr>
          <a:xfrm>
            <a:off x="8460000" y="162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CardValue</a:t>
            </a:r>
          </a:p>
        </p:txBody>
      </p:sp>
      <p:sp>
        <p:nvSpPr>
          <p:cNvPr id="92" name="s1,2"/>
          <p:cNvSpPr txBox="1"/>
          <p:nvPr/>
        </p:nvSpPr>
        <p:spPr>
          <a:xfrm>
            <a:off x="9720000" y="162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Suit</a:t>
            </a:r>
          </a:p>
        </p:txBody>
      </p:sp>
      <p:sp>
        <p:nvSpPr>
          <p:cNvPr id="94" name="s2,1"/>
          <p:cNvSpPr txBox="1"/>
          <p:nvPr/>
        </p:nvSpPr>
        <p:spPr>
          <a:xfrm>
            <a:off x="8460000" y="19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95" name="s2,2"/>
          <p:cNvSpPr txBox="1"/>
          <p:nvPr/>
        </p:nvSpPr>
        <p:spPr>
          <a:xfrm>
            <a:off x="9720000" y="19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Spades</a:t>
            </a:r>
          </a:p>
        </p:txBody>
      </p:sp>
      <p:sp>
        <p:nvSpPr>
          <p:cNvPr id="97" name="s3,1"/>
          <p:cNvSpPr txBox="1"/>
          <p:nvPr/>
        </p:nvSpPr>
        <p:spPr>
          <a:xfrm>
            <a:off x="8460000" y="234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98" name="s3,2"/>
          <p:cNvSpPr txBox="1"/>
          <p:nvPr/>
        </p:nvSpPr>
        <p:spPr>
          <a:xfrm>
            <a:off x="9720000" y="234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Hearts</a:t>
            </a:r>
          </a:p>
        </p:txBody>
      </p:sp>
      <p:sp>
        <p:nvSpPr>
          <p:cNvPr id="100" name="s4,1"/>
          <p:cNvSpPr txBox="1"/>
          <p:nvPr/>
        </p:nvSpPr>
        <p:spPr>
          <a:xfrm>
            <a:off x="8460000" y="27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101" name="s4,2"/>
          <p:cNvSpPr txBox="1"/>
          <p:nvPr/>
        </p:nvSpPr>
        <p:spPr>
          <a:xfrm>
            <a:off x="9720000" y="27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Diamonds</a:t>
            </a:r>
          </a:p>
        </p:txBody>
      </p:sp>
      <p:sp>
        <p:nvSpPr>
          <p:cNvPr id="103" name="s5,1"/>
          <p:cNvSpPr txBox="1"/>
          <p:nvPr/>
        </p:nvSpPr>
        <p:spPr>
          <a:xfrm>
            <a:off x="8460000" y="306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104" name="s5,2"/>
          <p:cNvSpPr txBox="1"/>
          <p:nvPr/>
        </p:nvSpPr>
        <p:spPr>
          <a:xfrm>
            <a:off x="9720000" y="306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Clubs</a:t>
            </a:r>
          </a:p>
        </p:txBody>
      </p:sp>
      <p:sp>
        <p:nvSpPr>
          <p:cNvPr id="131" name="s6,1"/>
          <p:cNvSpPr txBox="1"/>
          <p:nvPr/>
        </p:nvSpPr>
        <p:spPr>
          <a:xfrm>
            <a:off x="8460000" y="342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32" name="s6,2"/>
          <p:cNvSpPr txBox="1"/>
          <p:nvPr/>
        </p:nvSpPr>
        <p:spPr>
          <a:xfrm>
            <a:off x="9720000" y="342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Spades</a:t>
            </a:r>
          </a:p>
        </p:txBody>
      </p:sp>
      <p:sp>
        <p:nvSpPr>
          <p:cNvPr id="133" name="s7,1"/>
          <p:cNvSpPr txBox="1"/>
          <p:nvPr/>
        </p:nvSpPr>
        <p:spPr>
          <a:xfrm>
            <a:off x="8460000" y="37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34" name="s7,2"/>
          <p:cNvSpPr txBox="1"/>
          <p:nvPr/>
        </p:nvSpPr>
        <p:spPr>
          <a:xfrm>
            <a:off x="9720000" y="37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Hearts</a:t>
            </a:r>
          </a:p>
        </p:txBody>
      </p:sp>
      <p:sp>
        <p:nvSpPr>
          <p:cNvPr id="135" name="s8,1"/>
          <p:cNvSpPr txBox="1"/>
          <p:nvPr/>
        </p:nvSpPr>
        <p:spPr>
          <a:xfrm>
            <a:off x="8460000" y="414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36" name="s8,2"/>
          <p:cNvSpPr txBox="1"/>
          <p:nvPr/>
        </p:nvSpPr>
        <p:spPr>
          <a:xfrm>
            <a:off x="9720000" y="414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Diamonds</a:t>
            </a:r>
          </a:p>
        </p:txBody>
      </p:sp>
      <p:sp>
        <p:nvSpPr>
          <p:cNvPr id="137" name="s9,1"/>
          <p:cNvSpPr txBox="1"/>
          <p:nvPr/>
        </p:nvSpPr>
        <p:spPr>
          <a:xfrm>
            <a:off x="8460000" y="45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38" name="s9,2"/>
          <p:cNvSpPr txBox="1"/>
          <p:nvPr/>
        </p:nvSpPr>
        <p:spPr>
          <a:xfrm>
            <a:off x="9720000" y="45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Clubs</a:t>
            </a:r>
          </a:p>
        </p:txBody>
      </p:sp>
      <p:sp>
        <p:nvSpPr>
          <p:cNvPr id="66" name="IterNo"/>
          <p:cNvSpPr txBox="1"/>
          <p:nvPr/>
        </p:nvSpPr>
        <p:spPr>
          <a:xfrm>
            <a:off x="5400000" y="162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IterNo()</a:t>
            </a:r>
          </a:p>
        </p:txBody>
      </p:sp>
      <p:sp>
        <p:nvSpPr>
          <p:cNvPr id="78" name="IterNo-val"/>
          <p:cNvSpPr txBox="1"/>
          <p:nvPr/>
        </p:nvSpPr>
        <p:spPr>
          <a:xfrm>
            <a:off x="5400000" y="19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09" name="IterNo-val2"/>
          <p:cNvSpPr txBox="1"/>
          <p:nvPr/>
        </p:nvSpPr>
        <p:spPr>
          <a:xfrm>
            <a:off x="5400000" y="19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/>
              <a:t>2</a:t>
            </a:r>
          </a:p>
        </p:txBody>
      </p:sp>
      <p:sp>
        <p:nvSpPr>
          <p:cNvPr id="65" name="RecNo"/>
          <p:cNvSpPr txBox="1"/>
          <p:nvPr/>
        </p:nvSpPr>
        <p:spPr>
          <a:xfrm>
            <a:off x="6660000" y="162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RecNo()</a:t>
            </a:r>
          </a:p>
        </p:txBody>
      </p:sp>
      <p:sp>
        <p:nvSpPr>
          <p:cNvPr id="67" name="RecNo-val"/>
          <p:cNvSpPr txBox="1"/>
          <p:nvPr/>
        </p:nvSpPr>
        <p:spPr>
          <a:xfrm>
            <a:off x="6660000" y="19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84" name="RecNo-val2"/>
          <p:cNvSpPr txBox="1"/>
          <p:nvPr/>
        </p:nvSpPr>
        <p:spPr>
          <a:xfrm>
            <a:off x="6660000" y="19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90" name="RecNo-val3"/>
          <p:cNvSpPr txBox="1"/>
          <p:nvPr/>
        </p:nvSpPr>
        <p:spPr>
          <a:xfrm>
            <a:off x="6660000" y="19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107" name="RecNo-val4"/>
          <p:cNvSpPr txBox="1"/>
          <p:nvPr/>
        </p:nvSpPr>
        <p:spPr>
          <a:xfrm>
            <a:off x="6660000" y="19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/>
              <a:t>4</a:t>
            </a:r>
          </a:p>
        </p:txBody>
      </p:sp>
      <p:cxnSp>
        <p:nvCxnSpPr>
          <p:cNvPr id="8" name="Arrow-Iter1"/>
          <p:cNvCxnSpPr/>
          <p:nvPr/>
        </p:nvCxnSpPr>
        <p:spPr>
          <a:xfrm>
            <a:off x="2132697" y="4439373"/>
            <a:ext cx="0" cy="54197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8" name="Arrow-Iter2"/>
          <p:cNvCxnSpPr/>
          <p:nvPr/>
        </p:nvCxnSpPr>
        <p:spPr>
          <a:xfrm>
            <a:off x="2443847" y="4429847"/>
            <a:ext cx="0" cy="541973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5" name="Arrow-Rec1"/>
          <p:cNvCxnSpPr/>
          <p:nvPr/>
        </p:nvCxnSpPr>
        <p:spPr>
          <a:xfrm flipV="1">
            <a:off x="2263507" y="5486438"/>
            <a:ext cx="0" cy="499795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6" name="Arrow-Rec2"/>
          <p:cNvCxnSpPr/>
          <p:nvPr/>
        </p:nvCxnSpPr>
        <p:spPr>
          <a:xfrm flipV="1">
            <a:off x="2934067" y="5486438"/>
            <a:ext cx="0" cy="499795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7" name="Arrow-Rec3"/>
          <p:cNvCxnSpPr/>
          <p:nvPr/>
        </p:nvCxnSpPr>
        <p:spPr>
          <a:xfrm flipV="1">
            <a:off x="3712010" y="5486438"/>
            <a:ext cx="0" cy="499795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8" name="Arrow-Rec4"/>
          <p:cNvCxnSpPr/>
          <p:nvPr/>
        </p:nvCxnSpPr>
        <p:spPr>
          <a:xfrm flipV="1">
            <a:off x="4428290" y="5486438"/>
            <a:ext cx="0" cy="499795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0" name="Arrow-Rec11"/>
          <p:cNvCxnSpPr/>
          <p:nvPr/>
        </p:nvCxnSpPr>
        <p:spPr>
          <a:xfrm flipV="1">
            <a:off x="2263507" y="5486438"/>
            <a:ext cx="0" cy="499795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9" name="Arrow-Rec22"/>
          <p:cNvCxnSpPr/>
          <p:nvPr/>
        </p:nvCxnSpPr>
        <p:spPr>
          <a:xfrm flipV="1">
            <a:off x="2934067" y="5486438"/>
            <a:ext cx="0" cy="499795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0" name="Arrow-Rec33"/>
          <p:cNvCxnSpPr/>
          <p:nvPr/>
        </p:nvCxnSpPr>
        <p:spPr>
          <a:xfrm flipV="1">
            <a:off x="3712010" y="5486438"/>
            <a:ext cx="0" cy="499795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Arrow-Rec44"/>
          <p:cNvCxnSpPr/>
          <p:nvPr/>
        </p:nvCxnSpPr>
        <p:spPr>
          <a:xfrm flipV="1">
            <a:off x="4429310" y="5486438"/>
            <a:ext cx="0" cy="499795"/>
          </a:xfrm>
          <a:prstGeom prst="straightConnector1">
            <a:avLst/>
          </a:prstGeom>
          <a:ln w="50800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2" name="s6,1">
            <a:extLst>
              <a:ext uri="{FF2B5EF4-FFF2-40B4-BE49-F238E27FC236}">
                <a16:creationId xmlns:a16="http://schemas.microsoft.com/office/drawing/2014/main" id="{5A2C7A16-410B-473B-B492-E3E659497D3B}"/>
              </a:ext>
            </a:extLst>
          </p:cNvPr>
          <p:cNvSpPr txBox="1"/>
          <p:nvPr/>
        </p:nvSpPr>
        <p:spPr>
          <a:xfrm>
            <a:off x="8460000" y="4860000"/>
            <a:ext cx="1260000" cy="360000"/>
          </a:xfrm>
          <a:prstGeom prst="rect">
            <a:avLst/>
          </a:prstGeom>
          <a:noFill/>
          <a:ln w="6350">
            <a:noFill/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/>
              <a:t>…</a:t>
            </a:r>
          </a:p>
        </p:txBody>
      </p:sp>
      <p:sp>
        <p:nvSpPr>
          <p:cNvPr id="59" name="RecNo-val4">
            <a:extLst>
              <a:ext uri="{FF2B5EF4-FFF2-40B4-BE49-F238E27FC236}">
                <a16:creationId xmlns:a16="http://schemas.microsoft.com/office/drawing/2014/main" id="{A34D13EC-4821-49B0-9246-8CA1C11D58C3}"/>
              </a:ext>
            </a:extLst>
          </p:cNvPr>
          <p:cNvSpPr txBox="1"/>
          <p:nvPr/>
        </p:nvSpPr>
        <p:spPr>
          <a:xfrm>
            <a:off x="5400000" y="19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1233794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1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0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1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650"/>
                            </p:stCondLst>
                            <p:childTnLst>
                              <p:par>
                                <p:cTn id="10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8" dur="1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1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2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3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>
                      <p:stCondLst>
                        <p:cond delay="indefinite"/>
                      </p:stCondLst>
                      <p:childTnLst>
                        <p:par>
                          <p:cTn id="128" fill="hold">
                            <p:stCondLst>
                              <p:cond delay="0"/>
                            </p:stCondLst>
                            <p:childTnLst>
                              <p:par>
                                <p:cTn id="1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1" dur="2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25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0.05495 -4.81481E-6 " pathEditMode="relative" rAng="0" ptsTypes="AA">
                                      <p:cBhvr>
                                        <p:cTn id="136" dur="500" fill="hold"/>
                                        <p:tgtEl>
                                          <p:spTgt spid="8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47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500"/>
                            </p:stCondLst>
                            <p:childTnLst>
                              <p:par>
                                <p:cTn id="1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1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1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6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8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5E-6 -2.59259E-6 L 0.06381 -4.81481E-6 " pathEditMode="relative" rAng="0" ptsTypes="AA">
                                      <p:cBhvr>
                                        <p:cTn id="159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19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500"/>
                            </p:stCondLst>
                            <p:childTnLst>
                              <p:par>
                                <p:cTn id="1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3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5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1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3" fill="hold">
                            <p:stCondLst>
                              <p:cond delay="1000"/>
                            </p:stCondLst>
                            <p:childTnLst>
                              <p:par>
                                <p:cTn id="17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63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91667E-6 -2.59259E-6 L 0.05872 -3.33333E-6 " pathEditMode="relative" rAng="0" ptsTypes="AA">
                                      <p:cBhvr>
                                        <p:cTn id="181" dur="500" fill="hold"/>
                                        <p:tgtEl>
                                          <p:spTgt spid="8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943" y="-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1500"/>
                            </p:stCondLst>
                            <p:childTnLst>
                              <p:par>
                                <p:cTn id="18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1" dur="1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1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5" fill="hold">
                      <p:stCondLst>
                        <p:cond delay="indefinite"/>
                      </p:stCondLst>
                      <p:childTnLst>
                        <p:par>
                          <p:cTn id="196" fill="hold">
                            <p:stCondLst>
                              <p:cond delay="0"/>
                            </p:stCondLst>
                            <p:childTnLst>
                              <p:par>
                                <p:cTn id="1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1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3" fill="hold">
                      <p:stCondLst>
                        <p:cond delay="indefinite"/>
                      </p:stCondLst>
                      <p:childTnLst>
                        <p:par>
                          <p:cTn id="204" fill="hold">
                            <p:stCondLst>
                              <p:cond delay="0"/>
                            </p:stCondLst>
                            <p:childTnLst>
                              <p:par>
                                <p:cTn id="205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63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4.44444E-6 L 0.02552 0.00069 " pathEditMode="relative" rAng="0" ptsTypes="AA">
                                      <p:cBhvr>
                                        <p:cTn id="2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76" y="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5" fill="hold">
                            <p:stCondLst>
                              <p:cond delay="500"/>
                            </p:stCondLst>
                            <p:childTnLst>
                              <p:par>
                                <p:cTn id="21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50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2" presetID="35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04167E-6 -2.59259E-6 L -0.17747 -4.81481E-6 " pathEditMode="relative" rAng="0" ptsTypes="AA">
                                      <p:cBhvr>
                                        <p:cTn id="223" dur="5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8880" y="162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15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15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15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2" dur="50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2" dur="15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5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6" fill="hold">
                            <p:stCondLst>
                              <p:cond delay="2000"/>
                            </p:stCondLst>
                            <p:childTnLst>
                              <p:par>
                                <p:cTn id="25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1" dur="5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3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4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4" dur="1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5" fill="hold">
                            <p:stCondLst>
                              <p:cond delay="2500"/>
                            </p:stCondLst>
                            <p:childTnLst>
                              <p:par>
                                <p:cTn id="27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5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ntr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1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1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2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199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9" fill="hold">
                            <p:stCondLst>
                              <p:cond delay="200"/>
                            </p:stCondLst>
                            <p:childTnLst>
                              <p:par>
                                <p:cTn id="3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2" dur="2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3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0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400"/>
                            </p:stCondLst>
                            <p:childTnLst>
                              <p:par>
                                <p:cTn id="3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2" grpId="0"/>
      <p:bldP spid="56" grpId="0"/>
      <p:bldP spid="115" grpId="0" animBg="1"/>
      <p:bldP spid="51" grpId="0"/>
      <p:bldP spid="53" grpId="0"/>
      <p:bldP spid="54" grpId="0"/>
      <p:bldP spid="58" grpId="0"/>
      <p:bldP spid="57" grpId="0" animBg="1"/>
      <p:bldP spid="9" grpId="0"/>
      <p:bldP spid="122" grpId="0" animBg="1"/>
      <p:bldP spid="122" grpId="2" animBg="1"/>
      <p:bldP spid="79" grpId="0" animBg="1"/>
      <p:bldP spid="79" grpId="2" animBg="1"/>
      <p:bldP spid="80" grpId="0" animBg="1"/>
      <p:bldP spid="106" grpId="0"/>
      <p:bldP spid="89" grpId="0" animBg="1"/>
      <p:bldP spid="92" grpId="0" animBg="1"/>
      <p:bldP spid="94" grpId="0" animBg="1"/>
      <p:bldP spid="95" grpId="0" animBg="1"/>
      <p:bldP spid="97" grpId="0" animBg="1"/>
      <p:bldP spid="98" grpId="0" animBg="1"/>
      <p:bldP spid="100" grpId="0" animBg="1"/>
      <p:bldP spid="101" grpId="0" animBg="1"/>
      <p:bldP spid="103" grpId="0" animBg="1"/>
      <p:bldP spid="104" grpId="0" animBg="1"/>
      <p:bldP spid="131" grpId="0" animBg="1"/>
      <p:bldP spid="132" grpId="0" animBg="1"/>
      <p:bldP spid="133" grpId="0" animBg="1"/>
      <p:bldP spid="134" grpId="0" animBg="1"/>
      <p:bldP spid="135" grpId="0" animBg="1"/>
      <p:bldP spid="136" grpId="0" animBg="1"/>
      <p:bldP spid="137" grpId="0" animBg="1"/>
      <p:bldP spid="138" grpId="0" animBg="1"/>
      <p:bldP spid="66" grpId="0" animBg="1"/>
      <p:bldP spid="78" grpId="0" animBg="1"/>
      <p:bldP spid="78" grpId="1" animBg="1"/>
      <p:bldP spid="109" grpId="0" animBg="1"/>
      <p:bldP spid="109" grpId="1" animBg="1"/>
      <p:bldP spid="65" grpId="0" animBg="1"/>
      <p:bldP spid="67" grpId="0" animBg="1"/>
      <p:bldP spid="67" grpId="1" animBg="1"/>
      <p:bldP spid="67" grpId="2" animBg="1"/>
      <p:bldP spid="67" grpId="3" animBg="1"/>
      <p:bldP spid="84" grpId="0" animBg="1"/>
      <p:bldP spid="84" grpId="1" animBg="1"/>
      <p:bldP spid="84" grpId="2" animBg="1"/>
      <p:bldP spid="84" grpId="3" animBg="1"/>
      <p:bldP spid="90" grpId="0" animBg="1"/>
      <p:bldP spid="90" grpId="1" animBg="1"/>
      <p:bldP spid="90" grpId="2" animBg="1"/>
      <p:bldP spid="90" grpId="3" animBg="1"/>
      <p:bldP spid="107" grpId="0" animBg="1"/>
      <p:bldP spid="107" grpId="1" animBg="1"/>
      <p:bldP spid="107" grpId="2" animBg="1"/>
      <p:bldP spid="107" grpId="3" animBg="1"/>
      <p:bldP spid="62" grpId="0" animBg="1"/>
      <p:bldP spid="5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1800000" algn="l"/>
            <a:r>
              <a:rPr lang="en-US" dirty="0">
                <a:solidFill>
                  <a:srgbClr val="7E8083"/>
                </a:solidFill>
              </a:rPr>
              <a:t>Cards – </a:t>
            </a:r>
            <a:r>
              <a:rPr lang="en-US" dirty="0">
                <a:solidFill>
                  <a:srgbClr val="009845"/>
                </a:solidFill>
              </a:rPr>
              <a:t>Shuffle &amp; Deal</a:t>
            </a:r>
            <a:endParaRPr lang="en-GB" dirty="0">
              <a:solidFill>
                <a:srgbClr val="009845"/>
              </a:solidFill>
            </a:endParaRPr>
          </a:p>
        </p:txBody>
      </p:sp>
      <p:pic>
        <p:nvPicPr>
          <p:cNvPr id="55" name="Picture 1-sm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00" y="154800"/>
            <a:ext cx="1389171" cy="1012873"/>
          </a:xfrm>
          <a:prstGeom prst="rect">
            <a:avLst/>
          </a:prstGeom>
        </p:spPr>
      </p:pic>
      <p:sp>
        <p:nvSpPr>
          <p:cNvPr id="32" name="txtKeywords"/>
          <p:cNvSpPr txBox="1"/>
          <p:nvPr/>
        </p:nvSpPr>
        <p:spPr>
          <a:xfrm>
            <a:off x="360000" y="118800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Keywords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2" name="txtKW"/>
          <p:cNvSpPr txBox="1"/>
          <p:nvPr/>
        </p:nvSpPr>
        <p:spPr>
          <a:xfrm>
            <a:off x="415723" y="1446459"/>
            <a:ext cx="1483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FOR NEXT</a:t>
            </a:r>
          </a:p>
        </p:txBody>
      </p:sp>
      <p:sp>
        <p:nvSpPr>
          <p:cNvPr id="56" name="txtKW2"/>
          <p:cNvSpPr txBox="1"/>
          <p:nvPr/>
        </p:nvSpPr>
        <p:spPr>
          <a:xfrm>
            <a:off x="1979239" y="1446459"/>
            <a:ext cx="15263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ORDER BY</a:t>
            </a:r>
          </a:p>
        </p:txBody>
      </p:sp>
      <p:sp>
        <p:nvSpPr>
          <p:cNvPr id="50" name="txtKW3">
            <a:extLst>
              <a:ext uri="{FF2B5EF4-FFF2-40B4-BE49-F238E27FC236}">
                <a16:creationId xmlns:a16="http://schemas.microsoft.com/office/drawing/2014/main" id="{7AD36A64-A6F0-4D0A-B1C0-FC3DB99B2558}"/>
              </a:ext>
            </a:extLst>
          </p:cNvPr>
          <p:cNvSpPr txBox="1"/>
          <p:nvPr/>
        </p:nvSpPr>
        <p:spPr>
          <a:xfrm>
            <a:off x="3586037" y="1442724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RESIDENT</a:t>
            </a:r>
          </a:p>
        </p:txBody>
      </p:sp>
      <p:sp>
        <p:nvSpPr>
          <p:cNvPr id="129" name="txtKW4">
            <a:extLst>
              <a:ext uri="{FF2B5EF4-FFF2-40B4-BE49-F238E27FC236}">
                <a16:creationId xmlns:a16="http://schemas.microsoft.com/office/drawing/2014/main" id="{FF789F9A-74F2-4D95-A828-F4DB3E8CAE6D}"/>
              </a:ext>
            </a:extLst>
          </p:cNvPr>
          <p:cNvSpPr txBox="1"/>
          <p:nvPr/>
        </p:nvSpPr>
        <p:spPr>
          <a:xfrm>
            <a:off x="5151158" y="1450576"/>
            <a:ext cx="11416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WHERE</a:t>
            </a:r>
          </a:p>
        </p:txBody>
      </p:sp>
      <p:sp>
        <p:nvSpPr>
          <p:cNvPr id="115" name="msk1"/>
          <p:cNvSpPr/>
          <p:nvPr/>
        </p:nvSpPr>
        <p:spPr>
          <a:xfrm>
            <a:off x="404120" y="1243991"/>
            <a:ext cx="5883052" cy="57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xtFunctions"/>
          <p:cNvSpPr txBox="1"/>
          <p:nvPr/>
        </p:nvSpPr>
        <p:spPr>
          <a:xfrm>
            <a:off x="352477" y="1887196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Functions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3" name="txtFN1"/>
          <p:cNvSpPr txBox="1"/>
          <p:nvPr/>
        </p:nvSpPr>
        <p:spPr>
          <a:xfrm>
            <a:off x="457849" y="2104170"/>
            <a:ext cx="9685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Rand()</a:t>
            </a:r>
          </a:p>
        </p:txBody>
      </p:sp>
      <p:sp>
        <p:nvSpPr>
          <p:cNvPr id="54" name="txtFN2"/>
          <p:cNvSpPr txBox="1"/>
          <p:nvPr/>
        </p:nvSpPr>
        <p:spPr>
          <a:xfrm>
            <a:off x="1525027" y="2105616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6E93DF"/>
                </a:solidFill>
              </a:rPr>
              <a:t>RecNo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</p:txBody>
      </p:sp>
      <p:sp>
        <p:nvSpPr>
          <p:cNvPr id="57" name="msk2"/>
          <p:cNvSpPr/>
          <p:nvPr/>
        </p:nvSpPr>
        <p:spPr>
          <a:xfrm>
            <a:off x="396638" y="1888185"/>
            <a:ext cx="2321534" cy="62230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xtSolution"/>
          <p:cNvSpPr txBox="1"/>
          <p:nvPr/>
        </p:nvSpPr>
        <p:spPr>
          <a:xfrm>
            <a:off x="371209" y="2553391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Solution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pic>
        <p:nvPicPr>
          <p:cNvPr id="4" name="Picture 2">
            <a:extLst>
              <a:ext uri="{FF2B5EF4-FFF2-40B4-BE49-F238E27FC236}">
                <a16:creationId xmlns:a16="http://schemas.microsoft.com/office/drawing/2014/main" id="{7FC0443B-BAFA-42D0-9C28-DD56076768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0146" y="2923093"/>
            <a:ext cx="3620005" cy="3638569"/>
          </a:xfrm>
          <a:prstGeom prst="rect">
            <a:avLst/>
          </a:prstGeom>
        </p:spPr>
      </p:pic>
      <p:sp>
        <p:nvSpPr>
          <p:cNvPr id="117" name="yellow1">
            <a:extLst>
              <a:ext uri="{FF2B5EF4-FFF2-40B4-BE49-F238E27FC236}">
                <a16:creationId xmlns:a16="http://schemas.microsoft.com/office/drawing/2014/main" id="{88673246-1281-4BE1-A3CF-D8ED04826C30}"/>
              </a:ext>
            </a:extLst>
          </p:cNvPr>
          <p:cNvSpPr/>
          <p:nvPr/>
        </p:nvSpPr>
        <p:spPr>
          <a:xfrm>
            <a:off x="637846" y="3067859"/>
            <a:ext cx="3622305" cy="3173636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8" name="yellow2">
            <a:extLst>
              <a:ext uri="{FF2B5EF4-FFF2-40B4-BE49-F238E27FC236}">
                <a16:creationId xmlns:a16="http://schemas.microsoft.com/office/drawing/2014/main" id="{5C50D9A3-FEC0-4B34-B429-E564E2FA2FBB}"/>
              </a:ext>
            </a:extLst>
          </p:cNvPr>
          <p:cNvSpPr/>
          <p:nvPr/>
        </p:nvSpPr>
        <p:spPr>
          <a:xfrm>
            <a:off x="634491" y="3062461"/>
            <a:ext cx="1836150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yellow3">
            <a:extLst>
              <a:ext uri="{FF2B5EF4-FFF2-40B4-BE49-F238E27FC236}">
                <a16:creationId xmlns:a16="http://schemas.microsoft.com/office/drawing/2014/main" id="{074ECFF8-4A19-4D6D-A7A6-BBBA423BF53D}"/>
              </a:ext>
            </a:extLst>
          </p:cNvPr>
          <p:cNvSpPr/>
          <p:nvPr/>
        </p:nvSpPr>
        <p:spPr>
          <a:xfrm>
            <a:off x="611123" y="6067187"/>
            <a:ext cx="968231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Box1">
            <a:extLst>
              <a:ext uri="{FF2B5EF4-FFF2-40B4-BE49-F238E27FC236}">
                <a16:creationId xmlns:a16="http://schemas.microsoft.com/office/drawing/2014/main" id="{D3A68957-1A33-41C6-B07A-9AC01846FA38}"/>
              </a:ext>
            </a:extLst>
          </p:cNvPr>
          <p:cNvSpPr/>
          <p:nvPr/>
        </p:nvSpPr>
        <p:spPr>
          <a:xfrm>
            <a:off x="747253" y="3376138"/>
            <a:ext cx="1801177" cy="655955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Box2">
            <a:extLst>
              <a:ext uri="{FF2B5EF4-FFF2-40B4-BE49-F238E27FC236}">
                <a16:creationId xmlns:a16="http://schemas.microsoft.com/office/drawing/2014/main" id="{6458A485-CBE8-4E58-8F8C-4ED9732929DB}"/>
              </a:ext>
            </a:extLst>
          </p:cNvPr>
          <p:cNvSpPr/>
          <p:nvPr/>
        </p:nvSpPr>
        <p:spPr>
          <a:xfrm>
            <a:off x="747253" y="4332451"/>
            <a:ext cx="1801177" cy="142407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yellow4"/>
          <p:cNvSpPr/>
          <p:nvPr/>
        </p:nvSpPr>
        <p:spPr>
          <a:xfrm>
            <a:off x="784729" y="3857785"/>
            <a:ext cx="1579722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3" name="yellow5">
            <a:extLst>
              <a:ext uri="{FF2B5EF4-FFF2-40B4-BE49-F238E27FC236}">
                <a16:creationId xmlns:a16="http://schemas.microsoft.com/office/drawing/2014/main" id="{C2C35CDE-E0AC-4EED-98F1-2CC6BECB6E60}"/>
              </a:ext>
            </a:extLst>
          </p:cNvPr>
          <p:cNvSpPr/>
          <p:nvPr/>
        </p:nvSpPr>
        <p:spPr>
          <a:xfrm>
            <a:off x="908529" y="3693003"/>
            <a:ext cx="1639900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4" name="yellow6">
            <a:extLst>
              <a:ext uri="{FF2B5EF4-FFF2-40B4-BE49-F238E27FC236}">
                <a16:creationId xmlns:a16="http://schemas.microsoft.com/office/drawing/2014/main" id="{0166FD3C-90F3-4A2B-AD2F-EDAF0E830014}"/>
              </a:ext>
            </a:extLst>
          </p:cNvPr>
          <p:cNvSpPr/>
          <p:nvPr/>
        </p:nvSpPr>
        <p:spPr>
          <a:xfrm>
            <a:off x="782431" y="5276422"/>
            <a:ext cx="1341083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yellow7">
            <a:extLst>
              <a:ext uri="{FF2B5EF4-FFF2-40B4-BE49-F238E27FC236}">
                <a16:creationId xmlns:a16="http://schemas.microsoft.com/office/drawing/2014/main" id="{0E2B7295-BD66-4B00-92B2-A4053D53B433}"/>
              </a:ext>
            </a:extLst>
          </p:cNvPr>
          <p:cNvSpPr/>
          <p:nvPr/>
        </p:nvSpPr>
        <p:spPr>
          <a:xfrm>
            <a:off x="756228" y="5598113"/>
            <a:ext cx="1639900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yellow8">
            <a:extLst>
              <a:ext uri="{FF2B5EF4-FFF2-40B4-BE49-F238E27FC236}">
                <a16:creationId xmlns:a16="http://schemas.microsoft.com/office/drawing/2014/main" id="{91FA49D5-BE03-4CDD-96EA-1BFB41C2EA5B}"/>
              </a:ext>
            </a:extLst>
          </p:cNvPr>
          <p:cNvSpPr/>
          <p:nvPr/>
        </p:nvSpPr>
        <p:spPr>
          <a:xfrm>
            <a:off x="784729" y="5439363"/>
            <a:ext cx="1393812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yellow9">
            <a:extLst>
              <a:ext uri="{FF2B5EF4-FFF2-40B4-BE49-F238E27FC236}">
                <a16:creationId xmlns:a16="http://schemas.microsoft.com/office/drawing/2014/main" id="{426C8CC9-5FB7-4B05-8599-4F0F2BCDDCFA}"/>
              </a:ext>
            </a:extLst>
          </p:cNvPr>
          <p:cNvSpPr/>
          <p:nvPr/>
        </p:nvSpPr>
        <p:spPr>
          <a:xfrm>
            <a:off x="782177" y="5903980"/>
            <a:ext cx="1526539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6" name="yellow10">
            <a:extLst>
              <a:ext uri="{FF2B5EF4-FFF2-40B4-BE49-F238E27FC236}">
                <a16:creationId xmlns:a16="http://schemas.microsoft.com/office/drawing/2014/main" id="{5D1DC87B-6B9C-4A8E-ABF0-8077AB3F4422}"/>
              </a:ext>
            </a:extLst>
          </p:cNvPr>
          <p:cNvSpPr/>
          <p:nvPr/>
        </p:nvSpPr>
        <p:spPr>
          <a:xfrm>
            <a:off x="622375" y="6381026"/>
            <a:ext cx="1742077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TextBox 105"/>
          <p:cNvSpPr txBox="1"/>
          <p:nvPr/>
        </p:nvSpPr>
        <p:spPr>
          <a:xfrm>
            <a:off x="7194360" y="1726887"/>
            <a:ext cx="111921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934C7E"/>
                </a:solidFill>
                <a:latin typeface="Consolas" panose="020B0609020204030204" pitchFamily="49" charset="0"/>
              </a:rPr>
              <a:t>PokerHands</a:t>
            </a:r>
            <a:r>
              <a:rPr lang="en-US" sz="1200" dirty="0">
                <a:solidFill>
                  <a:srgbClr val="934C7E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89" name="s1,1"/>
          <p:cNvSpPr txBox="1"/>
          <p:nvPr/>
        </p:nvSpPr>
        <p:spPr>
          <a:xfrm>
            <a:off x="7200000" y="19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CardValue</a:t>
            </a:r>
          </a:p>
        </p:txBody>
      </p:sp>
      <p:sp>
        <p:nvSpPr>
          <p:cNvPr id="92" name="s1,2"/>
          <p:cNvSpPr txBox="1"/>
          <p:nvPr/>
        </p:nvSpPr>
        <p:spPr>
          <a:xfrm>
            <a:off x="8460000" y="19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Suit</a:t>
            </a:r>
          </a:p>
        </p:txBody>
      </p:sp>
      <p:sp>
        <p:nvSpPr>
          <p:cNvPr id="93" name="s1,3"/>
          <p:cNvSpPr txBox="1"/>
          <p:nvPr/>
        </p:nvSpPr>
        <p:spPr>
          <a:xfrm>
            <a:off x="9720000" y="1980000"/>
            <a:ext cx="108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HandNo</a:t>
            </a:r>
          </a:p>
        </p:txBody>
      </p:sp>
      <p:sp>
        <p:nvSpPr>
          <p:cNvPr id="94" name="s2,1"/>
          <p:cNvSpPr txBox="1"/>
          <p:nvPr/>
        </p:nvSpPr>
        <p:spPr>
          <a:xfrm>
            <a:off x="7200000" y="234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95" name="s2,2"/>
          <p:cNvSpPr txBox="1"/>
          <p:nvPr/>
        </p:nvSpPr>
        <p:spPr>
          <a:xfrm>
            <a:off x="8460000" y="234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Diamonds</a:t>
            </a:r>
          </a:p>
        </p:txBody>
      </p:sp>
      <p:sp>
        <p:nvSpPr>
          <p:cNvPr id="96" name="s2,3"/>
          <p:cNvSpPr txBox="1"/>
          <p:nvPr/>
        </p:nvSpPr>
        <p:spPr>
          <a:xfrm>
            <a:off x="9720000" y="2340000"/>
            <a:ext cx="108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97" name="s3,1"/>
          <p:cNvSpPr txBox="1"/>
          <p:nvPr/>
        </p:nvSpPr>
        <p:spPr>
          <a:xfrm>
            <a:off x="7200000" y="27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</a:t>
            </a:r>
          </a:p>
        </p:txBody>
      </p:sp>
      <p:sp>
        <p:nvSpPr>
          <p:cNvPr id="98" name="s3,2"/>
          <p:cNvSpPr txBox="1"/>
          <p:nvPr/>
        </p:nvSpPr>
        <p:spPr>
          <a:xfrm>
            <a:off x="8460000" y="27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Clubs</a:t>
            </a:r>
          </a:p>
        </p:txBody>
      </p:sp>
      <p:sp>
        <p:nvSpPr>
          <p:cNvPr id="99" name="s3,3"/>
          <p:cNvSpPr txBox="1"/>
          <p:nvPr/>
        </p:nvSpPr>
        <p:spPr>
          <a:xfrm>
            <a:off x="9720000" y="2700000"/>
            <a:ext cx="108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00" name="s4,1"/>
          <p:cNvSpPr txBox="1"/>
          <p:nvPr/>
        </p:nvSpPr>
        <p:spPr>
          <a:xfrm>
            <a:off x="7200000" y="306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01" name="s4,2"/>
          <p:cNvSpPr txBox="1"/>
          <p:nvPr/>
        </p:nvSpPr>
        <p:spPr>
          <a:xfrm>
            <a:off x="8460000" y="306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Diamonds</a:t>
            </a:r>
          </a:p>
        </p:txBody>
      </p:sp>
      <p:sp>
        <p:nvSpPr>
          <p:cNvPr id="102" name="s4,3"/>
          <p:cNvSpPr txBox="1"/>
          <p:nvPr/>
        </p:nvSpPr>
        <p:spPr>
          <a:xfrm>
            <a:off x="9720000" y="3060000"/>
            <a:ext cx="108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103" name="s5,1"/>
          <p:cNvSpPr txBox="1"/>
          <p:nvPr/>
        </p:nvSpPr>
        <p:spPr>
          <a:xfrm>
            <a:off x="7200000" y="342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King</a:t>
            </a:r>
          </a:p>
        </p:txBody>
      </p:sp>
      <p:sp>
        <p:nvSpPr>
          <p:cNvPr id="104" name="s5,2"/>
          <p:cNvSpPr txBox="1"/>
          <p:nvPr/>
        </p:nvSpPr>
        <p:spPr>
          <a:xfrm>
            <a:off x="8460000" y="342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Spades</a:t>
            </a:r>
          </a:p>
        </p:txBody>
      </p:sp>
      <p:sp>
        <p:nvSpPr>
          <p:cNvPr id="105" name="s5,3"/>
          <p:cNvSpPr txBox="1"/>
          <p:nvPr/>
        </p:nvSpPr>
        <p:spPr>
          <a:xfrm>
            <a:off x="9720000" y="3420000"/>
            <a:ext cx="108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91" name="s6,1"/>
          <p:cNvSpPr txBox="1"/>
          <p:nvPr/>
        </p:nvSpPr>
        <p:spPr>
          <a:xfrm>
            <a:off x="7200000" y="37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</a:t>
            </a:r>
          </a:p>
        </p:txBody>
      </p:sp>
      <p:sp>
        <p:nvSpPr>
          <p:cNvPr id="114" name="s6,2"/>
          <p:cNvSpPr txBox="1"/>
          <p:nvPr/>
        </p:nvSpPr>
        <p:spPr>
          <a:xfrm>
            <a:off x="8460000" y="37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Spades</a:t>
            </a:r>
          </a:p>
        </p:txBody>
      </p:sp>
      <p:sp>
        <p:nvSpPr>
          <p:cNvPr id="116" name="s6,3"/>
          <p:cNvSpPr txBox="1"/>
          <p:nvPr/>
        </p:nvSpPr>
        <p:spPr>
          <a:xfrm>
            <a:off x="9720000" y="3780000"/>
            <a:ext cx="108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80" name="s2,1">
            <a:extLst>
              <a:ext uri="{FF2B5EF4-FFF2-40B4-BE49-F238E27FC236}">
                <a16:creationId xmlns:a16="http://schemas.microsoft.com/office/drawing/2014/main" id="{5C07BBBF-6EA9-4D56-9057-3795E76499BC}"/>
              </a:ext>
            </a:extLst>
          </p:cNvPr>
          <p:cNvSpPr txBox="1"/>
          <p:nvPr/>
        </p:nvSpPr>
        <p:spPr>
          <a:xfrm>
            <a:off x="7200000" y="414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81" name="s2,2">
            <a:extLst>
              <a:ext uri="{FF2B5EF4-FFF2-40B4-BE49-F238E27FC236}">
                <a16:creationId xmlns:a16="http://schemas.microsoft.com/office/drawing/2014/main" id="{6D74801C-FE24-42C8-9859-B16BE95277D4}"/>
              </a:ext>
            </a:extLst>
          </p:cNvPr>
          <p:cNvSpPr txBox="1"/>
          <p:nvPr/>
        </p:nvSpPr>
        <p:spPr>
          <a:xfrm>
            <a:off x="8460000" y="414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Diamonds</a:t>
            </a:r>
          </a:p>
        </p:txBody>
      </p:sp>
      <p:sp>
        <p:nvSpPr>
          <p:cNvPr id="82" name="s2,3">
            <a:extLst>
              <a:ext uri="{FF2B5EF4-FFF2-40B4-BE49-F238E27FC236}">
                <a16:creationId xmlns:a16="http://schemas.microsoft.com/office/drawing/2014/main" id="{B77368BC-F30B-418D-9DF3-81B1E1FAEC75}"/>
              </a:ext>
            </a:extLst>
          </p:cNvPr>
          <p:cNvSpPr txBox="1"/>
          <p:nvPr/>
        </p:nvSpPr>
        <p:spPr>
          <a:xfrm>
            <a:off x="9720000" y="4140000"/>
            <a:ext cx="108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83" name="s3,1">
            <a:extLst>
              <a:ext uri="{FF2B5EF4-FFF2-40B4-BE49-F238E27FC236}">
                <a16:creationId xmlns:a16="http://schemas.microsoft.com/office/drawing/2014/main" id="{B9C2BD78-684F-455D-86F9-EEC70A3DF5BE}"/>
              </a:ext>
            </a:extLst>
          </p:cNvPr>
          <p:cNvSpPr txBox="1"/>
          <p:nvPr/>
        </p:nvSpPr>
        <p:spPr>
          <a:xfrm>
            <a:off x="7200000" y="45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84" name="s3,2">
            <a:extLst>
              <a:ext uri="{FF2B5EF4-FFF2-40B4-BE49-F238E27FC236}">
                <a16:creationId xmlns:a16="http://schemas.microsoft.com/office/drawing/2014/main" id="{E9BCCE43-F1FD-41AB-860C-9DCE37A89B73}"/>
              </a:ext>
            </a:extLst>
          </p:cNvPr>
          <p:cNvSpPr txBox="1"/>
          <p:nvPr/>
        </p:nvSpPr>
        <p:spPr>
          <a:xfrm>
            <a:off x="8460000" y="45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Clubs</a:t>
            </a:r>
          </a:p>
        </p:txBody>
      </p:sp>
      <p:sp>
        <p:nvSpPr>
          <p:cNvPr id="85" name="s3,3">
            <a:extLst>
              <a:ext uri="{FF2B5EF4-FFF2-40B4-BE49-F238E27FC236}">
                <a16:creationId xmlns:a16="http://schemas.microsoft.com/office/drawing/2014/main" id="{7E721D1F-2CA0-4435-B807-81EA4E79ABB5}"/>
              </a:ext>
            </a:extLst>
          </p:cNvPr>
          <p:cNvSpPr txBox="1"/>
          <p:nvPr/>
        </p:nvSpPr>
        <p:spPr>
          <a:xfrm>
            <a:off x="9720000" y="4500000"/>
            <a:ext cx="108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86" name="s4,1">
            <a:extLst>
              <a:ext uri="{FF2B5EF4-FFF2-40B4-BE49-F238E27FC236}">
                <a16:creationId xmlns:a16="http://schemas.microsoft.com/office/drawing/2014/main" id="{7EF1A81E-89FB-437B-AEDD-B3D62D9C5A58}"/>
              </a:ext>
            </a:extLst>
          </p:cNvPr>
          <p:cNvSpPr txBox="1"/>
          <p:nvPr/>
        </p:nvSpPr>
        <p:spPr>
          <a:xfrm>
            <a:off x="7200000" y="486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Queen</a:t>
            </a:r>
          </a:p>
        </p:txBody>
      </p:sp>
      <p:sp>
        <p:nvSpPr>
          <p:cNvPr id="87" name="s4,2">
            <a:extLst>
              <a:ext uri="{FF2B5EF4-FFF2-40B4-BE49-F238E27FC236}">
                <a16:creationId xmlns:a16="http://schemas.microsoft.com/office/drawing/2014/main" id="{2F25AA2F-5A08-4B67-92AD-0528638A0220}"/>
              </a:ext>
            </a:extLst>
          </p:cNvPr>
          <p:cNvSpPr txBox="1"/>
          <p:nvPr/>
        </p:nvSpPr>
        <p:spPr>
          <a:xfrm>
            <a:off x="8460000" y="486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Diamonds</a:t>
            </a:r>
          </a:p>
        </p:txBody>
      </p:sp>
      <p:sp>
        <p:nvSpPr>
          <p:cNvPr id="88" name="s4,3">
            <a:extLst>
              <a:ext uri="{FF2B5EF4-FFF2-40B4-BE49-F238E27FC236}">
                <a16:creationId xmlns:a16="http://schemas.microsoft.com/office/drawing/2014/main" id="{3D3C9B2F-08C6-49A1-8219-5AD94160A495}"/>
              </a:ext>
            </a:extLst>
          </p:cNvPr>
          <p:cNvSpPr txBox="1"/>
          <p:nvPr/>
        </p:nvSpPr>
        <p:spPr>
          <a:xfrm>
            <a:off x="9720000" y="4860000"/>
            <a:ext cx="108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90" name="s5,1">
            <a:extLst>
              <a:ext uri="{FF2B5EF4-FFF2-40B4-BE49-F238E27FC236}">
                <a16:creationId xmlns:a16="http://schemas.microsoft.com/office/drawing/2014/main" id="{50427AD7-2508-4717-B1D3-9F09AA4AC17F}"/>
              </a:ext>
            </a:extLst>
          </p:cNvPr>
          <p:cNvSpPr txBox="1"/>
          <p:nvPr/>
        </p:nvSpPr>
        <p:spPr>
          <a:xfrm>
            <a:off x="7200000" y="522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Ace</a:t>
            </a:r>
          </a:p>
        </p:txBody>
      </p:sp>
      <p:sp>
        <p:nvSpPr>
          <p:cNvPr id="107" name="s5,2">
            <a:extLst>
              <a:ext uri="{FF2B5EF4-FFF2-40B4-BE49-F238E27FC236}">
                <a16:creationId xmlns:a16="http://schemas.microsoft.com/office/drawing/2014/main" id="{A61AC968-F8F1-4F0F-BC35-EE68E6B22415}"/>
              </a:ext>
            </a:extLst>
          </p:cNvPr>
          <p:cNvSpPr txBox="1"/>
          <p:nvPr/>
        </p:nvSpPr>
        <p:spPr>
          <a:xfrm>
            <a:off x="8460000" y="522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Hearts</a:t>
            </a:r>
          </a:p>
        </p:txBody>
      </p:sp>
      <p:sp>
        <p:nvSpPr>
          <p:cNvPr id="108" name="s5,3">
            <a:extLst>
              <a:ext uri="{FF2B5EF4-FFF2-40B4-BE49-F238E27FC236}">
                <a16:creationId xmlns:a16="http://schemas.microsoft.com/office/drawing/2014/main" id="{C6D6201D-AF80-407A-ABFC-18738774DB2F}"/>
              </a:ext>
            </a:extLst>
          </p:cNvPr>
          <p:cNvSpPr txBox="1"/>
          <p:nvPr/>
        </p:nvSpPr>
        <p:spPr>
          <a:xfrm>
            <a:off x="9720000" y="5220000"/>
            <a:ext cx="108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109" name="s6,1">
            <a:extLst>
              <a:ext uri="{FF2B5EF4-FFF2-40B4-BE49-F238E27FC236}">
                <a16:creationId xmlns:a16="http://schemas.microsoft.com/office/drawing/2014/main" id="{BD147799-6F21-433E-9B1E-5327FB0AA520}"/>
              </a:ext>
            </a:extLst>
          </p:cNvPr>
          <p:cNvSpPr txBox="1"/>
          <p:nvPr/>
        </p:nvSpPr>
        <p:spPr>
          <a:xfrm>
            <a:off x="7200000" y="55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110" name="s6,2">
            <a:extLst>
              <a:ext uri="{FF2B5EF4-FFF2-40B4-BE49-F238E27FC236}">
                <a16:creationId xmlns:a16="http://schemas.microsoft.com/office/drawing/2014/main" id="{AC6B76EA-4E7E-470B-A5B0-5DFFE526679C}"/>
              </a:ext>
            </a:extLst>
          </p:cNvPr>
          <p:cNvSpPr txBox="1"/>
          <p:nvPr/>
        </p:nvSpPr>
        <p:spPr>
          <a:xfrm>
            <a:off x="8460000" y="55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Spades</a:t>
            </a:r>
          </a:p>
        </p:txBody>
      </p:sp>
      <p:sp>
        <p:nvSpPr>
          <p:cNvPr id="111" name="s6,3">
            <a:extLst>
              <a:ext uri="{FF2B5EF4-FFF2-40B4-BE49-F238E27FC236}">
                <a16:creationId xmlns:a16="http://schemas.microsoft.com/office/drawing/2014/main" id="{B24C80CA-D102-48A7-A121-347889A704C3}"/>
              </a:ext>
            </a:extLst>
          </p:cNvPr>
          <p:cNvSpPr txBox="1"/>
          <p:nvPr/>
        </p:nvSpPr>
        <p:spPr>
          <a:xfrm>
            <a:off x="9720000" y="5580000"/>
            <a:ext cx="108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112" name="s6,1">
            <a:extLst>
              <a:ext uri="{FF2B5EF4-FFF2-40B4-BE49-F238E27FC236}">
                <a16:creationId xmlns:a16="http://schemas.microsoft.com/office/drawing/2014/main" id="{B82B4DDE-E4EF-4551-A224-437649618BBB}"/>
              </a:ext>
            </a:extLst>
          </p:cNvPr>
          <p:cNvSpPr txBox="1"/>
          <p:nvPr/>
        </p:nvSpPr>
        <p:spPr>
          <a:xfrm>
            <a:off x="7200000" y="5940000"/>
            <a:ext cx="1260000" cy="360000"/>
          </a:xfrm>
          <a:prstGeom prst="rect">
            <a:avLst/>
          </a:prstGeom>
          <a:noFill/>
          <a:ln w="6350">
            <a:noFill/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127" name="green1">
            <a:extLst>
              <a:ext uri="{FF2B5EF4-FFF2-40B4-BE49-F238E27FC236}">
                <a16:creationId xmlns:a16="http://schemas.microsoft.com/office/drawing/2014/main" id="{CCCBFA2B-5A30-45A2-B2B1-BF328E49BDA7}"/>
              </a:ext>
            </a:extLst>
          </p:cNvPr>
          <p:cNvSpPr/>
          <p:nvPr/>
        </p:nvSpPr>
        <p:spPr>
          <a:xfrm>
            <a:off x="7200000" y="2340001"/>
            <a:ext cx="3600000" cy="1800000"/>
          </a:xfrm>
          <a:prstGeom prst="roundRect">
            <a:avLst>
              <a:gd name="adj" fmla="val 0"/>
            </a:avLst>
          </a:prstGeom>
          <a:solidFill>
            <a:srgbClr val="B7FC99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28" name="purple1">
            <a:extLst>
              <a:ext uri="{FF2B5EF4-FFF2-40B4-BE49-F238E27FC236}">
                <a16:creationId xmlns:a16="http://schemas.microsoft.com/office/drawing/2014/main" id="{262FDC80-1096-46B4-88FE-EEE25A6BE23D}"/>
              </a:ext>
            </a:extLst>
          </p:cNvPr>
          <p:cNvSpPr/>
          <p:nvPr/>
        </p:nvSpPr>
        <p:spPr>
          <a:xfrm>
            <a:off x="7200000" y="4140001"/>
            <a:ext cx="3600000" cy="1799999"/>
          </a:xfrm>
          <a:prstGeom prst="roundRect">
            <a:avLst>
              <a:gd name="adj" fmla="val 0"/>
            </a:avLst>
          </a:prstGeom>
          <a:solidFill>
            <a:srgbClr val="D0A2D6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235958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750"/>
                            </p:stCondLst>
                            <p:childTnLst>
                              <p:par>
                                <p:cTn id="1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750"/>
                            </p:stCondLst>
                            <p:childTnLst>
                              <p:par>
                                <p:cTn id="2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375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500"/>
                            </p:stCondLst>
                            <p:childTnLst>
                              <p:par>
                                <p:cTn id="38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1750"/>
                            </p:stCondLst>
                            <p:childTnLst>
                              <p:par>
                                <p:cTn id="44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7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0" presetClass="entr" presetSubtype="0" fill="hold" grpId="0" nodeType="click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2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9" dur="50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500"/>
                            </p:stCondLst>
                            <p:childTnLst>
                              <p:par>
                                <p:cTn id="1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0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2" fill="hold">
                      <p:stCondLst>
                        <p:cond delay="indefinite"/>
                      </p:stCondLst>
                      <p:childTnLst>
                        <p:par>
                          <p:cTn id="153" fill="hold">
                            <p:stCondLst>
                              <p:cond delay="0"/>
                            </p:stCondLst>
                            <p:childTnLst>
                              <p:par>
                                <p:cTn id="1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8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9" fill="hold">
                            <p:stCondLst>
                              <p:cond delay="500"/>
                            </p:stCondLst>
                            <p:childTnLst>
                              <p:par>
                                <p:cTn id="1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1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5" dur="1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1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9" fill="hold">
                            <p:stCondLst>
                              <p:cond delay="650"/>
                            </p:stCondLst>
                            <p:childTnLst>
                              <p:par>
                                <p:cTn id="1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1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1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15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8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15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15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1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95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1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1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1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9" fill="hold">
                            <p:stCondLst>
                              <p:cond delay="1100"/>
                            </p:stCondLst>
                            <p:childTnLst>
                              <p:par>
                                <p:cTn id="2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2" dur="1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15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8" dur="15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25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2" fill="hold">
                            <p:stCondLst>
                              <p:cond delay="1350"/>
                            </p:stCondLst>
                            <p:childTnLst>
                              <p:par>
                                <p:cTn id="22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5" dur="1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6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1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2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1" dur="15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5" dur="1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1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1" dur="15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2" fill="hold">
                            <p:stCondLst>
                              <p:cond delay="2150"/>
                            </p:stCondLst>
                            <p:childTnLst>
                              <p:par>
                                <p:cTn id="2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15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8" dur="1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1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2" fill="hold">
                            <p:stCondLst>
                              <p:cond delay="2300"/>
                            </p:stCondLst>
                            <p:childTnLst>
                              <p:par>
                                <p:cTn id="2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5" dur="1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1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1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2" fill="hold">
                            <p:stCondLst>
                              <p:cond delay="2450"/>
                            </p:stCondLst>
                            <p:childTnLst>
                              <p:par>
                                <p:cTn id="2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1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1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1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2" fill="hold">
                            <p:stCondLst>
                              <p:cond delay="2600"/>
                            </p:stCondLst>
                            <p:childTnLst>
                              <p:par>
                                <p:cTn id="2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1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3350"/>
                            </p:stCondLst>
                            <p:childTnLst>
                              <p:par>
                                <p:cTn id="2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2" grpId="0"/>
      <p:bldP spid="56" grpId="0"/>
      <p:bldP spid="50" grpId="0"/>
      <p:bldP spid="129" grpId="0"/>
      <p:bldP spid="115" grpId="0" animBg="1"/>
      <p:bldP spid="51" grpId="0"/>
      <p:bldP spid="53" grpId="0"/>
      <p:bldP spid="54" grpId="0"/>
      <p:bldP spid="57" grpId="0" animBg="1"/>
      <p:bldP spid="9" grpId="0"/>
      <p:bldP spid="117" grpId="0" animBg="1"/>
      <p:bldP spid="117" grpId="2" animBg="1"/>
      <p:bldP spid="118" grpId="0" animBg="1"/>
      <p:bldP spid="118" grpId="2" animBg="1"/>
      <p:bldP spid="119" grpId="0" animBg="1"/>
      <p:bldP spid="119" grpId="2" animBg="1"/>
      <p:bldP spid="5" grpId="0" animBg="1"/>
      <p:bldP spid="5" grpId="1" animBg="1"/>
      <p:bldP spid="120" grpId="0" animBg="1"/>
      <p:bldP spid="120" grpId="1" animBg="1"/>
      <p:bldP spid="120" grpId="2" animBg="1"/>
      <p:bldP spid="120" grpId="3" animBg="1"/>
      <p:bldP spid="122" grpId="0" animBg="1"/>
      <p:bldP spid="122" grpId="2" animBg="1"/>
      <p:bldP spid="113" grpId="0" animBg="1"/>
      <p:bldP spid="113" grpId="2" animBg="1"/>
      <p:bldP spid="124" grpId="0" animBg="1"/>
      <p:bldP spid="124" grpId="2" animBg="1"/>
      <p:bldP spid="121" grpId="0" animBg="1"/>
      <p:bldP spid="121" grpId="2" animBg="1"/>
      <p:bldP spid="123" grpId="0" animBg="1"/>
      <p:bldP spid="123" grpId="2" animBg="1"/>
      <p:bldP spid="125" grpId="0" animBg="1"/>
      <p:bldP spid="125" grpId="2" animBg="1"/>
      <p:bldP spid="126" grpId="0" animBg="1"/>
      <p:bldP spid="106" grpId="0"/>
      <p:bldP spid="89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91" grpId="0" animBg="1"/>
      <p:bldP spid="114" grpId="0" animBg="1"/>
      <p:bldP spid="116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90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27" grpId="0" animBg="1"/>
      <p:bldP spid="128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FDF9821-5AFB-4AD9-8488-84CB18E6064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3906" y="3125257"/>
            <a:ext cx="3949895" cy="1171739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1800000" algn="l"/>
            <a:r>
              <a:rPr lang="en-US" dirty="0">
                <a:solidFill>
                  <a:srgbClr val="7E8083"/>
                </a:solidFill>
              </a:rPr>
              <a:t>Cards – </a:t>
            </a:r>
            <a:r>
              <a:rPr lang="en-US" dirty="0">
                <a:solidFill>
                  <a:srgbClr val="009845"/>
                </a:solidFill>
              </a:rPr>
              <a:t>Identify Flush</a:t>
            </a:r>
            <a:endParaRPr lang="en-GB" dirty="0">
              <a:solidFill>
                <a:srgbClr val="009845"/>
              </a:solidFill>
            </a:endParaRPr>
          </a:p>
        </p:txBody>
      </p:sp>
      <p:pic>
        <p:nvPicPr>
          <p:cNvPr id="55" name="Picture 1-sma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0" y="154800"/>
            <a:ext cx="1389171" cy="1012873"/>
          </a:xfrm>
          <a:prstGeom prst="rect">
            <a:avLst/>
          </a:prstGeom>
        </p:spPr>
      </p:pic>
      <p:sp>
        <p:nvSpPr>
          <p:cNvPr id="32" name="txtKeywords"/>
          <p:cNvSpPr txBox="1"/>
          <p:nvPr/>
        </p:nvSpPr>
        <p:spPr>
          <a:xfrm>
            <a:off x="2069973" y="1334643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Keywords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2" name="txtKW"/>
          <p:cNvSpPr txBox="1"/>
          <p:nvPr/>
        </p:nvSpPr>
        <p:spPr>
          <a:xfrm>
            <a:off x="2336477" y="1569234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RESIDENT</a:t>
            </a:r>
          </a:p>
        </p:txBody>
      </p:sp>
      <p:sp>
        <p:nvSpPr>
          <p:cNvPr id="56" name="txtKW2"/>
          <p:cNvSpPr txBox="1"/>
          <p:nvPr/>
        </p:nvSpPr>
        <p:spPr>
          <a:xfrm>
            <a:off x="3858594" y="1569234"/>
            <a:ext cx="153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GROUP BY</a:t>
            </a:r>
          </a:p>
        </p:txBody>
      </p:sp>
      <p:sp>
        <p:nvSpPr>
          <p:cNvPr id="115" name="msk1"/>
          <p:cNvSpPr/>
          <p:nvPr/>
        </p:nvSpPr>
        <p:spPr>
          <a:xfrm>
            <a:off x="2127202" y="1401665"/>
            <a:ext cx="3673524" cy="57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xtFunctions"/>
          <p:cNvSpPr txBox="1"/>
          <p:nvPr/>
        </p:nvSpPr>
        <p:spPr>
          <a:xfrm>
            <a:off x="7771643" y="1355576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Functions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3" name="txtFN1"/>
          <p:cNvSpPr txBox="1"/>
          <p:nvPr/>
        </p:nvSpPr>
        <p:spPr>
          <a:xfrm>
            <a:off x="8053801" y="1577710"/>
            <a:ext cx="495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If()</a:t>
            </a:r>
          </a:p>
        </p:txBody>
      </p:sp>
      <p:sp>
        <p:nvSpPr>
          <p:cNvPr id="54" name="txtFN2"/>
          <p:cNvSpPr txBox="1"/>
          <p:nvPr/>
        </p:nvSpPr>
        <p:spPr>
          <a:xfrm>
            <a:off x="8703563" y="157915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E93DF"/>
                </a:solidFill>
              </a:rPr>
              <a:t>Count()</a:t>
            </a:r>
          </a:p>
        </p:txBody>
      </p:sp>
      <p:sp>
        <p:nvSpPr>
          <p:cNvPr id="57" name="msk2"/>
          <p:cNvSpPr/>
          <p:nvPr/>
        </p:nvSpPr>
        <p:spPr>
          <a:xfrm>
            <a:off x="7849336" y="1334643"/>
            <a:ext cx="2321534" cy="62230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xtSolution"/>
          <p:cNvSpPr txBox="1"/>
          <p:nvPr/>
        </p:nvSpPr>
        <p:spPr>
          <a:xfrm>
            <a:off x="4018793" y="2731746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Solution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126" name="yellow1">
            <a:extLst>
              <a:ext uri="{FF2B5EF4-FFF2-40B4-BE49-F238E27FC236}">
                <a16:creationId xmlns:a16="http://schemas.microsoft.com/office/drawing/2014/main" id="{5D1DC87B-6B9C-4A8E-ABF0-8077AB3F4422}"/>
              </a:ext>
            </a:extLst>
          </p:cNvPr>
          <p:cNvSpPr/>
          <p:nvPr/>
        </p:nvSpPr>
        <p:spPr>
          <a:xfrm>
            <a:off x="4079674" y="3965958"/>
            <a:ext cx="1543252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yellow2">
            <a:extLst>
              <a:ext uri="{FF2B5EF4-FFF2-40B4-BE49-F238E27FC236}">
                <a16:creationId xmlns:a16="http://schemas.microsoft.com/office/drawing/2014/main" id="{631351A6-EE19-4A2C-8D0B-EB162A9EBEB0}"/>
              </a:ext>
            </a:extLst>
          </p:cNvPr>
          <p:cNvSpPr/>
          <p:nvPr/>
        </p:nvSpPr>
        <p:spPr>
          <a:xfrm>
            <a:off x="4414656" y="3635005"/>
            <a:ext cx="547870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yellow3">
            <a:extLst>
              <a:ext uri="{FF2B5EF4-FFF2-40B4-BE49-F238E27FC236}">
                <a16:creationId xmlns:a16="http://schemas.microsoft.com/office/drawing/2014/main" id="{83A48B15-8797-4A90-9E8D-AC8E65DB9F87}"/>
              </a:ext>
            </a:extLst>
          </p:cNvPr>
          <p:cNvSpPr/>
          <p:nvPr/>
        </p:nvSpPr>
        <p:spPr>
          <a:xfrm>
            <a:off x="7000866" y="3801956"/>
            <a:ext cx="1052935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yellow4">
            <a:extLst>
              <a:ext uri="{FF2B5EF4-FFF2-40B4-BE49-F238E27FC236}">
                <a16:creationId xmlns:a16="http://schemas.microsoft.com/office/drawing/2014/main" id="{D194E399-C457-4650-AAF9-1FE5F1E07D91}"/>
              </a:ext>
            </a:extLst>
          </p:cNvPr>
          <p:cNvSpPr/>
          <p:nvPr/>
        </p:nvSpPr>
        <p:spPr>
          <a:xfrm>
            <a:off x="4113760" y="4129960"/>
            <a:ext cx="1272629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yellow5">
            <a:extLst>
              <a:ext uri="{FF2B5EF4-FFF2-40B4-BE49-F238E27FC236}">
                <a16:creationId xmlns:a16="http://schemas.microsoft.com/office/drawing/2014/main" id="{ABDAA023-30D3-4E17-8DF3-E37BF5BF24B0}"/>
              </a:ext>
            </a:extLst>
          </p:cNvPr>
          <p:cNvSpPr/>
          <p:nvPr/>
        </p:nvSpPr>
        <p:spPr>
          <a:xfrm>
            <a:off x="4656685" y="3801956"/>
            <a:ext cx="1525041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yellow6">
            <a:extLst>
              <a:ext uri="{FF2B5EF4-FFF2-40B4-BE49-F238E27FC236}">
                <a16:creationId xmlns:a16="http://schemas.microsoft.com/office/drawing/2014/main" id="{185C2B75-18BC-4314-9B73-FEB09E41762B}"/>
              </a:ext>
            </a:extLst>
          </p:cNvPr>
          <p:cNvSpPr/>
          <p:nvPr/>
        </p:nvSpPr>
        <p:spPr>
          <a:xfrm>
            <a:off x="4414655" y="3800000"/>
            <a:ext cx="2319520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885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500"/>
                            </p:stCondLst>
                            <p:childTnLst>
                              <p:par>
                                <p:cTn id="16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53" presetClass="entr" presetSubtype="16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0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2" grpId="0"/>
      <p:bldP spid="56" grpId="0"/>
      <p:bldP spid="115" grpId="0" animBg="1"/>
      <p:bldP spid="51" grpId="0"/>
      <p:bldP spid="53" grpId="0"/>
      <p:bldP spid="54" grpId="0"/>
      <p:bldP spid="57" grpId="0" animBg="1"/>
      <p:bldP spid="9" grpId="0"/>
      <p:bldP spid="126" grpId="0" animBg="1"/>
      <p:bldP spid="126" grpId="1" animBg="1"/>
      <p:bldP spid="69" grpId="0" animBg="1"/>
      <p:bldP spid="69" grpId="1" animBg="1"/>
      <p:bldP spid="70" grpId="0" animBg="1"/>
      <p:bldP spid="70" grpId="1" animBg="1"/>
      <p:bldP spid="66" grpId="0" animBg="1"/>
      <p:bldP spid="66" grpId="1" animBg="1"/>
      <p:bldP spid="67" grpId="0" animBg="1"/>
      <p:bldP spid="67" grpId="1" animBg="1"/>
      <p:bldP spid="6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1800000" algn="l"/>
            <a:r>
              <a:rPr lang="en-US" dirty="0">
                <a:solidFill>
                  <a:srgbClr val="7E8083"/>
                </a:solidFill>
              </a:rPr>
              <a:t>Cards – </a:t>
            </a:r>
            <a:r>
              <a:rPr lang="en-US" dirty="0">
                <a:solidFill>
                  <a:srgbClr val="009845"/>
                </a:solidFill>
              </a:rPr>
              <a:t>Identify Combinations</a:t>
            </a:r>
            <a:endParaRPr lang="en-GB" dirty="0">
              <a:solidFill>
                <a:srgbClr val="009845"/>
              </a:solidFill>
            </a:endParaRPr>
          </a:p>
        </p:txBody>
      </p:sp>
      <p:pic>
        <p:nvPicPr>
          <p:cNvPr id="55" name="Picture 1-sm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00" y="154800"/>
            <a:ext cx="1389171" cy="1012873"/>
          </a:xfrm>
          <a:prstGeom prst="rect">
            <a:avLst/>
          </a:prstGeom>
        </p:spPr>
      </p:pic>
      <p:sp>
        <p:nvSpPr>
          <p:cNvPr id="32" name="txtKeywords"/>
          <p:cNvSpPr txBox="1"/>
          <p:nvPr/>
        </p:nvSpPr>
        <p:spPr>
          <a:xfrm>
            <a:off x="2069973" y="1334643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Keywords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2" name="txtKW"/>
          <p:cNvSpPr txBox="1"/>
          <p:nvPr/>
        </p:nvSpPr>
        <p:spPr>
          <a:xfrm>
            <a:off x="2336477" y="1569234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RESIDENT</a:t>
            </a:r>
          </a:p>
        </p:txBody>
      </p:sp>
      <p:sp>
        <p:nvSpPr>
          <p:cNvPr id="56" name="txtKW2"/>
          <p:cNvSpPr txBox="1"/>
          <p:nvPr/>
        </p:nvSpPr>
        <p:spPr>
          <a:xfrm>
            <a:off x="3858594" y="1569234"/>
            <a:ext cx="153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GROUP BY</a:t>
            </a:r>
          </a:p>
        </p:txBody>
      </p:sp>
      <p:sp>
        <p:nvSpPr>
          <p:cNvPr id="115" name="msk1"/>
          <p:cNvSpPr/>
          <p:nvPr/>
        </p:nvSpPr>
        <p:spPr>
          <a:xfrm>
            <a:off x="2127202" y="1401665"/>
            <a:ext cx="3673524" cy="57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xtFunctions"/>
          <p:cNvSpPr txBox="1"/>
          <p:nvPr/>
        </p:nvSpPr>
        <p:spPr>
          <a:xfrm>
            <a:off x="7771643" y="1355576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Functions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3" name="txtFN1"/>
          <p:cNvSpPr txBox="1"/>
          <p:nvPr/>
        </p:nvSpPr>
        <p:spPr>
          <a:xfrm>
            <a:off x="8053801" y="1577710"/>
            <a:ext cx="495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If()</a:t>
            </a:r>
          </a:p>
        </p:txBody>
      </p:sp>
      <p:sp>
        <p:nvSpPr>
          <p:cNvPr id="54" name="txtFN2"/>
          <p:cNvSpPr txBox="1"/>
          <p:nvPr/>
        </p:nvSpPr>
        <p:spPr>
          <a:xfrm>
            <a:off x="8703563" y="1579156"/>
            <a:ext cx="10390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E93DF"/>
                </a:solidFill>
              </a:rPr>
              <a:t>Count()</a:t>
            </a:r>
          </a:p>
        </p:txBody>
      </p:sp>
      <p:sp>
        <p:nvSpPr>
          <p:cNvPr id="57" name="msk2"/>
          <p:cNvSpPr/>
          <p:nvPr/>
        </p:nvSpPr>
        <p:spPr>
          <a:xfrm>
            <a:off x="7849336" y="1334643"/>
            <a:ext cx="2321534" cy="62230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xtSolution"/>
          <p:cNvSpPr txBox="1"/>
          <p:nvPr/>
        </p:nvSpPr>
        <p:spPr>
          <a:xfrm>
            <a:off x="4018793" y="2731746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Solution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DF9821-5AFB-4AD9-8488-84CB18E606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20897" y="3156516"/>
            <a:ext cx="4077269" cy="2353003"/>
          </a:xfrm>
          <a:prstGeom prst="rect">
            <a:avLst/>
          </a:prstGeom>
        </p:spPr>
      </p:pic>
      <p:sp>
        <p:nvSpPr>
          <p:cNvPr id="126" name="yellow1">
            <a:extLst>
              <a:ext uri="{FF2B5EF4-FFF2-40B4-BE49-F238E27FC236}">
                <a16:creationId xmlns:a16="http://schemas.microsoft.com/office/drawing/2014/main" id="{5D1DC87B-6B9C-4A8E-ABF0-8077AB3F4422}"/>
              </a:ext>
            </a:extLst>
          </p:cNvPr>
          <p:cNvSpPr/>
          <p:nvPr/>
        </p:nvSpPr>
        <p:spPr>
          <a:xfrm>
            <a:off x="4094709" y="4763610"/>
            <a:ext cx="1543252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yellow2">
            <a:extLst>
              <a:ext uri="{FF2B5EF4-FFF2-40B4-BE49-F238E27FC236}">
                <a16:creationId xmlns:a16="http://schemas.microsoft.com/office/drawing/2014/main" id="{631351A6-EE19-4A2C-8D0B-EB162A9EBEB0}"/>
              </a:ext>
            </a:extLst>
          </p:cNvPr>
          <p:cNvSpPr/>
          <p:nvPr/>
        </p:nvSpPr>
        <p:spPr>
          <a:xfrm>
            <a:off x="4430803" y="3953696"/>
            <a:ext cx="547870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yellow3">
            <a:extLst>
              <a:ext uri="{FF2B5EF4-FFF2-40B4-BE49-F238E27FC236}">
                <a16:creationId xmlns:a16="http://schemas.microsoft.com/office/drawing/2014/main" id="{83A48B15-8797-4A90-9E8D-AC8E65DB9F87}"/>
              </a:ext>
            </a:extLst>
          </p:cNvPr>
          <p:cNvSpPr/>
          <p:nvPr/>
        </p:nvSpPr>
        <p:spPr>
          <a:xfrm>
            <a:off x="4430804" y="4110941"/>
            <a:ext cx="1900147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yellow4">
            <a:extLst>
              <a:ext uri="{FF2B5EF4-FFF2-40B4-BE49-F238E27FC236}">
                <a16:creationId xmlns:a16="http://schemas.microsoft.com/office/drawing/2014/main" id="{D194E399-C457-4650-AAF9-1FE5F1E07D91}"/>
              </a:ext>
            </a:extLst>
          </p:cNvPr>
          <p:cNvSpPr/>
          <p:nvPr/>
        </p:nvSpPr>
        <p:spPr>
          <a:xfrm>
            <a:off x="6628244" y="4278899"/>
            <a:ext cx="937782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yellow5">
            <a:extLst>
              <a:ext uri="{FF2B5EF4-FFF2-40B4-BE49-F238E27FC236}">
                <a16:creationId xmlns:a16="http://schemas.microsoft.com/office/drawing/2014/main" id="{ABDAA023-30D3-4E17-8DF3-E37BF5BF24B0}"/>
              </a:ext>
            </a:extLst>
          </p:cNvPr>
          <p:cNvSpPr/>
          <p:nvPr/>
        </p:nvSpPr>
        <p:spPr>
          <a:xfrm>
            <a:off x="6628245" y="4451774"/>
            <a:ext cx="1525041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yellow6">
            <a:extLst>
              <a:ext uri="{FF2B5EF4-FFF2-40B4-BE49-F238E27FC236}">
                <a16:creationId xmlns:a16="http://schemas.microsoft.com/office/drawing/2014/main" id="{185C2B75-18BC-4314-9B73-FEB09E41762B}"/>
              </a:ext>
            </a:extLst>
          </p:cNvPr>
          <p:cNvSpPr/>
          <p:nvPr/>
        </p:nvSpPr>
        <p:spPr>
          <a:xfrm>
            <a:off x="6628244" y="4606350"/>
            <a:ext cx="1455306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yellow7">
            <a:extLst>
              <a:ext uri="{FF2B5EF4-FFF2-40B4-BE49-F238E27FC236}">
                <a16:creationId xmlns:a16="http://schemas.microsoft.com/office/drawing/2014/main" id="{88EA2EF4-9ADE-41EC-ADF2-5171D1B9B1FB}"/>
              </a:ext>
            </a:extLst>
          </p:cNvPr>
          <p:cNvSpPr/>
          <p:nvPr/>
        </p:nvSpPr>
        <p:spPr>
          <a:xfrm>
            <a:off x="4094709" y="4930629"/>
            <a:ext cx="2099716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yellow8">
            <a:extLst>
              <a:ext uri="{FF2B5EF4-FFF2-40B4-BE49-F238E27FC236}">
                <a16:creationId xmlns:a16="http://schemas.microsoft.com/office/drawing/2014/main" id="{30DBADEC-E238-42AF-A1A2-4F30223DC27B}"/>
              </a:ext>
            </a:extLst>
          </p:cNvPr>
          <p:cNvSpPr/>
          <p:nvPr/>
        </p:nvSpPr>
        <p:spPr>
          <a:xfrm>
            <a:off x="4667250" y="4285497"/>
            <a:ext cx="1128713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yellow9">
            <a:extLst>
              <a:ext uri="{FF2B5EF4-FFF2-40B4-BE49-F238E27FC236}">
                <a16:creationId xmlns:a16="http://schemas.microsoft.com/office/drawing/2014/main" id="{BE6F3402-AD87-4E67-8A18-3082FFC93FB9}"/>
              </a:ext>
            </a:extLst>
          </p:cNvPr>
          <p:cNvSpPr/>
          <p:nvPr/>
        </p:nvSpPr>
        <p:spPr>
          <a:xfrm>
            <a:off x="4672014" y="4431809"/>
            <a:ext cx="1128713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yellow10">
            <a:extLst>
              <a:ext uri="{FF2B5EF4-FFF2-40B4-BE49-F238E27FC236}">
                <a16:creationId xmlns:a16="http://schemas.microsoft.com/office/drawing/2014/main" id="{4480297A-7633-4269-8D0D-4D6527E9EC29}"/>
              </a:ext>
            </a:extLst>
          </p:cNvPr>
          <p:cNvSpPr/>
          <p:nvPr/>
        </p:nvSpPr>
        <p:spPr>
          <a:xfrm>
            <a:off x="4672014" y="4585658"/>
            <a:ext cx="1128713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yellow11">
            <a:extLst>
              <a:ext uri="{FF2B5EF4-FFF2-40B4-BE49-F238E27FC236}">
                <a16:creationId xmlns:a16="http://schemas.microsoft.com/office/drawing/2014/main" id="{7641E862-B709-4C26-BFEE-D7AE34EAB70B}"/>
              </a:ext>
            </a:extLst>
          </p:cNvPr>
          <p:cNvSpPr/>
          <p:nvPr/>
        </p:nvSpPr>
        <p:spPr>
          <a:xfrm>
            <a:off x="4430804" y="4282591"/>
            <a:ext cx="1900147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yellow12">
            <a:extLst>
              <a:ext uri="{FF2B5EF4-FFF2-40B4-BE49-F238E27FC236}">
                <a16:creationId xmlns:a16="http://schemas.microsoft.com/office/drawing/2014/main" id="{B1D99D6E-358F-49FE-8D25-65A65C739764}"/>
              </a:ext>
            </a:extLst>
          </p:cNvPr>
          <p:cNvSpPr/>
          <p:nvPr/>
        </p:nvSpPr>
        <p:spPr>
          <a:xfrm>
            <a:off x="4424498" y="4427046"/>
            <a:ext cx="1900147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yellow13">
            <a:extLst>
              <a:ext uri="{FF2B5EF4-FFF2-40B4-BE49-F238E27FC236}">
                <a16:creationId xmlns:a16="http://schemas.microsoft.com/office/drawing/2014/main" id="{77F5C949-7D4B-42B6-AF1E-2C6FED3D6366}"/>
              </a:ext>
            </a:extLst>
          </p:cNvPr>
          <p:cNvSpPr/>
          <p:nvPr/>
        </p:nvSpPr>
        <p:spPr>
          <a:xfrm>
            <a:off x="4424498" y="4588652"/>
            <a:ext cx="1900147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849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500"/>
                            </p:stCondLst>
                            <p:childTnLst>
                              <p:par>
                                <p:cTn id="2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500"/>
                            </p:stCondLst>
                            <p:childTnLst>
                              <p:par>
                                <p:cTn id="33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5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8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5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1250"/>
                            </p:stCondLst>
                            <p:childTnLst>
                              <p:par>
                                <p:cTn id="88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2" fill="hold">
                      <p:stCondLst>
                        <p:cond delay="indefinite"/>
                      </p:stCondLst>
                      <p:childTnLst>
                        <p:par>
                          <p:cTn id="103" fill="hold">
                            <p:stCondLst>
                              <p:cond delay="0"/>
                            </p:stCondLst>
                            <p:childTnLst>
                              <p:par>
                                <p:cTn id="10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4" fill="hold">
                            <p:stCondLst>
                              <p:cond delay="1500"/>
                            </p:stCondLst>
                            <p:childTnLst>
                              <p:par>
                                <p:cTn id="12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7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2500"/>
                            </p:stCondLst>
                            <p:childTnLst>
                              <p:par>
                                <p:cTn id="13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3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2" grpId="0"/>
      <p:bldP spid="56" grpId="0"/>
      <p:bldP spid="115" grpId="0" animBg="1"/>
      <p:bldP spid="51" grpId="0"/>
      <p:bldP spid="53" grpId="0"/>
      <p:bldP spid="54" grpId="0"/>
      <p:bldP spid="57" grpId="0" animBg="1"/>
      <p:bldP spid="9" grpId="0"/>
      <p:bldP spid="126" grpId="0" animBg="1"/>
      <p:bldP spid="126" grpId="1" animBg="1"/>
      <p:bldP spid="69" grpId="0" animBg="1"/>
      <p:bldP spid="69" grpId="1" animBg="1"/>
      <p:bldP spid="70" grpId="0" animBg="1"/>
      <p:bldP spid="70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20" grpId="0" animBg="1"/>
      <p:bldP spid="20" grpId="1" animBg="1"/>
      <p:bldP spid="21" grpId="0" animBg="1"/>
      <p:bldP spid="21" grpId="1" animBg="1"/>
      <p:bldP spid="23" grpId="0" animBg="1"/>
      <p:bldP spid="23" grpId="1" animBg="1"/>
      <p:bldP spid="24" grpId="0" animBg="1"/>
      <p:bldP spid="24" grpId="1" animBg="1"/>
      <p:bldP spid="22" grpId="0" animBg="1"/>
      <p:bldP spid="22" grpId="1" animBg="1"/>
      <p:bldP spid="25" grpId="0" animBg="1"/>
      <p:bldP spid="25" grpId="1" animBg="1"/>
      <p:bldP spid="2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1800000" algn="l"/>
            <a:r>
              <a:rPr lang="en-US" dirty="0">
                <a:solidFill>
                  <a:srgbClr val="7E8083"/>
                </a:solidFill>
              </a:rPr>
              <a:t>Cards – </a:t>
            </a:r>
            <a:r>
              <a:rPr lang="en-US" dirty="0">
                <a:solidFill>
                  <a:srgbClr val="009845"/>
                </a:solidFill>
              </a:rPr>
              <a:t>Evaluate Combinations</a:t>
            </a:r>
            <a:endParaRPr lang="en-GB" dirty="0">
              <a:solidFill>
                <a:srgbClr val="009845"/>
              </a:solidFill>
            </a:endParaRPr>
          </a:p>
        </p:txBody>
      </p:sp>
      <p:pic>
        <p:nvPicPr>
          <p:cNvPr id="55" name="Picture 1-small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600" y="154800"/>
            <a:ext cx="1389171" cy="1012873"/>
          </a:xfrm>
          <a:prstGeom prst="rect">
            <a:avLst/>
          </a:prstGeom>
        </p:spPr>
      </p:pic>
      <p:sp>
        <p:nvSpPr>
          <p:cNvPr id="32" name="txtKeywords"/>
          <p:cNvSpPr txBox="1"/>
          <p:nvPr/>
        </p:nvSpPr>
        <p:spPr>
          <a:xfrm>
            <a:off x="2069973" y="1334643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Keywords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2" name="txtKW"/>
          <p:cNvSpPr txBox="1"/>
          <p:nvPr/>
        </p:nvSpPr>
        <p:spPr>
          <a:xfrm>
            <a:off x="2336477" y="1569234"/>
            <a:ext cx="148470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RESIDENT</a:t>
            </a:r>
          </a:p>
        </p:txBody>
      </p:sp>
      <p:sp>
        <p:nvSpPr>
          <p:cNvPr id="56" name="txtKW2"/>
          <p:cNvSpPr txBox="1"/>
          <p:nvPr/>
        </p:nvSpPr>
        <p:spPr>
          <a:xfrm>
            <a:off x="3858594" y="1569234"/>
            <a:ext cx="153458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GROUP BY</a:t>
            </a:r>
          </a:p>
        </p:txBody>
      </p:sp>
      <p:sp>
        <p:nvSpPr>
          <p:cNvPr id="115" name="msk1"/>
          <p:cNvSpPr/>
          <p:nvPr/>
        </p:nvSpPr>
        <p:spPr>
          <a:xfrm>
            <a:off x="2127202" y="1401665"/>
            <a:ext cx="3673524" cy="5720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txtFunctions"/>
          <p:cNvSpPr txBox="1"/>
          <p:nvPr/>
        </p:nvSpPr>
        <p:spPr>
          <a:xfrm>
            <a:off x="7942353" y="1355576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Functions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3" name="txtFN1"/>
          <p:cNvSpPr txBox="1"/>
          <p:nvPr/>
        </p:nvSpPr>
        <p:spPr>
          <a:xfrm>
            <a:off x="8224511" y="1577710"/>
            <a:ext cx="495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If()</a:t>
            </a:r>
          </a:p>
        </p:txBody>
      </p:sp>
      <p:sp>
        <p:nvSpPr>
          <p:cNvPr id="54" name="txtFN2"/>
          <p:cNvSpPr txBox="1"/>
          <p:nvPr/>
        </p:nvSpPr>
        <p:spPr>
          <a:xfrm>
            <a:off x="8933217" y="1579156"/>
            <a:ext cx="88197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rgbClr val="6E93DF"/>
                </a:solidFill>
              </a:rPr>
              <a:t>Sum()</a:t>
            </a:r>
          </a:p>
        </p:txBody>
      </p:sp>
      <p:sp>
        <p:nvSpPr>
          <p:cNvPr id="57" name="msk2"/>
          <p:cNvSpPr/>
          <p:nvPr/>
        </p:nvSpPr>
        <p:spPr>
          <a:xfrm>
            <a:off x="7849336" y="1334643"/>
            <a:ext cx="2321534" cy="62230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xtSolution"/>
          <p:cNvSpPr txBox="1"/>
          <p:nvPr/>
        </p:nvSpPr>
        <p:spPr>
          <a:xfrm>
            <a:off x="3275422" y="2731746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Solution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FDF9821-5AFB-4AD9-8488-84CB18E606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77520" y="3175833"/>
            <a:ext cx="5496692" cy="2124371"/>
          </a:xfrm>
          <a:prstGeom prst="rect">
            <a:avLst/>
          </a:prstGeom>
        </p:spPr>
      </p:pic>
      <p:sp>
        <p:nvSpPr>
          <p:cNvPr id="126" name="yellow1">
            <a:extLst>
              <a:ext uri="{FF2B5EF4-FFF2-40B4-BE49-F238E27FC236}">
                <a16:creationId xmlns:a16="http://schemas.microsoft.com/office/drawing/2014/main" id="{5D1DC87B-6B9C-4A8E-ABF0-8077AB3F4422}"/>
              </a:ext>
            </a:extLst>
          </p:cNvPr>
          <p:cNvSpPr/>
          <p:nvPr/>
        </p:nvSpPr>
        <p:spPr>
          <a:xfrm>
            <a:off x="3347278" y="4955134"/>
            <a:ext cx="1802974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yellow2">
            <a:extLst>
              <a:ext uri="{FF2B5EF4-FFF2-40B4-BE49-F238E27FC236}">
                <a16:creationId xmlns:a16="http://schemas.microsoft.com/office/drawing/2014/main" id="{77F5C949-7D4B-42B6-AF1E-2C6FED3D6366}"/>
              </a:ext>
            </a:extLst>
          </p:cNvPr>
          <p:cNvSpPr/>
          <p:nvPr/>
        </p:nvSpPr>
        <p:spPr>
          <a:xfrm>
            <a:off x="3351550" y="5117013"/>
            <a:ext cx="1274337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yellow3">
            <a:extLst>
              <a:ext uri="{FF2B5EF4-FFF2-40B4-BE49-F238E27FC236}">
                <a16:creationId xmlns:a16="http://schemas.microsoft.com/office/drawing/2014/main" id="{631351A6-EE19-4A2C-8D0B-EB162A9EBEB0}"/>
              </a:ext>
            </a:extLst>
          </p:cNvPr>
          <p:cNvSpPr/>
          <p:nvPr/>
        </p:nvSpPr>
        <p:spPr>
          <a:xfrm>
            <a:off x="3687432" y="4128004"/>
            <a:ext cx="547870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yellow4">
            <a:extLst>
              <a:ext uri="{FF2B5EF4-FFF2-40B4-BE49-F238E27FC236}">
                <a16:creationId xmlns:a16="http://schemas.microsoft.com/office/drawing/2014/main" id="{83A48B15-8797-4A90-9E8D-AC8E65DB9F87}"/>
              </a:ext>
            </a:extLst>
          </p:cNvPr>
          <p:cNvSpPr/>
          <p:nvPr/>
        </p:nvSpPr>
        <p:spPr>
          <a:xfrm>
            <a:off x="3705773" y="4299538"/>
            <a:ext cx="3307572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yellow5">
            <a:extLst>
              <a:ext uri="{FF2B5EF4-FFF2-40B4-BE49-F238E27FC236}">
                <a16:creationId xmlns:a16="http://schemas.microsoft.com/office/drawing/2014/main" id="{D194E399-C457-4650-AAF9-1FE5F1E07D91}"/>
              </a:ext>
            </a:extLst>
          </p:cNvPr>
          <p:cNvSpPr/>
          <p:nvPr/>
        </p:nvSpPr>
        <p:spPr>
          <a:xfrm>
            <a:off x="3705773" y="4457742"/>
            <a:ext cx="3506282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yellow6">
            <a:extLst>
              <a:ext uri="{FF2B5EF4-FFF2-40B4-BE49-F238E27FC236}">
                <a16:creationId xmlns:a16="http://schemas.microsoft.com/office/drawing/2014/main" id="{ABDAA023-30D3-4E17-8DF3-E37BF5BF24B0}"/>
              </a:ext>
            </a:extLst>
          </p:cNvPr>
          <p:cNvSpPr/>
          <p:nvPr/>
        </p:nvSpPr>
        <p:spPr>
          <a:xfrm>
            <a:off x="3687432" y="4617109"/>
            <a:ext cx="3667066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yellow7">
            <a:extLst>
              <a:ext uri="{FF2B5EF4-FFF2-40B4-BE49-F238E27FC236}">
                <a16:creationId xmlns:a16="http://schemas.microsoft.com/office/drawing/2014/main" id="{185C2B75-18BC-4314-9B73-FEB09E41762B}"/>
              </a:ext>
            </a:extLst>
          </p:cNvPr>
          <p:cNvSpPr/>
          <p:nvPr/>
        </p:nvSpPr>
        <p:spPr>
          <a:xfrm>
            <a:off x="3687432" y="4780826"/>
            <a:ext cx="3483787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yellow8">
            <a:extLst>
              <a:ext uri="{FF2B5EF4-FFF2-40B4-BE49-F238E27FC236}">
                <a16:creationId xmlns:a16="http://schemas.microsoft.com/office/drawing/2014/main" id="{277E18AE-D0F2-4400-91A3-041D44F1BC39}"/>
              </a:ext>
            </a:extLst>
          </p:cNvPr>
          <p:cNvSpPr/>
          <p:nvPr/>
        </p:nvSpPr>
        <p:spPr>
          <a:xfrm>
            <a:off x="3705774" y="3635607"/>
            <a:ext cx="261392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yellow9">
            <a:extLst>
              <a:ext uri="{FF2B5EF4-FFF2-40B4-BE49-F238E27FC236}">
                <a16:creationId xmlns:a16="http://schemas.microsoft.com/office/drawing/2014/main" id="{88EA2EF4-9ADE-41EC-ADF2-5171D1B9B1FB}"/>
              </a:ext>
            </a:extLst>
          </p:cNvPr>
          <p:cNvSpPr/>
          <p:nvPr/>
        </p:nvSpPr>
        <p:spPr>
          <a:xfrm>
            <a:off x="3687433" y="3809241"/>
            <a:ext cx="5177255" cy="17430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ound Same Side Corner Rectangle 2">
            <a:extLst>
              <a:ext uri="{FF2B5EF4-FFF2-40B4-BE49-F238E27FC236}">
                <a16:creationId xmlns:a16="http://schemas.microsoft.com/office/drawing/2014/main" id="{109360FA-493D-4801-AAD4-353F6FF27AF7}"/>
              </a:ext>
            </a:extLst>
          </p:cNvPr>
          <p:cNvSpPr/>
          <p:nvPr/>
        </p:nvSpPr>
        <p:spPr>
          <a:xfrm rot="5400000">
            <a:off x="1506802" y="3668144"/>
            <a:ext cx="1344323" cy="4388702"/>
          </a:xfrm>
          <a:prstGeom prst="round2SameRect">
            <a:avLst/>
          </a:prstGeom>
          <a:solidFill>
            <a:schemeClr val="accent3"/>
          </a:solidFill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5">
            <a:extLst>
              <a:ext uri="{FF2B5EF4-FFF2-40B4-BE49-F238E27FC236}">
                <a16:creationId xmlns:a16="http://schemas.microsoft.com/office/drawing/2014/main" id="{32EF78F0-DFB7-4FEC-8038-4BB4614B2A88}"/>
              </a:ext>
            </a:extLst>
          </p:cNvPr>
          <p:cNvSpPr txBox="1"/>
          <p:nvPr/>
        </p:nvSpPr>
        <p:spPr>
          <a:xfrm>
            <a:off x="36376" y="5196064"/>
            <a:ext cx="4285177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n-US" sz="1400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 Full House is a hand with the combination:</a:t>
            </a:r>
          </a:p>
          <a:p>
            <a:pPr>
              <a:spcBef>
                <a:spcPts val="1200"/>
              </a:spcBef>
              <a:spcAft>
                <a:spcPts val="1200"/>
              </a:spcAft>
            </a:pPr>
            <a:r>
              <a:rPr lang="en-US" sz="2400" dirty="0"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One pair and Three of a kind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8DCCD058-406C-4F49-A455-25BF51DD04B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contrast="4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4099191" y="2023967"/>
            <a:ext cx="3943943" cy="3084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85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1000"/>
                            </p:stCondLst>
                            <p:childTnLst>
                              <p:par>
                                <p:cTn id="31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500"/>
                            </p:stCondLst>
                            <p:childTnLst>
                              <p:par>
                                <p:cTn id="37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250"/>
                            </p:stCondLst>
                            <p:childTnLst>
                              <p:par>
                                <p:cTn id="54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3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1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750"/>
                            </p:stCondLst>
                            <p:childTnLst>
                              <p:par>
                                <p:cTn id="118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2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8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2" grpId="0"/>
      <p:bldP spid="56" grpId="0"/>
      <p:bldP spid="115" grpId="0" animBg="1"/>
      <p:bldP spid="51" grpId="0"/>
      <p:bldP spid="53" grpId="0"/>
      <p:bldP spid="54" grpId="0"/>
      <p:bldP spid="57" grpId="0" animBg="1"/>
      <p:bldP spid="9" grpId="0"/>
      <p:bldP spid="126" grpId="0" animBg="1"/>
      <p:bldP spid="126" grpId="1" animBg="1"/>
      <p:bldP spid="26" grpId="0" animBg="1"/>
      <p:bldP spid="26" grpId="1" animBg="1"/>
      <p:bldP spid="69" grpId="0" animBg="1"/>
      <p:bldP spid="69" grpId="1" animBg="1"/>
      <p:bldP spid="70" grpId="0" animBg="1"/>
      <p:bldP spid="70" grpId="1" animBg="1"/>
      <p:bldP spid="66" grpId="0" animBg="1"/>
      <p:bldP spid="66" grpId="1" animBg="1"/>
      <p:bldP spid="67" grpId="0" animBg="1"/>
      <p:bldP spid="67" grpId="1" animBg="1"/>
      <p:bldP spid="68" grpId="0" animBg="1"/>
      <p:bldP spid="68" grpId="1" animBg="1"/>
      <p:bldP spid="28" grpId="0" animBg="1"/>
      <p:bldP spid="28" grpId="1" animBg="1"/>
      <p:bldP spid="20" grpId="0" animBg="1"/>
      <p:bldP spid="23" grpId="0" animBg="1"/>
      <p:bldP spid="23" grpId="1" animBg="1"/>
      <p:bldP spid="24" grpId="0"/>
      <p:bldP spid="24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360000" algn="l"/>
            <a:r>
              <a:rPr lang="en-US" dirty="0">
                <a:solidFill>
                  <a:srgbClr val="009845"/>
                </a:solidFill>
              </a:rPr>
              <a:t>Table</a:t>
            </a:r>
            <a:r>
              <a:rPr lang="en-US" dirty="0">
                <a:solidFill>
                  <a:srgbClr val="7E8083"/>
                </a:solidFill>
              </a:rPr>
              <a:t> Generation</a:t>
            </a:r>
            <a:endParaRPr lang="en-GB" dirty="0">
              <a:solidFill>
                <a:srgbClr val="7E8083"/>
              </a:solidFill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186960" y="3915792"/>
            <a:ext cx="4740977" cy="13894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Build from scratch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Unlimited # rows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Create values as desired</a:t>
            </a:r>
          </a:p>
        </p:txBody>
      </p:sp>
      <p:sp>
        <p:nvSpPr>
          <p:cNvPr id="38" name="txtAutogenerate"/>
          <p:cNvSpPr txBox="1"/>
          <p:nvPr/>
        </p:nvSpPr>
        <p:spPr>
          <a:xfrm>
            <a:off x="869550" y="3838847"/>
            <a:ext cx="312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E93DF"/>
                </a:solidFill>
              </a:rPr>
              <a:t>AUTOGENERATE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087514" y="1675456"/>
            <a:ext cx="5094461" cy="1873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Copy table from memory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Transform as needed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Provide new table name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dirty="0"/>
              <a:t>Drop original table, or keep, if desired</a:t>
            </a:r>
          </a:p>
        </p:txBody>
      </p:sp>
      <p:sp>
        <p:nvSpPr>
          <p:cNvPr id="36" name="txtResident"/>
          <p:cNvSpPr txBox="1"/>
          <p:nvPr/>
        </p:nvSpPr>
        <p:spPr>
          <a:xfrm>
            <a:off x="869552" y="1598511"/>
            <a:ext cx="199926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6E93DF"/>
                </a:solidFill>
              </a:rPr>
              <a:t>RESIDENT</a:t>
            </a:r>
          </a:p>
        </p:txBody>
      </p:sp>
    </p:spTree>
    <p:extLst>
      <p:ext uri="{BB962C8B-B14F-4D97-AF65-F5344CB8AC3E}">
        <p14:creationId xmlns:p14="http://schemas.microsoft.com/office/powerpoint/2010/main" val="2980221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53" presetClass="entr" presetSubtype="52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6" presetClass="emph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6" dur="500" tmFilter="0, 0; .2, .5; .8, .5; 1, 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57" dur="250" autoRev="1" fill="hold"/>
                                        <p:tgtEl>
                                          <p:spTgt spid="36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  <p:par>
                                <p:cTn id="58" presetID="26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" dur="500" tmFilter="0, 0; .2, .5; .8, .5; 1, 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60" dur="250" autoRev="1" fill="hold"/>
                                        <p:tgtEl>
                                          <p:spTgt spid="38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build="p"/>
      <p:bldP spid="38" grpId="0"/>
      <p:bldP spid="38" grpId="1"/>
      <p:bldP spid="4" grpId="0" uiExpand="1" build="p"/>
      <p:bldP spid="36" grpId="1"/>
      <p:bldP spid="36" grpId="2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1800000" algn="l"/>
            <a:r>
              <a:rPr lang="en-US" dirty="0">
                <a:solidFill>
                  <a:srgbClr val="7E8083"/>
                </a:solidFill>
              </a:rPr>
              <a:t>Cards – </a:t>
            </a:r>
            <a:r>
              <a:rPr lang="en-US" dirty="0">
                <a:solidFill>
                  <a:srgbClr val="009845"/>
                </a:solidFill>
              </a:rPr>
              <a:t>Create Outcomes Table</a:t>
            </a:r>
            <a:endParaRPr lang="en-GB" dirty="0">
              <a:solidFill>
                <a:srgbClr val="009845"/>
              </a:solidFill>
            </a:endParaRPr>
          </a:p>
        </p:txBody>
      </p:sp>
      <p:pic>
        <p:nvPicPr>
          <p:cNvPr id="55" name="Picture 1-small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1600" y="154800"/>
            <a:ext cx="1389171" cy="1012873"/>
          </a:xfrm>
          <a:prstGeom prst="rect">
            <a:avLst/>
          </a:prstGeom>
        </p:spPr>
      </p:pic>
      <p:sp>
        <p:nvSpPr>
          <p:cNvPr id="32" name="txtKeywords"/>
          <p:cNvSpPr txBox="1"/>
          <p:nvPr/>
        </p:nvSpPr>
        <p:spPr>
          <a:xfrm>
            <a:off x="1441323" y="1115485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Keywords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2" name="txtKW"/>
          <p:cNvSpPr txBox="1"/>
          <p:nvPr/>
        </p:nvSpPr>
        <p:spPr>
          <a:xfrm>
            <a:off x="1578483" y="1321502"/>
            <a:ext cx="17411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E93DF"/>
                </a:solidFill>
              </a:rPr>
              <a:t>RESIDENT</a:t>
            </a:r>
          </a:p>
        </p:txBody>
      </p:sp>
      <p:sp>
        <p:nvSpPr>
          <p:cNvPr id="51" name="txtFunctions"/>
          <p:cNvSpPr txBox="1"/>
          <p:nvPr/>
        </p:nvSpPr>
        <p:spPr>
          <a:xfrm>
            <a:off x="1437518" y="2326113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Functions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3" name="txtFN1"/>
          <p:cNvSpPr txBox="1"/>
          <p:nvPr/>
        </p:nvSpPr>
        <p:spPr>
          <a:xfrm>
            <a:off x="1578483" y="2548247"/>
            <a:ext cx="88197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Sum()</a:t>
            </a:r>
          </a:p>
        </p:txBody>
      </p:sp>
      <p:sp>
        <p:nvSpPr>
          <p:cNvPr id="115" name="msk1"/>
          <p:cNvSpPr/>
          <p:nvPr/>
        </p:nvSpPr>
        <p:spPr>
          <a:xfrm>
            <a:off x="1508077" y="1192116"/>
            <a:ext cx="1009699" cy="20862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msk1a">
            <a:extLst>
              <a:ext uri="{FF2B5EF4-FFF2-40B4-BE49-F238E27FC236}">
                <a16:creationId xmlns:a16="http://schemas.microsoft.com/office/drawing/2014/main" id="{76F6A906-425A-49C0-A3AC-C20C510DAB19}"/>
              </a:ext>
            </a:extLst>
          </p:cNvPr>
          <p:cNvSpPr/>
          <p:nvPr/>
        </p:nvSpPr>
        <p:spPr>
          <a:xfrm>
            <a:off x="1660477" y="1421580"/>
            <a:ext cx="1659189" cy="2992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msk2"/>
          <p:cNvSpPr/>
          <p:nvPr/>
        </p:nvSpPr>
        <p:spPr>
          <a:xfrm>
            <a:off x="1395876" y="2320959"/>
            <a:ext cx="1499725" cy="70027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xtSolution"/>
          <p:cNvSpPr txBox="1"/>
          <p:nvPr/>
        </p:nvSpPr>
        <p:spPr>
          <a:xfrm>
            <a:off x="4216206" y="1126153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Solution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pic>
        <p:nvPicPr>
          <p:cNvPr id="2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91440" y="1464707"/>
            <a:ext cx="5753903" cy="5029902"/>
          </a:xfrm>
          <a:prstGeom prst="rect">
            <a:avLst/>
          </a:prstGeom>
        </p:spPr>
      </p:pic>
      <p:sp>
        <p:nvSpPr>
          <p:cNvPr id="80" name="yellow1"/>
          <p:cNvSpPr/>
          <p:nvPr/>
        </p:nvSpPr>
        <p:spPr>
          <a:xfrm>
            <a:off x="4223825" y="1784681"/>
            <a:ext cx="2460820" cy="67490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yellow2">
            <a:extLst>
              <a:ext uri="{FF2B5EF4-FFF2-40B4-BE49-F238E27FC236}">
                <a16:creationId xmlns:a16="http://schemas.microsoft.com/office/drawing/2014/main" id="{426DED79-B590-436B-A37C-9F5FB4E1CA12}"/>
              </a:ext>
            </a:extLst>
          </p:cNvPr>
          <p:cNvSpPr/>
          <p:nvPr/>
        </p:nvSpPr>
        <p:spPr>
          <a:xfrm>
            <a:off x="4223825" y="2610906"/>
            <a:ext cx="2672275" cy="67490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yellow3">
            <a:extLst>
              <a:ext uri="{FF2B5EF4-FFF2-40B4-BE49-F238E27FC236}">
                <a16:creationId xmlns:a16="http://schemas.microsoft.com/office/drawing/2014/main" id="{1C286C3E-555B-416F-8A37-D13C3178063B}"/>
              </a:ext>
            </a:extLst>
          </p:cNvPr>
          <p:cNvSpPr/>
          <p:nvPr/>
        </p:nvSpPr>
        <p:spPr>
          <a:xfrm>
            <a:off x="4216205" y="3389081"/>
            <a:ext cx="2992315" cy="67490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yellow4">
            <a:extLst>
              <a:ext uri="{FF2B5EF4-FFF2-40B4-BE49-F238E27FC236}">
                <a16:creationId xmlns:a16="http://schemas.microsoft.com/office/drawing/2014/main" id="{3600CE3E-7EDC-49A6-8685-DEA6AF1BD6B1}"/>
              </a:ext>
            </a:extLst>
          </p:cNvPr>
          <p:cNvSpPr/>
          <p:nvPr/>
        </p:nvSpPr>
        <p:spPr>
          <a:xfrm>
            <a:off x="4216205" y="4215306"/>
            <a:ext cx="2557975" cy="67490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yellow5">
            <a:extLst>
              <a:ext uri="{FF2B5EF4-FFF2-40B4-BE49-F238E27FC236}">
                <a16:creationId xmlns:a16="http://schemas.microsoft.com/office/drawing/2014/main" id="{868DB443-6CEC-48AA-95E0-E2C63463583E}"/>
              </a:ext>
            </a:extLst>
          </p:cNvPr>
          <p:cNvSpPr/>
          <p:nvPr/>
        </p:nvSpPr>
        <p:spPr>
          <a:xfrm>
            <a:off x="4216205" y="5017506"/>
            <a:ext cx="2786575" cy="67490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yellow6">
            <a:extLst>
              <a:ext uri="{FF2B5EF4-FFF2-40B4-BE49-F238E27FC236}">
                <a16:creationId xmlns:a16="http://schemas.microsoft.com/office/drawing/2014/main" id="{84DADB40-52A9-408E-AC7B-63732BD9A10E}"/>
              </a:ext>
            </a:extLst>
          </p:cNvPr>
          <p:cNvSpPr/>
          <p:nvPr/>
        </p:nvSpPr>
        <p:spPr>
          <a:xfrm>
            <a:off x="4216205" y="5819706"/>
            <a:ext cx="2923735" cy="67490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67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250"/>
                            </p:stCondLst>
                            <p:childTnLst>
                              <p:par>
                                <p:cTn id="1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750"/>
                            </p:stCondLst>
                            <p:childTnLst>
                              <p:par>
                                <p:cTn id="19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15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25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5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5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4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8" presetID="10" presetClass="exit" presetSubtype="0" fill="hold" grpId="1" nodeType="withEffect">
                                  <p:stCondLst>
                                    <p:cond delay="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52" grpId="0"/>
      <p:bldP spid="51" grpId="0"/>
      <p:bldP spid="53" grpId="0"/>
      <p:bldP spid="115" grpId="0" animBg="1"/>
      <p:bldP spid="60" grpId="0" animBg="1"/>
      <p:bldP spid="57" grpId="0" animBg="1"/>
      <p:bldP spid="9" grpId="0"/>
      <p:bldP spid="80" grpId="0" animBg="1"/>
      <p:bldP spid="80" grpId="1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64" grpId="0" animBg="1"/>
      <p:bldP spid="64" grpId="1" animBg="1"/>
      <p:bldP spid="70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2C433-3BE8-4A93-B73F-A8B07F6D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13174862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360000" algn="l"/>
            <a:r>
              <a:rPr lang="en-US" dirty="0">
                <a:solidFill>
                  <a:srgbClr val="7E8083"/>
                </a:solidFill>
              </a:rPr>
              <a:t>Sample Data</a:t>
            </a:r>
            <a:endParaRPr lang="en-GB" dirty="0">
              <a:solidFill>
                <a:srgbClr val="7E8083"/>
              </a:solidFill>
            </a:endParaRPr>
          </a:p>
        </p:txBody>
      </p:sp>
      <p:pic>
        <p:nvPicPr>
          <p:cNvPr id="5" name="PictureDLE">
            <a:extLst>
              <a:ext uri="{FF2B5EF4-FFF2-40B4-BE49-F238E27FC236}">
                <a16:creationId xmlns:a16="http://schemas.microsoft.com/office/drawing/2014/main" id="{E61D3679-CE7A-4B46-A858-ADEA5ED8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638" y="1059244"/>
            <a:ext cx="5850724" cy="5429274"/>
          </a:xfrm>
          <a:prstGeom prst="rect">
            <a:avLst/>
          </a:prstGeom>
        </p:spPr>
      </p:pic>
      <p:pic>
        <p:nvPicPr>
          <p:cNvPr id="64" name="Picture 1">
            <a:extLst>
              <a:ext uri="{FF2B5EF4-FFF2-40B4-BE49-F238E27FC236}">
                <a16:creationId xmlns:a16="http://schemas.microsoft.com/office/drawing/2014/main" id="{1DDFBBEF-8D1E-40C8-AD90-0F6C382E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208" y="1560092"/>
            <a:ext cx="5363323" cy="4582164"/>
          </a:xfrm>
          <a:prstGeom prst="rect">
            <a:avLst/>
          </a:prstGeom>
        </p:spPr>
      </p:pic>
      <p:sp>
        <p:nvSpPr>
          <p:cNvPr id="52" name="txt1"/>
          <p:cNvSpPr txBox="1"/>
          <p:nvPr/>
        </p:nvSpPr>
        <p:spPr>
          <a:xfrm>
            <a:off x="4484022" y="2646685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8700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 + 0 + 0</a:t>
            </a:r>
          </a:p>
        </p:txBody>
      </p:sp>
      <p:sp>
        <p:nvSpPr>
          <p:cNvPr id="57" name="msk1"/>
          <p:cNvSpPr/>
          <p:nvPr/>
        </p:nvSpPr>
        <p:spPr>
          <a:xfrm>
            <a:off x="3628208" y="2037897"/>
            <a:ext cx="4555347" cy="121757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sk2">
            <a:extLst>
              <a:ext uri="{FF2B5EF4-FFF2-40B4-BE49-F238E27FC236}">
                <a16:creationId xmlns:a16="http://schemas.microsoft.com/office/drawing/2014/main" id="{1CDFC11C-9873-484D-A56A-73F8769B90AF}"/>
              </a:ext>
            </a:extLst>
          </p:cNvPr>
          <p:cNvSpPr/>
          <p:nvPr/>
        </p:nvSpPr>
        <p:spPr>
          <a:xfrm>
            <a:off x="3628208" y="3259108"/>
            <a:ext cx="4572765" cy="28831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Box1">
            <a:extLst>
              <a:ext uri="{FF2B5EF4-FFF2-40B4-BE49-F238E27FC236}">
                <a16:creationId xmlns:a16="http://schemas.microsoft.com/office/drawing/2014/main" id="{B9FFE119-FDC5-4995-AD16-31DC55426E3C}"/>
              </a:ext>
            </a:extLst>
          </p:cNvPr>
          <p:cNvSpPr/>
          <p:nvPr/>
        </p:nvSpPr>
        <p:spPr>
          <a:xfrm>
            <a:off x="3608832" y="1485510"/>
            <a:ext cx="5382698" cy="468557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Box2">
            <a:extLst>
              <a:ext uri="{FF2B5EF4-FFF2-40B4-BE49-F238E27FC236}">
                <a16:creationId xmlns:a16="http://schemas.microsoft.com/office/drawing/2014/main" id="{7F3CB6EA-9D1B-4BB5-B315-E1402508589C}"/>
              </a:ext>
            </a:extLst>
          </p:cNvPr>
          <p:cNvSpPr/>
          <p:nvPr/>
        </p:nvSpPr>
        <p:spPr>
          <a:xfrm>
            <a:off x="3608833" y="2034259"/>
            <a:ext cx="4427219" cy="121813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Box3">
            <a:extLst>
              <a:ext uri="{FF2B5EF4-FFF2-40B4-BE49-F238E27FC236}">
                <a16:creationId xmlns:a16="http://schemas.microsoft.com/office/drawing/2014/main" id="{7912A7AA-A550-4127-BF2A-E8423557AD4D}"/>
              </a:ext>
            </a:extLst>
          </p:cNvPr>
          <p:cNvSpPr/>
          <p:nvPr/>
        </p:nvSpPr>
        <p:spPr>
          <a:xfrm>
            <a:off x="3610790" y="3328378"/>
            <a:ext cx="4209505" cy="2804082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yellow1">
            <a:extLst>
              <a:ext uri="{FF2B5EF4-FFF2-40B4-BE49-F238E27FC236}">
                <a16:creationId xmlns:a16="http://schemas.microsoft.com/office/drawing/2014/main" id="{2A83567B-B345-4A4D-AB48-3EF0E33DCC67}"/>
              </a:ext>
            </a:extLst>
          </p:cNvPr>
          <p:cNvSpPr/>
          <p:nvPr/>
        </p:nvSpPr>
        <p:spPr>
          <a:xfrm>
            <a:off x="7731126" y="1720850"/>
            <a:ext cx="1260405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Arrow1">
            <a:extLst>
              <a:ext uri="{FF2B5EF4-FFF2-40B4-BE49-F238E27FC236}">
                <a16:creationId xmlns:a16="http://schemas.microsoft.com/office/drawing/2014/main" id="{B0B5CC4D-27FA-4B65-AD68-B2BAD573C3DE}"/>
              </a:ext>
            </a:extLst>
          </p:cNvPr>
          <p:cNvCxnSpPr/>
          <p:nvPr/>
        </p:nvCxnSpPr>
        <p:spPr>
          <a:xfrm>
            <a:off x="6276703" y="1274508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Arrow2">
            <a:extLst>
              <a:ext uri="{FF2B5EF4-FFF2-40B4-BE49-F238E27FC236}">
                <a16:creationId xmlns:a16="http://schemas.microsoft.com/office/drawing/2014/main" id="{5219402F-C5CC-43C1-9893-0C4B7CE5CCBE}"/>
              </a:ext>
            </a:extLst>
          </p:cNvPr>
          <p:cNvCxnSpPr/>
          <p:nvPr/>
        </p:nvCxnSpPr>
        <p:spPr>
          <a:xfrm>
            <a:off x="7574280" y="1284372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3" name="yellow2">
            <a:extLst>
              <a:ext uri="{FF2B5EF4-FFF2-40B4-BE49-F238E27FC236}">
                <a16:creationId xmlns:a16="http://schemas.microsoft.com/office/drawing/2014/main" id="{B2851D4E-EC32-4AF5-AA7A-8982F3B089F9}"/>
              </a:ext>
            </a:extLst>
          </p:cNvPr>
          <p:cNvSpPr/>
          <p:nvPr/>
        </p:nvSpPr>
        <p:spPr>
          <a:xfrm>
            <a:off x="4329177" y="1727581"/>
            <a:ext cx="533152" cy="192024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yellow3">
            <a:extLst>
              <a:ext uri="{FF2B5EF4-FFF2-40B4-BE49-F238E27FC236}">
                <a16:creationId xmlns:a16="http://schemas.microsoft.com/office/drawing/2014/main" id="{3D86BF10-CC09-4C32-A73E-B2D3BF61E128}"/>
              </a:ext>
            </a:extLst>
          </p:cNvPr>
          <p:cNvSpPr/>
          <p:nvPr/>
        </p:nvSpPr>
        <p:spPr>
          <a:xfrm>
            <a:off x="4938713" y="1727962"/>
            <a:ext cx="590550" cy="192024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yellow4">
            <a:extLst>
              <a:ext uri="{FF2B5EF4-FFF2-40B4-BE49-F238E27FC236}">
                <a16:creationId xmlns:a16="http://schemas.microsoft.com/office/drawing/2014/main" id="{18733025-BEC0-4C04-AED1-360B0A5341FE}"/>
              </a:ext>
            </a:extLst>
          </p:cNvPr>
          <p:cNvSpPr/>
          <p:nvPr/>
        </p:nvSpPr>
        <p:spPr>
          <a:xfrm>
            <a:off x="5536820" y="1727962"/>
            <a:ext cx="184530" cy="192024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yellow5">
            <a:extLst>
              <a:ext uri="{FF2B5EF4-FFF2-40B4-BE49-F238E27FC236}">
                <a16:creationId xmlns:a16="http://schemas.microsoft.com/office/drawing/2014/main" id="{A4A349E4-C8B4-42E5-9A4A-976C94B61D1C}"/>
              </a:ext>
            </a:extLst>
          </p:cNvPr>
          <p:cNvSpPr/>
          <p:nvPr/>
        </p:nvSpPr>
        <p:spPr>
          <a:xfrm>
            <a:off x="3986217" y="1727581"/>
            <a:ext cx="1804983" cy="192024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yellow6">
            <a:extLst>
              <a:ext uri="{FF2B5EF4-FFF2-40B4-BE49-F238E27FC236}">
                <a16:creationId xmlns:a16="http://schemas.microsoft.com/office/drawing/2014/main" id="{3385CA50-2E3D-4C7E-B26A-9B29EACBD3A7}"/>
              </a:ext>
            </a:extLst>
          </p:cNvPr>
          <p:cNvSpPr/>
          <p:nvPr/>
        </p:nvSpPr>
        <p:spPr>
          <a:xfrm>
            <a:off x="6575371" y="1720850"/>
            <a:ext cx="581080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skGRAY">
            <a:extLst>
              <a:ext uri="{FF2B5EF4-FFF2-40B4-BE49-F238E27FC236}">
                <a16:creationId xmlns:a16="http://schemas.microsoft.com/office/drawing/2014/main" id="{67D3D128-CABD-4279-ABB9-46DC2DF844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E27CF64-FF4D-4975-A7D5-6EFFC4BD481D}"/>
              </a:ext>
            </a:extLst>
          </p:cNvPr>
          <p:cNvSpPr txBox="1"/>
          <p:nvPr/>
        </p:nvSpPr>
        <p:spPr>
          <a:xfrm>
            <a:off x="1821619" y="3074570"/>
            <a:ext cx="8510663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Ord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D99737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converts a character to its Unicode number</a:t>
            </a:r>
          </a:p>
        </p:txBody>
      </p:sp>
    </p:spTree>
    <p:extLst>
      <p:ext uri="{BB962C8B-B14F-4D97-AF65-F5344CB8AC3E}">
        <p14:creationId xmlns:p14="http://schemas.microsoft.com/office/powerpoint/2010/main" val="3125441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xit" presetSubtype="0" fill="hold" grpId="3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" dur="2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500"/>
                            </p:stCondLst>
                            <p:childTnLst>
                              <p:par>
                                <p:cTn id="43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" dur="1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1499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3000"/>
                            </p:stCondLst>
                            <p:childTnLst>
                              <p:par>
                                <p:cTn id="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4000"/>
                            </p:stCondLst>
                            <p:childTnLst>
                              <p:par>
                                <p:cTn id="5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6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5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2" presetClass="entr" presetSubtype="2" fill="hold" grpId="0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9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3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  <p:bldP spid="52" grpId="3"/>
      <p:bldP spid="57" grpId="0" animBg="1"/>
      <p:bldP spid="59" grpId="0" animBg="1"/>
      <p:bldP spid="61" grpId="0" animBg="1"/>
      <p:bldP spid="61" grpId="1" animBg="1"/>
      <p:bldP spid="62" grpId="0" animBg="1"/>
      <p:bldP spid="62" grpId="1" animBg="1"/>
      <p:bldP spid="63" grpId="0" animBg="1"/>
      <p:bldP spid="63" grpId="1" animBg="1"/>
      <p:bldP spid="70" grpId="0" animBg="1"/>
      <p:bldP spid="70" grpId="1" animBg="1"/>
      <p:bldP spid="73" grpId="0" animBg="1"/>
      <p:bldP spid="73" grpId="1" animBg="1"/>
      <p:bldP spid="74" grpId="0" animBg="1"/>
      <p:bldP spid="74" grpId="1" animBg="1"/>
      <p:bldP spid="20" grpId="0" animBg="1"/>
      <p:bldP spid="20" grpId="1" animBg="1"/>
      <p:bldP spid="75" grpId="0" animBg="1"/>
      <p:bldP spid="75" grpId="1" animBg="1"/>
      <p:bldP spid="76" grpId="0" animBg="1"/>
      <p:bldP spid="18" grpId="0" animBg="1"/>
      <p:bldP spid="18" grpId="1" animBg="1"/>
      <p:bldP spid="19" grpId="0" animBg="1"/>
      <p:bldP spid="19" grpId="1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360000" algn="l"/>
            <a:r>
              <a:rPr lang="en-US">
                <a:solidFill>
                  <a:srgbClr val="7E8083"/>
                </a:solidFill>
              </a:rPr>
              <a:t>Sample Data</a:t>
            </a:r>
            <a:endParaRPr lang="en-GB" dirty="0">
              <a:solidFill>
                <a:srgbClr val="7E8083"/>
              </a:solidFill>
            </a:endParaRPr>
          </a:p>
        </p:txBody>
      </p:sp>
      <p:pic>
        <p:nvPicPr>
          <p:cNvPr id="5" name="PictureDLE">
            <a:extLst>
              <a:ext uri="{FF2B5EF4-FFF2-40B4-BE49-F238E27FC236}">
                <a16:creationId xmlns:a16="http://schemas.microsoft.com/office/drawing/2014/main" id="{E61D3679-CE7A-4B46-A858-ADEA5ED8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638" y="1059244"/>
            <a:ext cx="5850724" cy="5429274"/>
          </a:xfrm>
          <a:prstGeom prst="rect">
            <a:avLst/>
          </a:prstGeom>
        </p:spPr>
      </p:pic>
      <p:pic>
        <p:nvPicPr>
          <p:cNvPr id="64" name="Picture 1">
            <a:extLst>
              <a:ext uri="{FF2B5EF4-FFF2-40B4-BE49-F238E27FC236}">
                <a16:creationId xmlns:a16="http://schemas.microsoft.com/office/drawing/2014/main" id="{1DDFBBEF-8D1E-40C8-AD90-0F6C382E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208" y="1560092"/>
            <a:ext cx="5363323" cy="4582164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D94E6140-FB4D-4854-B481-FC161A2EB8B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79082" y="2703556"/>
            <a:ext cx="619211" cy="190527"/>
          </a:xfrm>
          <a:prstGeom prst="rect">
            <a:avLst/>
          </a:prstGeom>
        </p:spPr>
      </p:pic>
      <p:sp>
        <p:nvSpPr>
          <p:cNvPr id="57" name="msk1"/>
          <p:cNvSpPr/>
          <p:nvPr/>
        </p:nvSpPr>
        <p:spPr>
          <a:xfrm>
            <a:off x="3628208" y="1397817"/>
            <a:ext cx="5363323" cy="6531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sk2">
            <a:extLst>
              <a:ext uri="{FF2B5EF4-FFF2-40B4-BE49-F238E27FC236}">
                <a16:creationId xmlns:a16="http://schemas.microsoft.com/office/drawing/2014/main" id="{1CDFC11C-9873-484D-A56A-73F8769B90AF}"/>
              </a:ext>
            </a:extLst>
          </p:cNvPr>
          <p:cNvSpPr/>
          <p:nvPr/>
        </p:nvSpPr>
        <p:spPr>
          <a:xfrm>
            <a:off x="3628208" y="3259108"/>
            <a:ext cx="4572765" cy="28831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yellow1">
            <a:extLst>
              <a:ext uri="{FF2B5EF4-FFF2-40B4-BE49-F238E27FC236}">
                <a16:creationId xmlns:a16="http://schemas.microsoft.com/office/drawing/2014/main" id="{2A83567B-B345-4A4D-AB48-3EF0E33DCC67}"/>
              </a:ext>
            </a:extLst>
          </p:cNvPr>
          <p:cNvSpPr/>
          <p:nvPr/>
        </p:nvSpPr>
        <p:spPr>
          <a:xfrm>
            <a:off x="3629333" y="2861264"/>
            <a:ext cx="1260405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Arrow1">
            <a:extLst>
              <a:ext uri="{FF2B5EF4-FFF2-40B4-BE49-F238E27FC236}">
                <a16:creationId xmlns:a16="http://schemas.microsoft.com/office/drawing/2014/main" id="{B0B5CC4D-27FA-4B65-AD68-B2BAD573C3DE}"/>
              </a:ext>
            </a:extLst>
          </p:cNvPr>
          <p:cNvCxnSpPr/>
          <p:nvPr/>
        </p:nvCxnSpPr>
        <p:spPr>
          <a:xfrm>
            <a:off x="7347313" y="1948340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yellow2">
            <a:extLst>
              <a:ext uri="{FF2B5EF4-FFF2-40B4-BE49-F238E27FC236}">
                <a16:creationId xmlns:a16="http://schemas.microsoft.com/office/drawing/2014/main" id="{02BBF800-7338-45D7-942E-F892561E6D29}"/>
              </a:ext>
            </a:extLst>
          </p:cNvPr>
          <p:cNvSpPr/>
          <p:nvPr/>
        </p:nvSpPr>
        <p:spPr>
          <a:xfrm>
            <a:off x="3629332" y="3021695"/>
            <a:ext cx="4238318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yellow3">
            <a:extLst>
              <a:ext uri="{FF2B5EF4-FFF2-40B4-BE49-F238E27FC236}">
                <a16:creationId xmlns:a16="http://schemas.microsoft.com/office/drawing/2014/main" id="{BDBABAA9-1C3C-4BA1-B4E3-80F4B09E3C07}"/>
              </a:ext>
            </a:extLst>
          </p:cNvPr>
          <p:cNvSpPr/>
          <p:nvPr/>
        </p:nvSpPr>
        <p:spPr>
          <a:xfrm>
            <a:off x="3686483" y="2362685"/>
            <a:ext cx="3244543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Arrow2">
            <a:extLst>
              <a:ext uri="{FF2B5EF4-FFF2-40B4-BE49-F238E27FC236}">
                <a16:creationId xmlns:a16="http://schemas.microsoft.com/office/drawing/2014/main" id="{CC6C256B-C1DA-4A6F-B06A-F58CA79F58F6}"/>
              </a:ext>
            </a:extLst>
          </p:cNvPr>
          <p:cNvCxnSpPr/>
          <p:nvPr/>
        </p:nvCxnSpPr>
        <p:spPr>
          <a:xfrm>
            <a:off x="5315313" y="2095987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yellow4">
            <a:extLst>
              <a:ext uri="{FF2B5EF4-FFF2-40B4-BE49-F238E27FC236}">
                <a16:creationId xmlns:a16="http://schemas.microsoft.com/office/drawing/2014/main" id="{49FDC02B-A3B4-4ADC-9297-2672C6FE3A95}"/>
              </a:ext>
            </a:extLst>
          </p:cNvPr>
          <p:cNvSpPr/>
          <p:nvPr/>
        </p:nvSpPr>
        <p:spPr>
          <a:xfrm>
            <a:off x="3686483" y="2533006"/>
            <a:ext cx="955368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" name="Arrow3">
            <a:extLst>
              <a:ext uri="{FF2B5EF4-FFF2-40B4-BE49-F238E27FC236}">
                <a16:creationId xmlns:a16="http://schemas.microsoft.com/office/drawing/2014/main" id="{4795A010-218B-4333-BC6C-A607801FB34D}"/>
              </a:ext>
            </a:extLst>
          </p:cNvPr>
          <p:cNvCxnSpPr/>
          <p:nvPr/>
        </p:nvCxnSpPr>
        <p:spPr>
          <a:xfrm>
            <a:off x="4839063" y="2266308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yellow5">
            <a:extLst>
              <a:ext uri="{FF2B5EF4-FFF2-40B4-BE49-F238E27FC236}">
                <a16:creationId xmlns:a16="http://schemas.microsoft.com/office/drawing/2014/main" id="{0D30FCD8-A800-490E-B0C8-29E6D153E515}"/>
              </a:ext>
            </a:extLst>
          </p:cNvPr>
          <p:cNvSpPr/>
          <p:nvPr/>
        </p:nvSpPr>
        <p:spPr>
          <a:xfrm>
            <a:off x="3686484" y="2692464"/>
            <a:ext cx="568017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A8589D5-CEB7-4069-8791-96D43A2BCD44}"/>
              </a:ext>
            </a:extLst>
          </p:cNvPr>
          <p:cNvSpPr txBox="1"/>
          <p:nvPr/>
        </p:nvSpPr>
        <p:spPr>
          <a:xfrm>
            <a:off x="10018772" y="997203"/>
            <a:ext cx="69442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934C7E"/>
                </a:solidFill>
                <a:latin typeface="Consolas" panose="020B0609020204030204" pitchFamily="49" charset="0"/>
              </a:rPr>
              <a:t>ASCII:</a:t>
            </a:r>
          </a:p>
        </p:txBody>
      </p:sp>
      <p:sp>
        <p:nvSpPr>
          <p:cNvPr id="16" name="s1,1">
            <a:extLst>
              <a:ext uri="{FF2B5EF4-FFF2-40B4-BE49-F238E27FC236}">
                <a16:creationId xmlns:a16="http://schemas.microsoft.com/office/drawing/2014/main" id="{B4C79230-C86E-4D7A-AB6E-323E8EFC27A8}"/>
              </a:ext>
            </a:extLst>
          </p:cNvPr>
          <p:cNvSpPr txBox="1"/>
          <p:nvPr/>
        </p:nvSpPr>
        <p:spPr>
          <a:xfrm>
            <a:off x="10080000" y="126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AsciiNum</a:t>
            </a:r>
          </a:p>
        </p:txBody>
      </p:sp>
      <p:sp>
        <p:nvSpPr>
          <p:cNvPr id="17" name="s2,1">
            <a:extLst>
              <a:ext uri="{FF2B5EF4-FFF2-40B4-BE49-F238E27FC236}">
                <a16:creationId xmlns:a16="http://schemas.microsoft.com/office/drawing/2014/main" id="{5A399469-1C70-4DF6-AEAF-2DC65EAA4F49}"/>
              </a:ext>
            </a:extLst>
          </p:cNvPr>
          <p:cNvSpPr txBox="1"/>
          <p:nvPr/>
        </p:nvSpPr>
        <p:spPr>
          <a:xfrm>
            <a:off x="10080000" y="162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32</a:t>
            </a:r>
          </a:p>
        </p:txBody>
      </p:sp>
      <p:sp>
        <p:nvSpPr>
          <p:cNvPr id="21" name="s3,1">
            <a:extLst>
              <a:ext uri="{FF2B5EF4-FFF2-40B4-BE49-F238E27FC236}">
                <a16:creationId xmlns:a16="http://schemas.microsoft.com/office/drawing/2014/main" id="{8CCC504F-8E8A-43B0-AC5E-DAAC108BA6B2}"/>
              </a:ext>
            </a:extLst>
          </p:cNvPr>
          <p:cNvSpPr txBox="1"/>
          <p:nvPr/>
        </p:nvSpPr>
        <p:spPr>
          <a:xfrm>
            <a:off x="10080000" y="198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33</a:t>
            </a:r>
          </a:p>
        </p:txBody>
      </p:sp>
      <p:sp>
        <p:nvSpPr>
          <p:cNvPr id="22" name="s4,1">
            <a:extLst>
              <a:ext uri="{FF2B5EF4-FFF2-40B4-BE49-F238E27FC236}">
                <a16:creationId xmlns:a16="http://schemas.microsoft.com/office/drawing/2014/main" id="{036A0274-1AC1-41EB-8624-50A16064E74A}"/>
              </a:ext>
            </a:extLst>
          </p:cNvPr>
          <p:cNvSpPr txBox="1"/>
          <p:nvPr/>
        </p:nvSpPr>
        <p:spPr>
          <a:xfrm>
            <a:off x="10080000" y="234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23" name="s5,1">
            <a:extLst>
              <a:ext uri="{FF2B5EF4-FFF2-40B4-BE49-F238E27FC236}">
                <a16:creationId xmlns:a16="http://schemas.microsoft.com/office/drawing/2014/main" id="{717FF09F-D65E-4E71-9B51-5027A530119A}"/>
              </a:ext>
            </a:extLst>
          </p:cNvPr>
          <p:cNvSpPr txBox="1"/>
          <p:nvPr/>
        </p:nvSpPr>
        <p:spPr>
          <a:xfrm>
            <a:off x="10080000" y="270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126</a:t>
            </a:r>
          </a:p>
        </p:txBody>
      </p:sp>
      <p:sp>
        <p:nvSpPr>
          <p:cNvPr id="27" name="s7,1">
            <a:extLst>
              <a:ext uri="{FF2B5EF4-FFF2-40B4-BE49-F238E27FC236}">
                <a16:creationId xmlns:a16="http://schemas.microsoft.com/office/drawing/2014/main" id="{28F48CDF-CBFA-4EB7-92F9-4EE5707BF187}"/>
              </a:ext>
            </a:extLst>
          </p:cNvPr>
          <p:cNvSpPr txBox="1"/>
          <p:nvPr/>
        </p:nvSpPr>
        <p:spPr>
          <a:xfrm>
            <a:off x="10080000" y="342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160</a:t>
            </a:r>
          </a:p>
        </p:txBody>
      </p:sp>
      <p:sp>
        <p:nvSpPr>
          <p:cNvPr id="29" name="s8,1">
            <a:extLst>
              <a:ext uri="{FF2B5EF4-FFF2-40B4-BE49-F238E27FC236}">
                <a16:creationId xmlns:a16="http://schemas.microsoft.com/office/drawing/2014/main" id="{D8991C75-B8D7-43C5-BE2C-3AE6964EC40A}"/>
              </a:ext>
            </a:extLst>
          </p:cNvPr>
          <p:cNvSpPr txBox="1"/>
          <p:nvPr/>
        </p:nvSpPr>
        <p:spPr>
          <a:xfrm>
            <a:off x="10080000" y="378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161</a:t>
            </a:r>
          </a:p>
        </p:txBody>
      </p:sp>
      <p:sp>
        <p:nvSpPr>
          <p:cNvPr id="30" name="s9,1">
            <a:extLst>
              <a:ext uri="{FF2B5EF4-FFF2-40B4-BE49-F238E27FC236}">
                <a16:creationId xmlns:a16="http://schemas.microsoft.com/office/drawing/2014/main" id="{9D98974B-06A0-4BAF-8720-E0C0BB883430}"/>
              </a:ext>
            </a:extLst>
          </p:cNvPr>
          <p:cNvSpPr txBox="1"/>
          <p:nvPr/>
        </p:nvSpPr>
        <p:spPr>
          <a:xfrm>
            <a:off x="10080000" y="414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31" name="s10,1">
            <a:extLst>
              <a:ext uri="{FF2B5EF4-FFF2-40B4-BE49-F238E27FC236}">
                <a16:creationId xmlns:a16="http://schemas.microsoft.com/office/drawing/2014/main" id="{CCD25204-E4D2-4726-9964-6B880098681B}"/>
              </a:ext>
            </a:extLst>
          </p:cNvPr>
          <p:cNvSpPr txBox="1"/>
          <p:nvPr/>
        </p:nvSpPr>
        <p:spPr>
          <a:xfrm>
            <a:off x="10080000" y="450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255</a:t>
            </a:r>
          </a:p>
        </p:txBody>
      </p:sp>
      <p:sp>
        <p:nvSpPr>
          <p:cNvPr id="2" name="Explosion: 8 Points 1">
            <a:extLst>
              <a:ext uri="{FF2B5EF4-FFF2-40B4-BE49-F238E27FC236}">
                <a16:creationId xmlns:a16="http://schemas.microsoft.com/office/drawing/2014/main" id="{D75F6E20-8EAE-4AE2-863A-AECE65F37F24}"/>
              </a:ext>
            </a:extLst>
          </p:cNvPr>
          <p:cNvSpPr/>
          <p:nvPr/>
        </p:nvSpPr>
        <p:spPr>
          <a:xfrm>
            <a:off x="10280268" y="3100662"/>
            <a:ext cx="751463" cy="278675"/>
          </a:xfrm>
          <a:prstGeom prst="irregularSeal1">
            <a:avLst/>
          </a:prstGeom>
          <a:solidFill>
            <a:srgbClr val="C00000"/>
          </a:solidFill>
          <a:ln>
            <a:solidFill>
              <a:srgbClr val="D99737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35" name="b2,1">
            <a:extLst>
              <a:ext uri="{FF2B5EF4-FFF2-40B4-BE49-F238E27FC236}">
                <a16:creationId xmlns:a16="http://schemas.microsoft.com/office/drawing/2014/main" id="{DE8ADD76-E8D1-4F59-8FEE-BBE3CCB116A4}"/>
              </a:ext>
            </a:extLst>
          </p:cNvPr>
          <p:cNvSpPr txBox="1"/>
          <p:nvPr/>
        </p:nvSpPr>
        <p:spPr>
          <a:xfrm>
            <a:off x="10080000" y="162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</a:t>
            </a:r>
          </a:p>
        </p:txBody>
      </p:sp>
      <p:sp>
        <p:nvSpPr>
          <p:cNvPr id="36" name="b3,1">
            <a:extLst>
              <a:ext uri="{FF2B5EF4-FFF2-40B4-BE49-F238E27FC236}">
                <a16:creationId xmlns:a16="http://schemas.microsoft.com/office/drawing/2014/main" id="{17D9DBA7-9E73-4BF7-8FBA-4DCF3219E427}"/>
              </a:ext>
            </a:extLst>
          </p:cNvPr>
          <p:cNvSpPr txBox="1"/>
          <p:nvPr/>
        </p:nvSpPr>
        <p:spPr>
          <a:xfrm>
            <a:off x="10080000" y="198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</a:t>
            </a:r>
          </a:p>
        </p:txBody>
      </p:sp>
      <p:sp>
        <p:nvSpPr>
          <p:cNvPr id="37" name="b4,1">
            <a:extLst>
              <a:ext uri="{FF2B5EF4-FFF2-40B4-BE49-F238E27FC236}">
                <a16:creationId xmlns:a16="http://schemas.microsoft.com/office/drawing/2014/main" id="{D65C3187-100A-4B1B-B09D-525F5F109A0D}"/>
              </a:ext>
            </a:extLst>
          </p:cNvPr>
          <p:cNvSpPr txBox="1"/>
          <p:nvPr/>
        </p:nvSpPr>
        <p:spPr>
          <a:xfrm>
            <a:off x="10080000" y="234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3</a:t>
            </a:r>
          </a:p>
        </p:txBody>
      </p:sp>
      <p:sp>
        <p:nvSpPr>
          <p:cNvPr id="38" name="b5,1">
            <a:extLst>
              <a:ext uri="{FF2B5EF4-FFF2-40B4-BE49-F238E27FC236}">
                <a16:creationId xmlns:a16="http://schemas.microsoft.com/office/drawing/2014/main" id="{1D73008C-D6B2-431E-BCC8-C1AF417C9FC7}"/>
              </a:ext>
            </a:extLst>
          </p:cNvPr>
          <p:cNvSpPr txBox="1"/>
          <p:nvPr/>
        </p:nvSpPr>
        <p:spPr>
          <a:xfrm>
            <a:off x="10080000" y="270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4</a:t>
            </a:r>
          </a:p>
        </p:txBody>
      </p:sp>
      <p:sp>
        <p:nvSpPr>
          <p:cNvPr id="43" name="b6,1">
            <a:extLst>
              <a:ext uri="{FF2B5EF4-FFF2-40B4-BE49-F238E27FC236}">
                <a16:creationId xmlns:a16="http://schemas.microsoft.com/office/drawing/2014/main" id="{7A4935CB-D51E-4532-9D8A-B767E2A8328D}"/>
              </a:ext>
            </a:extLst>
          </p:cNvPr>
          <p:cNvSpPr txBox="1"/>
          <p:nvPr/>
        </p:nvSpPr>
        <p:spPr>
          <a:xfrm>
            <a:off x="10080000" y="306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5</a:t>
            </a:r>
          </a:p>
        </p:txBody>
      </p:sp>
      <p:sp>
        <p:nvSpPr>
          <p:cNvPr id="39" name="b7,1">
            <a:extLst>
              <a:ext uri="{FF2B5EF4-FFF2-40B4-BE49-F238E27FC236}">
                <a16:creationId xmlns:a16="http://schemas.microsoft.com/office/drawing/2014/main" id="{5E1F7904-059F-47C6-B476-368401A06D86}"/>
              </a:ext>
            </a:extLst>
          </p:cNvPr>
          <p:cNvSpPr txBox="1"/>
          <p:nvPr/>
        </p:nvSpPr>
        <p:spPr>
          <a:xfrm>
            <a:off x="10080000" y="342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6</a:t>
            </a:r>
          </a:p>
        </p:txBody>
      </p:sp>
      <p:sp>
        <p:nvSpPr>
          <p:cNvPr id="40" name="b8,1">
            <a:extLst>
              <a:ext uri="{FF2B5EF4-FFF2-40B4-BE49-F238E27FC236}">
                <a16:creationId xmlns:a16="http://schemas.microsoft.com/office/drawing/2014/main" id="{D752E8B1-08A8-4120-A64E-67024C7BBB8A}"/>
              </a:ext>
            </a:extLst>
          </p:cNvPr>
          <p:cNvSpPr txBox="1"/>
          <p:nvPr/>
        </p:nvSpPr>
        <p:spPr>
          <a:xfrm>
            <a:off x="10080000" y="378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7</a:t>
            </a:r>
          </a:p>
        </p:txBody>
      </p:sp>
      <p:sp>
        <p:nvSpPr>
          <p:cNvPr id="41" name="b9,1">
            <a:extLst>
              <a:ext uri="{FF2B5EF4-FFF2-40B4-BE49-F238E27FC236}">
                <a16:creationId xmlns:a16="http://schemas.microsoft.com/office/drawing/2014/main" id="{FB7AE734-B561-459B-BAFC-03F8EDB1D8E7}"/>
              </a:ext>
            </a:extLst>
          </p:cNvPr>
          <p:cNvSpPr txBox="1"/>
          <p:nvPr/>
        </p:nvSpPr>
        <p:spPr>
          <a:xfrm>
            <a:off x="10080000" y="414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8</a:t>
            </a:r>
          </a:p>
        </p:txBody>
      </p:sp>
      <p:sp>
        <p:nvSpPr>
          <p:cNvPr id="42" name="b10,1">
            <a:extLst>
              <a:ext uri="{FF2B5EF4-FFF2-40B4-BE49-F238E27FC236}">
                <a16:creationId xmlns:a16="http://schemas.microsoft.com/office/drawing/2014/main" id="{2D0CFE52-53F4-4DB1-A83B-024EFDDAC4E1}"/>
              </a:ext>
            </a:extLst>
          </p:cNvPr>
          <p:cNvSpPr txBox="1"/>
          <p:nvPr/>
        </p:nvSpPr>
        <p:spPr>
          <a:xfrm>
            <a:off x="10080000" y="4500000"/>
            <a:ext cx="115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32" name="mskGRAY">
            <a:extLst>
              <a:ext uri="{FF2B5EF4-FFF2-40B4-BE49-F238E27FC236}">
                <a16:creationId xmlns:a16="http://schemas.microsoft.com/office/drawing/2014/main" id="{A7774272-E94F-4424-ADA5-7A05F4554B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xt_RecNo">
            <a:extLst>
              <a:ext uri="{FF2B5EF4-FFF2-40B4-BE49-F238E27FC236}">
                <a16:creationId xmlns:a16="http://schemas.microsoft.com/office/drawing/2014/main" id="{F4504F2D-3536-425E-9B52-A01A5FFE9334}"/>
              </a:ext>
            </a:extLst>
          </p:cNvPr>
          <p:cNvSpPr txBox="1"/>
          <p:nvPr/>
        </p:nvSpPr>
        <p:spPr>
          <a:xfrm>
            <a:off x="2180505" y="3061415"/>
            <a:ext cx="7830990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6A8FDE"/>
                </a:solidFill>
                <a:latin typeface="Consolas" panose="020B0609020204030204" pitchFamily="49" charset="0"/>
              </a:rPr>
              <a:t>RecNo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D99737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points to current row in 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source data</a:t>
            </a:r>
          </a:p>
        </p:txBody>
      </p:sp>
      <p:sp>
        <p:nvSpPr>
          <p:cNvPr id="34" name="txt_RowNo">
            <a:extLst>
              <a:ext uri="{FF2B5EF4-FFF2-40B4-BE49-F238E27FC236}">
                <a16:creationId xmlns:a16="http://schemas.microsoft.com/office/drawing/2014/main" id="{1B48CA95-31C4-47FD-BBAA-C073A92969E8}"/>
              </a:ext>
            </a:extLst>
          </p:cNvPr>
          <p:cNvSpPr txBox="1"/>
          <p:nvPr/>
        </p:nvSpPr>
        <p:spPr>
          <a:xfrm>
            <a:off x="1925628" y="3056376"/>
            <a:ext cx="8340745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6A8FDE"/>
                </a:solidFill>
                <a:latin typeface="Consolas" panose="020B0609020204030204" pitchFamily="49" charset="0"/>
              </a:rPr>
              <a:t>RowNo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  <a:r>
              <a:rPr lang="en-US" sz="2400" dirty="0">
                <a:solidFill>
                  <a:srgbClr val="D99737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points to current row in </a:t>
            </a:r>
            <a:r>
              <a:rPr lang="en-US" sz="2400" b="1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internal table</a:t>
            </a:r>
          </a:p>
        </p:txBody>
      </p:sp>
    </p:spTree>
    <p:extLst>
      <p:ext uri="{BB962C8B-B14F-4D97-AF65-F5344CB8AC3E}">
        <p14:creationId xmlns:p14="http://schemas.microsoft.com/office/powerpoint/2010/main" val="1897821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5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650"/>
                            </p:stCondLst>
                            <p:childTnLst>
                              <p:par>
                                <p:cTn id="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800"/>
                            </p:stCondLst>
                            <p:childTnLst>
                              <p:par>
                                <p:cTn id="4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950"/>
                            </p:stCondLst>
                            <p:childTnLst>
                              <p:par>
                                <p:cTn id="4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1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150"/>
                            </p:stCondLst>
                            <p:childTnLst>
                              <p:par>
                                <p:cTn id="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300"/>
                            </p:stCondLst>
                            <p:childTnLst>
                              <p:par>
                                <p:cTn id="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450"/>
                            </p:stCondLst>
                            <p:childTnLst>
                              <p:par>
                                <p:cTn id="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500"/>
                            </p:stCondLst>
                            <p:childTnLst>
                              <p:par>
                                <p:cTn id="8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5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6" dur="1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65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15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3" dur="1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800"/>
                            </p:stCondLst>
                            <p:childTnLst>
                              <p:par>
                                <p:cTn id="9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15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0" dur="1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2" fill="hold">
                            <p:stCondLst>
                              <p:cond delay="950"/>
                            </p:stCondLst>
                            <p:childTnLst>
                              <p:par>
                                <p:cTn id="1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1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7" dur="1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1100"/>
                            </p:stCondLst>
                            <p:childTnLst>
                              <p:par>
                                <p:cTn id="1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15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15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125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15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1" dur="1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400"/>
                            </p:stCondLst>
                            <p:childTnLst>
                              <p:par>
                                <p:cTn id="1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15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1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155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15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5" dur="1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7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15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15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14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4" fill="hold">
                      <p:stCondLst>
                        <p:cond delay="indefinite"/>
                      </p:stCondLst>
                      <p:childTnLst>
                        <p:par>
                          <p:cTn id="145" fill="hold">
                            <p:stCondLst>
                              <p:cond delay="0"/>
                            </p:stCondLst>
                            <p:childTnLst>
                              <p:par>
                                <p:cTn id="14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3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4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1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63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4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5" fill="hold">
                      <p:stCondLst>
                        <p:cond delay="indefinite"/>
                      </p:stCondLst>
                      <p:childTnLst>
                        <p:par>
                          <p:cTn id="166" fill="hold">
                            <p:stCondLst>
                              <p:cond delay="0"/>
                            </p:stCondLst>
                            <p:childTnLst>
                              <p:par>
                                <p:cTn id="167" presetID="10" presetClass="exit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3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4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5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8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50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7" fill="hold">
                      <p:stCondLst>
                        <p:cond delay="indefinite"/>
                      </p:stCondLst>
                      <p:childTnLst>
                        <p:par>
                          <p:cTn id="248" fill="hold">
                            <p:stCondLst>
                              <p:cond delay="0"/>
                            </p:stCondLst>
                            <p:childTnLst>
                              <p:par>
                                <p:cTn id="24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8" fill="hold">
                            <p:stCondLst>
                              <p:cond delay="500"/>
                            </p:stCondLst>
                            <p:childTnLst>
                              <p:par>
                                <p:cTn id="25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0" grpId="0" animBg="1"/>
      <p:bldP spid="70" grpId="1" animBg="1"/>
      <p:bldP spid="18" grpId="0" animBg="1"/>
      <p:bldP spid="18" grpId="1" animBg="1"/>
      <p:bldP spid="19" grpId="0" animBg="1"/>
      <p:bldP spid="24" grpId="0" animBg="1"/>
      <p:bldP spid="24" grpId="1" animBg="1"/>
      <p:bldP spid="28" grpId="0" animBg="1"/>
      <p:bldP spid="28" grpId="1" animBg="1"/>
      <p:bldP spid="15" grpId="0"/>
      <p:bldP spid="15" grpId="1"/>
      <p:bldP spid="16" grpId="0" animBg="1"/>
      <p:bldP spid="16" grpId="2" animBg="1"/>
      <p:bldP spid="17" grpId="0" animBg="1"/>
      <p:bldP spid="17" grpId="1" animBg="1"/>
      <p:bldP spid="17" grpId="2" animBg="1"/>
      <p:bldP spid="21" grpId="0" animBg="1"/>
      <p:bldP spid="21" grpId="1" animBg="1"/>
      <p:bldP spid="21" grpId="2" animBg="1"/>
      <p:bldP spid="22" grpId="0" animBg="1"/>
      <p:bldP spid="22" grpId="1" animBg="1"/>
      <p:bldP spid="22" grpId="2" animBg="1"/>
      <p:bldP spid="23" grpId="0" animBg="1"/>
      <p:bldP spid="23" grpId="1" animBg="1"/>
      <p:bldP spid="23" grpId="2" animBg="1"/>
      <p:bldP spid="27" grpId="0" animBg="1"/>
      <p:bldP spid="27" grpId="1" animBg="1"/>
      <p:bldP spid="27" grpId="2" animBg="1"/>
      <p:bldP spid="29" grpId="0" animBg="1"/>
      <p:bldP spid="29" grpId="1" animBg="1"/>
      <p:bldP spid="29" grpId="2" animBg="1"/>
      <p:bldP spid="30" grpId="0" animBg="1"/>
      <p:bldP spid="30" grpId="1" animBg="1"/>
      <p:bldP spid="30" grpId="2" animBg="1"/>
      <p:bldP spid="31" grpId="0" animBg="1"/>
      <p:bldP spid="31" grpId="1" animBg="1"/>
      <p:bldP spid="31" grpId="2" animBg="1"/>
      <p:bldP spid="2" grpId="0" animBg="1"/>
      <p:bldP spid="2" grpId="1" animBg="1"/>
      <p:bldP spid="2" grpId="2" animBg="1"/>
      <p:bldP spid="35" grpId="0" animBg="1"/>
      <p:bldP spid="35" grpId="1" animBg="1"/>
      <p:bldP spid="36" grpId="0" animBg="1"/>
      <p:bldP spid="36" grpId="1" animBg="1"/>
      <p:bldP spid="37" grpId="0" animBg="1"/>
      <p:bldP spid="37" grpId="1" animBg="1"/>
      <p:bldP spid="38" grpId="0" animBg="1"/>
      <p:bldP spid="38" grpId="1" animBg="1"/>
      <p:bldP spid="43" grpId="0" animBg="1"/>
      <p:bldP spid="43" grpId="1" animBg="1"/>
      <p:bldP spid="39" grpId="0" animBg="1"/>
      <p:bldP spid="39" grpId="1" animBg="1"/>
      <p:bldP spid="40" grpId="0" animBg="1"/>
      <p:bldP spid="40" grpId="1" animBg="1"/>
      <p:bldP spid="41" grpId="0" animBg="1"/>
      <p:bldP spid="41" grpId="1" animBg="1"/>
      <p:bldP spid="42" grpId="0" animBg="1"/>
      <p:bldP spid="42" grpId="1" animBg="1"/>
      <p:bldP spid="32" grpId="0" animBg="1"/>
      <p:bldP spid="32" grpId="1" animBg="1"/>
      <p:bldP spid="33" grpId="0" animBg="1"/>
      <p:bldP spid="33" grpId="2" animBg="1"/>
      <p:bldP spid="34" grpId="0" animBg="1"/>
      <p:bldP spid="34" grpId="2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360000" algn="l"/>
            <a:r>
              <a:rPr lang="en-US" dirty="0">
                <a:solidFill>
                  <a:srgbClr val="7E8083"/>
                </a:solidFill>
              </a:rPr>
              <a:t>Sample Data</a:t>
            </a:r>
            <a:endParaRPr lang="en-GB" dirty="0">
              <a:solidFill>
                <a:srgbClr val="7E8083"/>
              </a:solidFill>
            </a:endParaRPr>
          </a:p>
        </p:txBody>
      </p:sp>
      <p:pic>
        <p:nvPicPr>
          <p:cNvPr id="5" name="PictureDLE">
            <a:extLst>
              <a:ext uri="{FF2B5EF4-FFF2-40B4-BE49-F238E27FC236}">
                <a16:creationId xmlns:a16="http://schemas.microsoft.com/office/drawing/2014/main" id="{E61D3679-CE7A-4B46-A858-ADEA5ED88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70638" y="1059244"/>
            <a:ext cx="5850724" cy="5429274"/>
          </a:xfrm>
          <a:prstGeom prst="rect">
            <a:avLst/>
          </a:prstGeom>
        </p:spPr>
      </p:pic>
      <p:pic>
        <p:nvPicPr>
          <p:cNvPr id="64" name="Picture 1">
            <a:extLst>
              <a:ext uri="{FF2B5EF4-FFF2-40B4-BE49-F238E27FC236}">
                <a16:creationId xmlns:a16="http://schemas.microsoft.com/office/drawing/2014/main" id="{1DDFBBEF-8D1E-40C8-AD90-0F6C382E9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28208" y="1560092"/>
            <a:ext cx="5363323" cy="4582164"/>
          </a:xfrm>
          <a:prstGeom prst="rect">
            <a:avLst/>
          </a:prstGeom>
        </p:spPr>
      </p:pic>
      <p:sp>
        <p:nvSpPr>
          <p:cNvPr id="57" name="msk1"/>
          <p:cNvSpPr/>
          <p:nvPr/>
        </p:nvSpPr>
        <p:spPr>
          <a:xfrm>
            <a:off x="3628208" y="1397817"/>
            <a:ext cx="5363323" cy="65316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msk2">
            <a:extLst>
              <a:ext uri="{FF2B5EF4-FFF2-40B4-BE49-F238E27FC236}">
                <a16:creationId xmlns:a16="http://schemas.microsoft.com/office/drawing/2014/main" id="{1CDFC11C-9873-484D-A56A-73F8769B90AF}"/>
              </a:ext>
            </a:extLst>
          </p:cNvPr>
          <p:cNvSpPr/>
          <p:nvPr/>
        </p:nvSpPr>
        <p:spPr>
          <a:xfrm>
            <a:off x="3628208" y="2033558"/>
            <a:ext cx="4572765" cy="120494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yellow1">
            <a:extLst>
              <a:ext uri="{FF2B5EF4-FFF2-40B4-BE49-F238E27FC236}">
                <a16:creationId xmlns:a16="http://schemas.microsoft.com/office/drawing/2014/main" id="{BDBABAA9-1C3C-4BA1-B4E3-80F4B09E3C07}"/>
              </a:ext>
            </a:extLst>
          </p:cNvPr>
          <p:cNvSpPr/>
          <p:nvPr/>
        </p:nvSpPr>
        <p:spPr>
          <a:xfrm>
            <a:off x="3628207" y="5761205"/>
            <a:ext cx="1370513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Box1">
            <a:extLst>
              <a:ext uri="{FF2B5EF4-FFF2-40B4-BE49-F238E27FC236}">
                <a16:creationId xmlns:a16="http://schemas.microsoft.com/office/drawing/2014/main" id="{B5A32A6C-8ACD-4564-8FFE-8EE8EAA21E91}"/>
              </a:ext>
            </a:extLst>
          </p:cNvPr>
          <p:cNvSpPr/>
          <p:nvPr/>
        </p:nvSpPr>
        <p:spPr>
          <a:xfrm>
            <a:off x="3610790" y="5143500"/>
            <a:ext cx="2614751" cy="988960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Box2">
            <a:extLst>
              <a:ext uri="{FF2B5EF4-FFF2-40B4-BE49-F238E27FC236}">
                <a16:creationId xmlns:a16="http://schemas.microsoft.com/office/drawing/2014/main" id="{6E112876-13DE-4671-BDAC-B9E3A3EC53CF}"/>
              </a:ext>
            </a:extLst>
          </p:cNvPr>
          <p:cNvSpPr/>
          <p:nvPr/>
        </p:nvSpPr>
        <p:spPr>
          <a:xfrm>
            <a:off x="3610790" y="3506454"/>
            <a:ext cx="4153991" cy="1637046"/>
          </a:xfrm>
          <a:prstGeom prst="rect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yellow2">
            <a:extLst>
              <a:ext uri="{FF2B5EF4-FFF2-40B4-BE49-F238E27FC236}">
                <a16:creationId xmlns:a16="http://schemas.microsoft.com/office/drawing/2014/main" id="{AFF5DCF8-A3CB-4B6B-8D74-26AC06DBA6DE}"/>
              </a:ext>
            </a:extLst>
          </p:cNvPr>
          <p:cNvSpPr/>
          <p:nvPr/>
        </p:nvSpPr>
        <p:spPr>
          <a:xfrm>
            <a:off x="3663183" y="5946944"/>
            <a:ext cx="2542361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msk3">
            <a:extLst>
              <a:ext uri="{FF2B5EF4-FFF2-40B4-BE49-F238E27FC236}">
                <a16:creationId xmlns:a16="http://schemas.microsoft.com/office/drawing/2014/main" id="{EB2FEA25-7DC2-493F-85DF-D0FBAC53EE2F}"/>
              </a:ext>
            </a:extLst>
          </p:cNvPr>
          <p:cNvSpPr/>
          <p:nvPr/>
        </p:nvSpPr>
        <p:spPr>
          <a:xfrm>
            <a:off x="3649585" y="3536837"/>
            <a:ext cx="4020490" cy="159645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" name="Arrow1">
            <a:extLst>
              <a:ext uri="{FF2B5EF4-FFF2-40B4-BE49-F238E27FC236}">
                <a16:creationId xmlns:a16="http://schemas.microsoft.com/office/drawing/2014/main" id="{BEE351D3-31DF-46D1-B4D5-4BD28A5CBCC1}"/>
              </a:ext>
            </a:extLst>
          </p:cNvPr>
          <p:cNvCxnSpPr/>
          <p:nvPr/>
        </p:nvCxnSpPr>
        <p:spPr>
          <a:xfrm>
            <a:off x="4679406" y="4867362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1" name="yellow3">
            <a:extLst>
              <a:ext uri="{FF2B5EF4-FFF2-40B4-BE49-F238E27FC236}">
                <a16:creationId xmlns:a16="http://schemas.microsoft.com/office/drawing/2014/main" id="{BF89E7A6-7058-4C0A-B68E-EE2D06D9080B}"/>
              </a:ext>
            </a:extLst>
          </p:cNvPr>
          <p:cNvSpPr/>
          <p:nvPr/>
        </p:nvSpPr>
        <p:spPr>
          <a:xfrm>
            <a:off x="3659266" y="5288050"/>
            <a:ext cx="519035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3" name="Arrow2">
            <a:extLst>
              <a:ext uri="{FF2B5EF4-FFF2-40B4-BE49-F238E27FC236}">
                <a16:creationId xmlns:a16="http://schemas.microsoft.com/office/drawing/2014/main" id="{62ABA069-2481-45D3-BF81-720E1CA9343F}"/>
              </a:ext>
            </a:extLst>
          </p:cNvPr>
          <p:cNvCxnSpPr/>
          <p:nvPr/>
        </p:nvCxnSpPr>
        <p:spPr>
          <a:xfrm>
            <a:off x="5060406" y="5045162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yellow4">
            <a:extLst>
              <a:ext uri="{FF2B5EF4-FFF2-40B4-BE49-F238E27FC236}">
                <a16:creationId xmlns:a16="http://schemas.microsoft.com/office/drawing/2014/main" id="{CE55FE81-98A0-41DF-AA2C-B726DD7ED260}"/>
              </a:ext>
            </a:extLst>
          </p:cNvPr>
          <p:cNvSpPr/>
          <p:nvPr/>
        </p:nvSpPr>
        <p:spPr>
          <a:xfrm>
            <a:off x="3659265" y="5440944"/>
            <a:ext cx="644404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1" name="Arrow3">
            <a:extLst>
              <a:ext uri="{FF2B5EF4-FFF2-40B4-BE49-F238E27FC236}">
                <a16:creationId xmlns:a16="http://schemas.microsoft.com/office/drawing/2014/main" id="{B0B5CC4D-27FA-4B65-AD68-B2BAD573C3DE}"/>
              </a:ext>
            </a:extLst>
          </p:cNvPr>
          <p:cNvCxnSpPr/>
          <p:nvPr/>
        </p:nvCxnSpPr>
        <p:spPr>
          <a:xfrm>
            <a:off x="4869906" y="5197562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yellow5">
            <a:extLst>
              <a:ext uri="{FF2B5EF4-FFF2-40B4-BE49-F238E27FC236}">
                <a16:creationId xmlns:a16="http://schemas.microsoft.com/office/drawing/2014/main" id="{2E3B362D-D28F-48A2-9F0E-7FA9453614ED}"/>
              </a:ext>
            </a:extLst>
          </p:cNvPr>
          <p:cNvSpPr/>
          <p:nvPr/>
        </p:nvSpPr>
        <p:spPr>
          <a:xfrm>
            <a:off x="3651975" y="5606448"/>
            <a:ext cx="627926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msk4">
            <a:extLst>
              <a:ext uri="{FF2B5EF4-FFF2-40B4-BE49-F238E27FC236}">
                <a16:creationId xmlns:a16="http://schemas.microsoft.com/office/drawing/2014/main" id="{E64A078E-5BAF-49D5-B64F-1EC6BA0E0DE5}"/>
              </a:ext>
            </a:extLst>
          </p:cNvPr>
          <p:cNvSpPr/>
          <p:nvPr/>
        </p:nvSpPr>
        <p:spPr>
          <a:xfrm>
            <a:off x="3619754" y="5153707"/>
            <a:ext cx="2623205" cy="101558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" name="Arrow4">
            <a:extLst>
              <a:ext uri="{FF2B5EF4-FFF2-40B4-BE49-F238E27FC236}">
                <a16:creationId xmlns:a16="http://schemas.microsoft.com/office/drawing/2014/main" id="{DBA89DA3-A0F0-40FC-8230-611B94565E04}"/>
              </a:ext>
            </a:extLst>
          </p:cNvPr>
          <p:cNvCxnSpPr/>
          <p:nvPr/>
        </p:nvCxnSpPr>
        <p:spPr>
          <a:xfrm>
            <a:off x="4104640" y="3238500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Arrow5">
            <a:extLst>
              <a:ext uri="{FF2B5EF4-FFF2-40B4-BE49-F238E27FC236}">
                <a16:creationId xmlns:a16="http://schemas.microsoft.com/office/drawing/2014/main" id="{F29CC416-C434-4144-947B-E5F6535AF2FD}"/>
              </a:ext>
            </a:extLst>
          </p:cNvPr>
          <p:cNvCxnSpPr/>
          <p:nvPr/>
        </p:nvCxnSpPr>
        <p:spPr>
          <a:xfrm>
            <a:off x="4000137" y="3394233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Arrow6">
            <a:extLst>
              <a:ext uri="{FF2B5EF4-FFF2-40B4-BE49-F238E27FC236}">
                <a16:creationId xmlns:a16="http://schemas.microsoft.com/office/drawing/2014/main" id="{8AD1FC3F-DFCE-42E0-BAD1-A127BEE1E870}"/>
              </a:ext>
            </a:extLst>
          </p:cNvPr>
          <p:cNvCxnSpPr/>
          <p:nvPr/>
        </p:nvCxnSpPr>
        <p:spPr>
          <a:xfrm>
            <a:off x="4279901" y="3579971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Arrow7">
            <a:extLst>
              <a:ext uri="{FF2B5EF4-FFF2-40B4-BE49-F238E27FC236}">
                <a16:creationId xmlns:a16="http://schemas.microsoft.com/office/drawing/2014/main" id="{E6FF6515-AD2C-434B-8205-991034539A45}"/>
              </a:ext>
            </a:extLst>
          </p:cNvPr>
          <p:cNvCxnSpPr/>
          <p:nvPr/>
        </p:nvCxnSpPr>
        <p:spPr>
          <a:xfrm>
            <a:off x="4808539" y="3737133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Arrow8">
            <a:extLst>
              <a:ext uri="{FF2B5EF4-FFF2-40B4-BE49-F238E27FC236}">
                <a16:creationId xmlns:a16="http://schemas.microsoft.com/office/drawing/2014/main" id="{8436A3B8-926D-478C-977A-4C2440DDE6BD}"/>
              </a:ext>
            </a:extLst>
          </p:cNvPr>
          <p:cNvCxnSpPr/>
          <p:nvPr/>
        </p:nvCxnSpPr>
        <p:spPr>
          <a:xfrm>
            <a:off x="4808539" y="3899058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Arrow9">
            <a:extLst>
              <a:ext uri="{FF2B5EF4-FFF2-40B4-BE49-F238E27FC236}">
                <a16:creationId xmlns:a16="http://schemas.microsoft.com/office/drawing/2014/main" id="{C9EF4831-C5B0-445D-AD77-0DC3354C7F8F}"/>
              </a:ext>
            </a:extLst>
          </p:cNvPr>
          <p:cNvCxnSpPr/>
          <p:nvPr/>
        </p:nvCxnSpPr>
        <p:spPr>
          <a:xfrm>
            <a:off x="5780089" y="4232433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2" name="Arrow10">
            <a:extLst>
              <a:ext uri="{FF2B5EF4-FFF2-40B4-BE49-F238E27FC236}">
                <a16:creationId xmlns:a16="http://schemas.microsoft.com/office/drawing/2014/main" id="{3660DC95-9773-4805-8715-115ECFD49961}"/>
              </a:ext>
            </a:extLst>
          </p:cNvPr>
          <p:cNvCxnSpPr/>
          <p:nvPr/>
        </p:nvCxnSpPr>
        <p:spPr>
          <a:xfrm>
            <a:off x="5780089" y="4410162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Arrow11">
            <a:extLst>
              <a:ext uri="{FF2B5EF4-FFF2-40B4-BE49-F238E27FC236}">
                <a16:creationId xmlns:a16="http://schemas.microsoft.com/office/drawing/2014/main" id="{F9480CAA-2F65-41F7-A5E7-F584D830EF7D}"/>
              </a:ext>
            </a:extLst>
          </p:cNvPr>
          <p:cNvCxnSpPr/>
          <p:nvPr/>
        </p:nvCxnSpPr>
        <p:spPr>
          <a:xfrm>
            <a:off x="4869906" y="4548274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Arrow12">
            <a:extLst>
              <a:ext uri="{FF2B5EF4-FFF2-40B4-BE49-F238E27FC236}">
                <a16:creationId xmlns:a16="http://schemas.microsoft.com/office/drawing/2014/main" id="{2DACA64A-0F34-486E-9690-23583A9D64E1}"/>
              </a:ext>
            </a:extLst>
          </p:cNvPr>
          <p:cNvCxnSpPr/>
          <p:nvPr/>
        </p:nvCxnSpPr>
        <p:spPr>
          <a:xfrm>
            <a:off x="5433377" y="3575208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Arrow13">
            <a:extLst>
              <a:ext uri="{FF2B5EF4-FFF2-40B4-BE49-F238E27FC236}">
                <a16:creationId xmlns:a16="http://schemas.microsoft.com/office/drawing/2014/main" id="{653C5FAA-1471-4F82-B02F-F4121ED6F746}"/>
              </a:ext>
            </a:extLst>
          </p:cNvPr>
          <p:cNvCxnSpPr/>
          <p:nvPr/>
        </p:nvCxnSpPr>
        <p:spPr>
          <a:xfrm>
            <a:off x="6528752" y="3737133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Arrow14">
            <a:extLst>
              <a:ext uri="{FF2B5EF4-FFF2-40B4-BE49-F238E27FC236}">
                <a16:creationId xmlns:a16="http://schemas.microsoft.com/office/drawing/2014/main" id="{DE5C6A9A-6A20-438A-96D4-D9794C47F6F7}"/>
              </a:ext>
            </a:extLst>
          </p:cNvPr>
          <p:cNvCxnSpPr/>
          <p:nvPr/>
        </p:nvCxnSpPr>
        <p:spPr>
          <a:xfrm>
            <a:off x="7471727" y="3888103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Arrow15">
            <a:extLst>
              <a:ext uri="{FF2B5EF4-FFF2-40B4-BE49-F238E27FC236}">
                <a16:creationId xmlns:a16="http://schemas.microsoft.com/office/drawing/2014/main" id="{55E95F12-F192-4D86-83A4-3505BC59CF80}"/>
              </a:ext>
            </a:extLst>
          </p:cNvPr>
          <p:cNvCxnSpPr/>
          <p:nvPr/>
        </p:nvCxnSpPr>
        <p:spPr>
          <a:xfrm>
            <a:off x="6628764" y="4067648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Arrow16">
            <a:extLst>
              <a:ext uri="{FF2B5EF4-FFF2-40B4-BE49-F238E27FC236}">
                <a16:creationId xmlns:a16="http://schemas.microsoft.com/office/drawing/2014/main" id="{D497D432-9C84-42EA-ABB7-5273E6B16AA4}"/>
              </a:ext>
            </a:extLst>
          </p:cNvPr>
          <p:cNvCxnSpPr/>
          <p:nvPr/>
        </p:nvCxnSpPr>
        <p:spPr>
          <a:xfrm>
            <a:off x="6776402" y="4227670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Arrow17">
            <a:extLst>
              <a:ext uri="{FF2B5EF4-FFF2-40B4-BE49-F238E27FC236}">
                <a16:creationId xmlns:a16="http://schemas.microsoft.com/office/drawing/2014/main" id="{E6CFFD64-6766-4127-8497-D773556D8C0F}"/>
              </a:ext>
            </a:extLst>
          </p:cNvPr>
          <p:cNvCxnSpPr/>
          <p:nvPr/>
        </p:nvCxnSpPr>
        <p:spPr>
          <a:xfrm>
            <a:off x="6785291" y="4400636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Arrow18">
            <a:extLst>
              <a:ext uri="{FF2B5EF4-FFF2-40B4-BE49-F238E27FC236}">
                <a16:creationId xmlns:a16="http://schemas.microsoft.com/office/drawing/2014/main" id="{B4842B4F-2927-4B0C-93E9-4DC06CD8A055}"/>
              </a:ext>
            </a:extLst>
          </p:cNvPr>
          <p:cNvCxnSpPr/>
          <p:nvPr/>
        </p:nvCxnSpPr>
        <p:spPr>
          <a:xfrm>
            <a:off x="6480491" y="4564147"/>
            <a:ext cx="0" cy="457200"/>
          </a:xfrm>
          <a:prstGeom prst="straightConnector1">
            <a:avLst/>
          </a:prstGeom>
          <a:ln w="47625">
            <a:solidFill>
              <a:srgbClr val="C0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yellow6">
            <a:extLst>
              <a:ext uri="{FF2B5EF4-FFF2-40B4-BE49-F238E27FC236}">
                <a16:creationId xmlns:a16="http://schemas.microsoft.com/office/drawing/2014/main" id="{E4539DE2-ABDC-4FAB-9D73-C8B8BA09BAB7}"/>
              </a:ext>
            </a:extLst>
          </p:cNvPr>
          <p:cNvSpPr/>
          <p:nvPr/>
        </p:nvSpPr>
        <p:spPr>
          <a:xfrm>
            <a:off x="3687592" y="3997165"/>
            <a:ext cx="1372814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yellow7">
            <a:extLst>
              <a:ext uri="{FF2B5EF4-FFF2-40B4-BE49-F238E27FC236}">
                <a16:creationId xmlns:a16="http://schemas.microsoft.com/office/drawing/2014/main" id="{148FBA89-A5F2-4A2F-A095-82B1A2BE81CA}"/>
              </a:ext>
            </a:extLst>
          </p:cNvPr>
          <p:cNvSpPr/>
          <p:nvPr/>
        </p:nvSpPr>
        <p:spPr>
          <a:xfrm>
            <a:off x="3689816" y="4150039"/>
            <a:ext cx="2391262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yellow8">
            <a:extLst>
              <a:ext uri="{FF2B5EF4-FFF2-40B4-BE49-F238E27FC236}">
                <a16:creationId xmlns:a16="http://schemas.microsoft.com/office/drawing/2014/main" id="{4933D4E2-5C65-4B5F-A952-D02D495F3D36}"/>
              </a:ext>
            </a:extLst>
          </p:cNvPr>
          <p:cNvSpPr/>
          <p:nvPr/>
        </p:nvSpPr>
        <p:spPr>
          <a:xfrm>
            <a:off x="3687592" y="4312683"/>
            <a:ext cx="3289471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yellow9">
            <a:extLst>
              <a:ext uri="{FF2B5EF4-FFF2-40B4-BE49-F238E27FC236}">
                <a16:creationId xmlns:a16="http://schemas.microsoft.com/office/drawing/2014/main" id="{2B208BA0-5CA3-4778-8272-D23E82E251AC}"/>
              </a:ext>
            </a:extLst>
          </p:cNvPr>
          <p:cNvSpPr/>
          <p:nvPr/>
        </p:nvSpPr>
        <p:spPr>
          <a:xfrm>
            <a:off x="3682194" y="4472265"/>
            <a:ext cx="2523350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yellow10">
            <a:extLst>
              <a:ext uri="{FF2B5EF4-FFF2-40B4-BE49-F238E27FC236}">
                <a16:creationId xmlns:a16="http://schemas.microsoft.com/office/drawing/2014/main" id="{C294762C-2CC8-4F26-8C70-F3F51C29F63F}"/>
              </a:ext>
            </a:extLst>
          </p:cNvPr>
          <p:cNvSpPr/>
          <p:nvPr/>
        </p:nvSpPr>
        <p:spPr>
          <a:xfrm>
            <a:off x="3687592" y="4633467"/>
            <a:ext cx="2393487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yellow11">
            <a:extLst>
              <a:ext uri="{FF2B5EF4-FFF2-40B4-BE49-F238E27FC236}">
                <a16:creationId xmlns:a16="http://schemas.microsoft.com/office/drawing/2014/main" id="{738E84B0-998F-41A9-A8DB-EBA4568121CF}"/>
              </a:ext>
            </a:extLst>
          </p:cNvPr>
          <p:cNvSpPr/>
          <p:nvPr/>
        </p:nvSpPr>
        <p:spPr>
          <a:xfrm>
            <a:off x="3682195" y="4799917"/>
            <a:ext cx="2393487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yellow12">
            <a:extLst>
              <a:ext uri="{FF2B5EF4-FFF2-40B4-BE49-F238E27FC236}">
                <a16:creationId xmlns:a16="http://schemas.microsoft.com/office/drawing/2014/main" id="{68ADDDD6-F59F-4797-B402-DBA877956E77}"/>
              </a:ext>
            </a:extLst>
          </p:cNvPr>
          <p:cNvSpPr/>
          <p:nvPr/>
        </p:nvSpPr>
        <p:spPr>
          <a:xfrm>
            <a:off x="3663183" y="4966535"/>
            <a:ext cx="2116907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yellowT1">
            <a:extLst>
              <a:ext uri="{FF2B5EF4-FFF2-40B4-BE49-F238E27FC236}">
                <a16:creationId xmlns:a16="http://schemas.microsoft.com/office/drawing/2014/main" id="{883B8A11-CB23-48D5-9183-DD8E9C0B37D5}"/>
              </a:ext>
            </a:extLst>
          </p:cNvPr>
          <p:cNvSpPr/>
          <p:nvPr/>
        </p:nvSpPr>
        <p:spPr>
          <a:xfrm>
            <a:off x="3713166" y="3835712"/>
            <a:ext cx="554035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yellowT2">
            <a:extLst>
              <a:ext uri="{FF2B5EF4-FFF2-40B4-BE49-F238E27FC236}">
                <a16:creationId xmlns:a16="http://schemas.microsoft.com/office/drawing/2014/main" id="{1FFC17D4-BF81-4AC6-8CDF-A3501704880C}"/>
              </a:ext>
            </a:extLst>
          </p:cNvPr>
          <p:cNvSpPr/>
          <p:nvPr/>
        </p:nvSpPr>
        <p:spPr>
          <a:xfrm>
            <a:off x="4015756" y="3993066"/>
            <a:ext cx="554035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yellowR1">
            <a:extLst>
              <a:ext uri="{FF2B5EF4-FFF2-40B4-BE49-F238E27FC236}">
                <a16:creationId xmlns:a16="http://schemas.microsoft.com/office/drawing/2014/main" id="{CE97279E-660E-45E0-BC1F-36FCC87E61F0}"/>
              </a:ext>
            </a:extLst>
          </p:cNvPr>
          <p:cNvSpPr/>
          <p:nvPr/>
        </p:nvSpPr>
        <p:spPr>
          <a:xfrm>
            <a:off x="4633914" y="4150105"/>
            <a:ext cx="390525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yellowR2">
            <a:extLst>
              <a:ext uri="{FF2B5EF4-FFF2-40B4-BE49-F238E27FC236}">
                <a16:creationId xmlns:a16="http://schemas.microsoft.com/office/drawing/2014/main" id="{21DD932D-D34E-46A8-B415-4BAE4D459E5F}"/>
              </a:ext>
            </a:extLst>
          </p:cNvPr>
          <p:cNvSpPr/>
          <p:nvPr/>
        </p:nvSpPr>
        <p:spPr>
          <a:xfrm>
            <a:off x="4633914" y="4316680"/>
            <a:ext cx="390525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yellowR3">
            <a:extLst>
              <a:ext uri="{FF2B5EF4-FFF2-40B4-BE49-F238E27FC236}">
                <a16:creationId xmlns:a16="http://schemas.microsoft.com/office/drawing/2014/main" id="{375F1DF6-198A-4E2F-BCF5-C4D934557DF0}"/>
              </a:ext>
            </a:extLst>
          </p:cNvPr>
          <p:cNvSpPr/>
          <p:nvPr/>
        </p:nvSpPr>
        <p:spPr>
          <a:xfrm>
            <a:off x="5611178" y="4641211"/>
            <a:ext cx="390525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yellowR4">
            <a:extLst>
              <a:ext uri="{FF2B5EF4-FFF2-40B4-BE49-F238E27FC236}">
                <a16:creationId xmlns:a16="http://schemas.microsoft.com/office/drawing/2014/main" id="{84486B5E-D091-4E31-BF7A-FDBDFAE0273F}"/>
              </a:ext>
            </a:extLst>
          </p:cNvPr>
          <p:cNvSpPr/>
          <p:nvPr/>
        </p:nvSpPr>
        <p:spPr>
          <a:xfrm>
            <a:off x="5608794" y="4798595"/>
            <a:ext cx="390525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yellowR5">
            <a:extLst>
              <a:ext uri="{FF2B5EF4-FFF2-40B4-BE49-F238E27FC236}">
                <a16:creationId xmlns:a16="http://schemas.microsoft.com/office/drawing/2014/main" id="{1B045C75-590E-49D2-803A-ABA193406AAE}"/>
              </a:ext>
            </a:extLst>
          </p:cNvPr>
          <p:cNvSpPr/>
          <p:nvPr/>
        </p:nvSpPr>
        <p:spPr>
          <a:xfrm>
            <a:off x="4703271" y="4965755"/>
            <a:ext cx="390525" cy="19050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6158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500"/>
                            </p:stCondLst>
                            <p:childTnLst>
                              <p:par>
                                <p:cTn id="5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6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0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00"/>
                            </p:stCondLst>
                            <p:childTnLst>
                              <p:par>
                                <p:cTn id="105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4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0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3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4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6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3" fill="hold">
                      <p:stCondLst>
                        <p:cond delay="indefinite"/>
                      </p:stCondLst>
                      <p:childTnLst>
                        <p:par>
                          <p:cTn id="134" fill="hold">
                            <p:stCondLst>
                              <p:cond delay="0"/>
                            </p:stCondLst>
                            <p:childTnLst>
                              <p:par>
                                <p:cTn id="1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2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7" fill="hold">
                            <p:stCondLst>
                              <p:cond delay="1250"/>
                            </p:stCondLst>
                            <p:childTnLst>
                              <p:par>
                                <p:cTn id="15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2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00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7" fill="hold">
                            <p:stCondLst>
                              <p:cond delay="2750"/>
                            </p:stCondLst>
                            <p:childTnLst>
                              <p:par>
                                <p:cTn id="17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1" presetID="10" presetClass="exit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4" presetID="10" presetClass="entr" presetSubtype="0" fill="hold" grpId="0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6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3500"/>
                            </p:stCondLst>
                            <p:childTnLst>
                              <p:par>
                                <p:cTn id="188" presetID="10" presetClass="exit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1" fill="hold">
                      <p:stCondLst>
                        <p:cond delay="indefinite"/>
                      </p:stCondLst>
                      <p:childTnLst>
                        <p:par>
                          <p:cTn id="192" fill="hold">
                            <p:stCondLst>
                              <p:cond delay="0"/>
                            </p:stCondLst>
                            <p:childTnLst>
                              <p:par>
                                <p:cTn id="19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7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0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6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5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5" fill="hold">
                      <p:stCondLst>
                        <p:cond delay="indefinite"/>
                      </p:stCondLst>
                      <p:childTnLst>
                        <p:par>
                          <p:cTn id="216" fill="hold">
                            <p:stCondLst>
                              <p:cond delay="0"/>
                            </p:stCondLst>
                            <p:childTnLst>
                              <p:par>
                                <p:cTn id="21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1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4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6" fill="hold">
                            <p:stCondLst>
                              <p:cond delay="500"/>
                            </p:stCondLst>
                            <p:childTnLst>
                              <p:par>
                                <p:cTn id="2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10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2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6" fill="hold">
                            <p:stCondLst>
                              <p:cond delay="1500"/>
                            </p:stCondLst>
                            <p:childTnLst>
                              <p:par>
                                <p:cTn id="24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9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3" fill="hold">
                      <p:stCondLst>
                        <p:cond delay="indefinite"/>
                      </p:stCondLst>
                      <p:childTnLst>
                        <p:par>
                          <p:cTn id="254" fill="hold">
                            <p:stCondLst>
                              <p:cond delay="0"/>
                            </p:stCondLst>
                            <p:childTnLst>
                              <p:par>
                                <p:cTn id="25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500"/>
                            </p:stCondLst>
                            <p:childTnLst>
                              <p:par>
                                <p:cTn id="2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3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5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7" fill="hold">
                            <p:stCondLst>
                              <p:cond delay="1000"/>
                            </p:stCondLst>
                            <p:childTnLst>
                              <p:par>
                                <p:cTn id="27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7" fill="hold">
                            <p:stCondLst>
                              <p:cond delay="1500"/>
                            </p:stCondLst>
                            <p:childTnLst>
                              <p:par>
                                <p:cTn id="28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2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4" fill="hold">
                      <p:stCondLst>
                        <p:cond delay="indefinite"/>
                      </p:stCondLst>
                      <p:childTnLst>
                        <p:par>
                          <p:cTn id="295" fill="hold">
                            <p:stCondLst>
                              <p:cond delay="0"/>
                            </p:stCondLst>
                            <p:childTnLst>
                              <p:par>
                                <p:cTn id="296" presetID="10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8" presetID="10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9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7" grpId="0" animBg="1"/>
      <p:bldP spid="59" grpId="0" animBg="1"/>
      <p:bldP spid="19" grpId="0" animBg="1"/>
      <p:bldP spid="19" grpId="1" animBg="1"/>
      <p:bldP spid="19" grpId="2" animBg="1"/>
      <p:bldP spid="19" grpId="3" animBg="1"/>
      <p:bldP spid="15" grpId="0" animBg="1"/>
      <p:bldP spid="15" grpId="1" animBg="1"/>
      <p:bldP spid="16" grpId="0" animBg="1"/>
      <p:bldP spid="16" grpId="1" animBg="1"/>
      <p:bldP spid="17" grpId="0" animBg="1"/>
      <p:bldP spid="17" grpId="1" animBg="1"/>
      <p:bldP spid="17" grpId="2" animBg="1"/>
      <p:bldP spid="17" grpId="3" animBg="1"/>
      <p:bldP spid="21" grpId="0" animBg="1"/>
      <p:bldP spid="21" grpId="1" animBg="1"/>
      <p:bldP spid="31" grpId="0" animBg="1"/>
      <p:bldP spid="31" grpId="1" animBg="1"/>
      <p:bldP spid="29" grpId="0" animBg="1"/>
      <p:bldP spid="29" grpId="1" animBg="1"/>
      <p:bldP spid="22" grpId="0" animBg="1"/>
      <p:bldP spid="22" grpId="1" animBg="1"/>
      <p:bldP spid="18" grpId="0" animBg="1"/>
      <p:bldP spid="18" grpId="1" animBg="1"/>
      <p:bldP spid="41" grpId="0" animBg="1"/>
      <p:bldP spid="41" grpId="1" animBg="1"/>
      <p:bldP spid="42" grpId="0" animBg="1"/>
      <p:bldP spid="42" grpId="1" animBg="1"/>
      <p:bldP spid="43" grpId="0" animBg="1"/>
      <p:bldP spid="43" grpId="1" animBg="1"/>
      <p:bldP spid="44" grpId="0" animBg="1"/>
      <p:bldP spid="44" grpId="1" animBg="1"/>
      <p:bldP spid="45" grpId="0" animBg="1"/>
      <p:bldP spid="45" grpId="1" animBg="1"/>
      <p:bldP spid="46" grpId="0" animBg="1"/>
      <p:bldP spid="46" grpId="1" animBg="1"/>
      <p:bldP spid="47" grpId="0" animBg="1"/>
      <p:bldP spid="47" grpId="1" animBg="1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6" grpId="0" animBg="1"/>
      <p:bldP spid="56" grpId="1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2C433-3BE8-4A93-B73F-A8B07F6D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759814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p32">
            <a:extLst>
              <a:ext uri="{FF2B5EF4-FFF2-40B4-BE49-F238E27FC236}">
                <a16:creationId xmlns:a16="http://schemas.microsoft.com/office/drawing/2014/main" id="{6B75EFCC-C5F8-4354-AFA8-1E4EADABDCD2}"/>
              </a:ext>
            </a:extLst>
          </p:cNvPr>
          <p:cNvGrpSpPr/>
          <p:nvPr/>
        </p:nvGrpSpPr>
        <p:grpSpPr>
          <a:xfrm>
            <a:off x="2193056" y="3701892"/>
            <a:ext cx="2638213" cy="2546615"/>
            <a:chOff x="7049110" y="2447766"/>
            <a:chExt cx="2638213" cy="2546615"/>
          </a:xfrm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grpSpPr>
        <p:sp>
          <p:nvSpPr>
            <p:cNvPr id="36" name="PostItChr(32)">
              <a:extLst>
                <a:ext uri="{FF2B5EF4-FFF2-40B4-BE49-F238E27FC236}">
                  <a16:creationId xmlns:a16="http://schemas.microsoft.com/office/drawing/2014/main" id="{B181B10B-AE75-4681-B2FF-0787155B13F5}"/>
                </a:ext>
              </a:extLst>
            </p:cNvPr>
            <p:cNvSpPr/>
            <p:nvPr/>
          </p:nvSpPr>
          <p:spPr>
            <a:xfrm>
              <a:off x="7049110" y="2447766"/>
              <a:ext cx="2638213" cy="2546615"/>
            </a:xfrm>
            <a:prstGeom prst="rect">
              <a:avLst/>
            </a:prstGeom>
            <a:solidFill>
              <a:srgbClr val="FFFF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xtChr(32)">
              <a:extLst>
                <a:ext uri="{FF2B5EF4-FFF2-40B4-BE49-F238E27FC236}">
                  <a16:creationId xmlns:a16="http://schemas.microsoft.com/office/drawing/2014/main" id="{08350286-191B-43BD-972F-FD5F49D4DBB6}"/>
                </a:ext>
              </a:extLst>
            </p:cNvPr>
            <p:cNvSpPr txBox="1"/>
            <p:nvPr/>
          </p:nvSpPr>
          <p:spPr>
            <a:xfrm>
              <a:off x="7491981" y="3367130"/>
              <a:ext cx="1749197" cy="646331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3600">
                  <a:solidFill>
                    <a:srgbClr val="E6964B"/>
                  </a:solidFill>
                </a:rPr>
                <a:t>Chr(32)</a:t>
              </a:r>
            </a:p>
          </p:txBody>
        </p:sp>
      </p:grpSp>
      <p:grpSp>
        <p:nvGrpSpPr>
          <p:cNvPr id="11" name="grp&quot;&quot;">
            <a:extLst>
              <a:ext uri="{FF2B5EF4-FFF2-40B4-BE49-F238E27FC236}">
                <a16:creationId xmlns:a16="http://schemas.microsoft.com/office/drawing/2014/main" id="{10309915-A58F-4606-A98E-D5B9209072C3}"/>
              </a:ext>
            </a:extLst>
          </p:cNvPr>
          <p:cNvGrpSpPr/>
          <p:nvPr/>
        </p:nvGrpSpPr>
        <p:grpSpPr>
          <a:xfrm>
            <a:off x="2193048" y="3718299"/>
            <a:ext cx="2638213" cy="2546615"/>
            <a:chOff x="3435610" y="243600"/>
            <a:chExt cx="2638213" cy="2546615"/>
          </a:xfrm>
          <a:effectLst>
            <a:outerShdw blurRad="50800" dist="50800" dir="5400000" algn="ctr" rotWithShape="0">
              <a:srgbClr val="000000">
                <a:alpha val="15000"/>
              </a:srgbClr>
            </a:outerShdw>
          </a:effectLst>
        </p:grpSpPr>
        <p:sp>
          <p:nvSpPr>
            <p:cNvPr id="35" name="PostIt&quot;&quot;">
              <a:extLst>
                <a:ext uri="{FF2B5EF4-FFF2-40B4-BE49-F238E27FC236}">
                  <a16:creationId xmlns:a16="http://schemas.microsoft.com/office/drawing/2014/main" id="{170801C2-0083-4463-9210-2CF0D8507195}"/>
                </a:ext>
              </a:extLst>
            </p:cNvPr>
            <p:cNvSpPr/>
            <p:nvPr/>
          </p:nvSpPr>
          <p:spPr>
            <a:xfrm>
              <a:off x="3435610" y="243600"/>
              <a:ext cx="2638213" cy="2546615"/>
            </a:xfrm>
            <a:prstGeom prst="rect">
              <a:avLst/>
            </a:prstGeom>
            <a:solidFill>
              <a:srgbClr val="FFFF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xt&quot;&quot;">
              <a:extLst>
                <a:ext uri="{FF2B5EF4-FFF2-40B4-BE49-F238E27FC236}">
                  <a16:creationId xmlns:a16="http://schemas.microsoft.com/office/drawing/2014/main" id="{8BB03081-421A-435B-84BF-9C13F94B87B9}"/>
                </a:ext>
              </a:extLst>
            </p:cNvPr>
            <p:cNvSpPr txBox="1"/>
            <p:nvPr/>
          </p:nvSpPr>
          <p:spPr>
            <a:xfrm>
              <a:off x="4457199" y="1162964"/>
              <a:ext cx="59503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>
                  <a:solidFill>
                    <a:srgbClr val="E6964B"/>
                  </a:solidFill>
                </a:rPr>
                <a:t>“”</a:t>
              </a:r>
            </a:p>
          </p:txBody>
        </p:sp>
      </p:grpSp>
      <p:grpSp>
        <p:nvGrpSpPr>
          <p:cNvPr id="10" name="grp0">
            <a:extLst>
              <a:ext uri="{FF2B5EF4-FFF2-40B4-BE49-F238E27FC236}">
                <a16:creationId xmlns:a16="http://schemas.microsoft.com/office/drawing/2014/main" id="{78FF7EF2-E2CE-4575-B13D-6455CC0D7A5A}"/>
              </a:ext>
            </a:extLst>
          </p:cNvPr>
          <p:cNvGrpSpPr/>
          <p:nvPr/>
        </p:nvGrpSpPr>
        <p:grpSpPr>
          <a:xfrm>
            <a:off x="2193052" y="3718299"/>
            <a:ext cx="2638213" cy="2546615"/>
            <a:chOff x="3886681" y="2920003"/>
            <a:chExt cx="2638213" cy="2546615"/>
          </a:xfrm>
          <a:effectLst>
            <a:outerShdw blurRad="50800" dist="50800" dir="5400000" algn="ctr" rotWithShape="0">
              <a:srgbClr val="000000">
                <a:alpha val="15000"/>
              </a:srgbClr>
            </a:outerShdw>
          </a:effectLst>
        </p:grpSpPr>
        <p:sp>
          <p:nvSpPr>
            <p:cNvPr id="34" name="PostIt0">
              <a:extLst>
                <a:ext uri="{FF2B5EF4-FFF2-40B4-BE49-F238E27FC236}">
                  <a16:creationId xmlns:a16="http://schemas.microsoft.com/office/drawing/2014/main" id="{8438E444-9EFA-461B-8456-E5B34350369C}"/>
                </a:ext>
              </a:extLst>
            </p:cNvPr>
            <p:cNvSpPr/>
            <p:nvPr/>
          </p:nvSpPr>
          <p:spPr>
            <a:xfrm>
              <a:off x="3886681" y="2920003"/>
              <a:ext cx="2638213" cy="2546615"/>
            </a:xfrm>
            <a:prstGeom prst="rect">
              <a:avLst/>
            </a:prstGeom>
            <a:solidFill>
              <a:srgbClr val="FFFFB4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xt0">
              <a:extLst>
                <a:ext uri="{FF2B5EF4-FFF2-40B4-BE49-F238E27FC236}">
                  <a16:creationId xmlns:a16="http://schemas.microsoft.com/office/drawing/2014/main" id="{44F181F0-8CEF-4454-9946-FF42A0B94F60}"/>
                </a:ext>
              </a:extLst>
            </p:cNvPr>
            <p:cNvSpPr txBox="1"/>
            <p:nvPr/>
          </p:nvSpPr>
          <p:spPr>
            <a:xfrm>
              <a:off x="4941933" y="3777811"/>
              <a:ext cx="527710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4800">
                  <a:solidFill>
                    <a:srgbClr val="E6964B"/>
                  </a:solidFill>
                </a:rPr>
                <a:t>0</a:t>
              </a:r>
            </a:p>
          </p:txBody>
        </p:sp>
      </p:grpSp>
      <p:pic>
        <p:nvPicPr>
          <p:cNvPr id="6" name="Picture 1">
            <a:extLst>
              <a:ext uri="{FF2B5EF4-FFF2-40B4-BE49-F238E27FC236}">
                <a16:creationId xmlns:a16="http://schemas.microsoft.com/office/drawing/2014/main" id="{7A8DDDD3-7AE6-4E5A-9B8B-F456B774CB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9734" y="3711104"/>
            <a:ext cx="2501527" cy="2378810"/>
          </a:xfrm>
          <a:prstGeom prst="rect">
            <a:avLst/>
          </a:prstGeom>
        </p:spPr>
      </p:pic>
      <p:sp>
        <p:nvSpPr>
          <p:cNvPr id="8" name="PBlank1">
            <a:extLst>
              <a:ext uri="{FF2B5EF4-FFF2-40B4-BE49-F238E27FC236}">
                <a16:creationId xmlns:a16="http://schemas.microsoft.com/office/drawing/2014/main" id="{B6A0C18B-DC41-42AD-B14F-6F5A43EA9FE0}"/>
              </a:ext>
            </a:extLst>
          </p:cNvPr>
          <p:cNvSpPr/>
          <p:nvPr/>
        </p:nvSpPr>
        <p:spPr>
          <a:xfrm>
            <a:off x="2193056" y="3701892"/>
            <a:ext cx="2638213" cy="2546615"/>
          </a:xfrm>
          <a:prstGeom prst="rect">
            <a:avLst/>
          </a:prstGeom>
          <a:solidFill>
            <a:srgbClr val="FFFFB4"/>
          </a:solidFill>
          <a:ln>
            <a:noFill/>
          </a:ln>
          <a:effectLst>
            <a:outerShdw blurRad="50800" dist="38100" dir="2700000" algn="tl" rotWithShape="0">
              <a:prstClr val="black">
                <a:alpha val="11000"/>
              </a:prst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Preview">
            <a:extLst>
              <a:ext uri="{FF2B5EF4-FFF2-40B4-BE49-F238E27FC236}">
                <a16:creationId xmlns:a16="http://schemas.microsoft.com/office/drawing/2014/main" id="{C06F661F-1949-497F-91EE-83CFDFA5509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33418" y="1803546"/>
            <a:ext cx="5125165" cy="2791215"/>
          </a:xfrm>
          <a:prstGeom prst="rect">
            <a:avLst/>
          </a:prstGeom>
        </p:spPr>
      </p:pic>
      <p:sp>
        <p:nvSpPr>
          <p:cNvPr id="13" name="Oval1">
            <a:extLst>
              <a:ext uri="{FF2B5EF4-FFF2-40B4-BE49-F238E27FC236}">
                <a16:creationId xmlns:a16="http://schemas.microsoft.com/office/drawing/2014/main" id="{586B4900-ECB5-40E4-A69F-17DCF3BD588C}"/>
              </a:ext>
            </a:extLst>
          </p:cNvPr>
          <p:cNvSpPr/>
          <p:nvPr/>
        </p:nvSpPr>
        <p:spPr>
          <a:xfrm>
            <a:off x="6373428" y="2590061"/>
            <a:ext cx="301841" cy="3018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Oval2">
            <a:extLst>
              <a:ext uri="{FF2B5EF4-FFF2-40B4-BE49-F238E27FC236}">
                <a16:creationId xmlns:a16="http://schemas.microsoft.com/office/drawing/2014/main" id="{309730CC-3089-4466-966F-8FF6F0FD85BB}"/>
              </a:ext>
            </a:extLst>
          </p:cNvPr>
          <p:cNvSpPr/>
          <p:nvPr/>
        </p:nvSpPr>
        <p:spPr>
          <a:xfrm>
            <a:off x="6373427" y="3678417"/>
            <a:ext cx="301841" cy="3018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UI">
            <a:extLst>
              <a:ext uri="{FF2B5EF4-FFF2-40B4-BE49-F238E27FC236}">
                <a16:creationId xmlns:a16="http://schemas.microsoft.com/office/drawing/2014/main" id="{1AED5EFA-EB13-45A2-933A-388AC9AA879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15556" y="1655887"/>
            <a:ext cx="4182059" cy="3086531"/>
          </a:xfrm>
          <a:prstGeom prst="rect">
            <a:avLst/>
          </a:prstGeom>
        </p:spPr>
      </p:pic>
      <p:sp>
        <p:nvSpPr>
          <p:cNvPr id="44" name="Oval3">
            <a:extLst>
              <a:ext uri="{FF2B5EF4-FFF2-40B4-BE49-F238E27FC236}">
                <a16:creationId xmlns:a16="http://schemas.microsoft.com/office/drawing/2014/main" id="{0C7A5A2A-6E6F-4250-9C47-03FB59E67472}"/>
              </a:ext>
            </a:extLst>
          </p:cNvPr>
          <p:cNvSpPr/>
          <p:nvPr/>
        </p:nvSpPr>
        <p:spPr>
          <a:xfrm>
            <a:off x="4015556" y="4163888"/>
            <a:ext cx="301841" cy="3018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Oval4">
            <a:extLst>
              <a:ext uri="{FF2B5EF4-FFF2-40B4-BE49-F238E27FC236}">
                <a16:creationId xmlns:a16="http://schemas.microsoft.com/office/drawing/2014/main" id="{69F6F5AC-BF8B-4C43-9A92-5984137A01F6}"/>
              </a:ext>
            </a:extLst>
          </p:cNvPr>
          <p:cNvSpPr/>
          <p:nvPr/>
        </p:nvSpPr>
        <p:spPr>
          <a:xfrm>
            <a:off x="4015556" y="4426610"/>
            <a:ext cx="301841" cy="301841"/>
          </a:xfrm>
          <a:prstGeom prst="ellipse">
            <a:avLst/>
          </a:prstGeom>
          <a:noFill/>
          <a:ln w="19050"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FilterPane">
            <a:extLst>
              <a:ext uri="{FF2B5EF4-FFF2-40B4-BE49-F238E27FC236}">
                <a16:creationId xmlns:a16="http://schemas.microsoft.com/office/drawing/2014/main" id="{C9A7CEAC-DACB-454B-BBA8-C7DB91FD387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05236" y="2123893"/>
            <a:ext cx="2181529" cy="2610214"/>
          </a:xfrm>
          <a:prstGeom prst="rect">
            <a:avLst/>
          </a:prstGeom>
        </p:spPr>
      </p:pic>
      <p:sp>
        <p:nvSpPr>
          <p:cNvPr id="18" name="mskGRAY">
            <a:extLst>
              <a:ext uri="{FF2B5EF4-FFF2-40B4-BE49-F238E27FC236}">
                <a16:creationId xmlns:a16="http://schemas.microsoft.com/office/drawing/2014/main" id="{67D3D128-CABD-4279-ABB9-46DC2DF8441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">
            <a:extLst>
              <a:ext uri="{FF2B5EF4-FFF2-40B4-BE49-F238E27FC236}">
                <a16:creationId xmlns:a16="http://schemas.microsoft.com/office/drawing/2014/main" id="{4E27CF64-FF4D-4975-A7D5-6EFFC4BD481D}"/>
              </a:ext>
            </a:extLst>
          </p:cNvPr>
          <p:cNvSpPr txBox="1"/>
          <p:nvPr/>
        </p:nvSpPr>
        <p:spPr>
          <a:xfrm>
            <a:off x="2114581" y="3125643"/>
            <a:ext cx="76610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SET </a:t>
            </a:r>
            <a:r>
              <a:rPr lang="en-US" sz="2400" dirty="0" err="1">
                <a:solidFill>
                  <a:srgbClr val="DFAFCE"/>
                </a:solidFill>
                <a:latin typeface="Consolas" panose="020B0609020204030204" pitchFamily="49" charset="0"/>
              </a:rPr>
              <a:t>NullDisplay</a:t>
            </a:r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4A771C"/>
                </a:solidFill>
                <a:latin typeface="Consolas" panose="020B0609020204030204" pitchFamily="49" charset="0"/>
              </a:rPr>
              <a:t>'NULL'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r>
              <a:rPr lang="en-US" sz="2400" dirty="0">
                <a:solidFill>
                  <a:srgbClr val="D99737"/>
                </a:solidFill>
                <a:latin typeface="Consolas" panose="020B0609020204030204" pitchFamily="49" charset="0"/>
              </a:rPr>
              <a:t> </a:t>
            </a:r>
            <a:r>
              <a:rPr lang="en-US" sz="2400" i="1" dirty="0">
                <a:solidFill>
                  <a:schemeClr val="bg1">
                    <a:lumMod val="65000"/>
                  </a:schemeClr>
                </a:solidFill>
                <a:latin typeface="Consolas" panose="020B0609020204030204" pitchFamily="49" charset="0"/>
              </a:rPr>
              <a:t>converts ODBC data</a:t>
            </a:r>
          </a:p>
        </p:txBody>
      </p:sp>
      <p:sp>
        <p:nvSpPr>
          <p:cNvPr id="48" name="TextBox 2">
            <a:extLst>
              <a:ext uri="{FF2B5EF4-FFF2-40B4-BE49-F238E27FC236}">
                <a16:creationId xmlns:a16="http://schemas.microsoft.com/office/drawing/2014/main" id="{15FFB6D0-908A-4BF3-9641-54F24BFDFC82}"/>
              </a:ext>
            </a:extLst>
          </p:cNvPr>
          <p:cNvSpPr txBox="1"/>
          <p:nvPr/>
        </p:nvSpPr>
        <p:spPr>
          <a:xfrm>
            <a:off x="2283257" y="3125312"/>
            <a:ext cx="76610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If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8FDE"/>
                </a:solidFill>
                <a:latin typeface="Consolas" panose="020B0609020204030204" pitchFamily="49" charset="0"/>
              </a:rPr>
              <a:t>IsNull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99737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4A771C"/>
                </a:solidFill>
                <a:latin typeface="Consolas" panose="020B0609020204030204" pitchFamily="49" charset="0"/>
              </a:rPr>
              <a:t>'NULL'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D99737"/>
                </a:solidFill>
                <a:latin typeface="Consolas" panose="020B0609020204030204" pitchFamily="49" charset="0"/>
              </a:rPr>
              <a:t> "Age"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99737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D99737"/>
              </a:solidFill>
              <a:latin typeface="Consolas" panose="020B0609020204030204" pitchFamily="49" charset="0"/>
            </a:endParaRPr>
          </a:p>
        </p:txBody>
      </p:sp>
      <p:sp>
        <p:nvSpPr>
          <p:cNvPr id="49" name="TextBox 3">
            <a:extLst>
              <a:ext uri="{FF2B5EF4-FFF2-40B4-BE49-F238E27FC236}">
                <a16:creationId xmlns:a16="http://schemas.microsoft.com/office/drawing/2014/main" id="{CA566390-E979-4B7F-B920-4E76576A804D}"/>
              </a:ext>
            </a:extLst>
          </p:cNvPr>
          <p:cNvSpPr txBox="1"/>
          <p:nvPr/>
        </p:nvSpPr>
        <p:spPr>
          <a:xfrm>
            <a:off x="4060191" y="2580980"/>
            <a:ext cx="4092787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6A8FDE"/>
                </a:solidFill>
                <a:latin typeface="Consolas" panose="020B0609020204030204" pitchFamily="49" charset="0"/>
              </a:rPr>
              <a:t>NullAsValue</a:t>
            </a:r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"Age";</a:t>
            </a:r>
          </a:p>
          <a:p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SET </a:t>
            </a:r>
            <a:r>
              <a:rPr lang="en-US" sz="2400" dirty="0" err="1">
                <a:solidFill>
                  <a:srgbClr val="DFAFCE"/>
                </a:solidFill>
                <a:latin typeface="Consolas" panose="020B0609020204030204" pitchFamily="49" charset="0"/>
              </a:rPr>
              <a:t>NullValue</a:t>
            </a:r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4A771C"/>
                </a:solidFill>
                <a:latin typeface="Consolas" panose="020B0609020204030204" pitchFamily="49" charset="0"/>
              </a:rPr>
              <a:t>'NULL'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solidFill>
                  <a:srgbClr val="6A8FDE"/>
                </a:solidFill>
                <a:latin typeface="Consolas" panose="020B0609020204030204" pitchFamily="49" charset="0"/>
              </a:rPr>
              <a:t>NullAsNull</a:t>
            </a:r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*;</a:t>
            </a:r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360000" algn="l"/>
            <a:r>
              <a:rPr lang="en-US" dirty="0">
                <a:solidFill>
                  <a:srgbClr val="7E8083"/>
                </a:solidFill>
              </a:rPr>
              <a:t>Replacing </a:t>
            </a:r>
            <a:r>
              <a:rPr lang="en-US" dirty="0">
                <a:solidFill>
                  <a:srgbClr val="009845"/>
                </a:solidFill>
              </a:rPr>
              <a:t>Nulls</a:t>
            </a:r>
            <a:endParaRPr lang="en-GB" dirty="0">
              <a:solidFill>
                <a:srgbClr val="00984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409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-1800000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-0.10729 -0.46482 " pathEditMode="relative" rAng="0" ptsTypes="AA">
                                      <p:cBhvr>
                                        <p:cTn id="11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365" y="-232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200000">
                                      <p:cBhvr>
                                        <p:cTn id="1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2.22222E-6 L 0.19688 -0.40209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844" y="-2011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8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Rot by="1800000">
                                      <p:cBhvr>
                                        <p:cTn id="2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8.33333E-7 -2.96296E-6 L 0.55274 -0.4625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7630" y="-2312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500"/>
                            </p:stCondLst>
                            <p:childTnLst>
                              <p:par>
                                <p:cTn id="5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9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7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500"/>
                            </p:stCondLst>
                            <p:childTnLst>
                              <p:par>
                                <p:cTn id="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8" fill="hold">
                            <p:stCondLst>
                              <p:cond delay="1000"/>
                            </p:stCondLst>
                            <p:childTnLst>
                              <p:par>
                                <p:cTn id="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86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8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3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04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05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09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0" dur="500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4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15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6" fill="hold">
                      <p:stCondLst>
                        <p:cond delay="indefinite"/>
                      </p:stCondLst>
                      <p:childTnLst>
                        <p:par>
                          <p:cTn id="117" fill="hold">
                            <p:stCondLst>
                              <p:cond delay="0"/>
                            </p:stCondLst>
                            <p:childTnLst>
                              <p:par>
                                <p:cTn id="118" presetID="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119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0" dur="500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ppt_y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4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5" dur="500" fill="hold"/>
                                        <p:tgtEl>
                                          <p:spTgt spid="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3" grpId="0" animBg="1"/>
      <p:bldP spid="13" grpId="1" animBg="1"/>
      <p:bldP spid="42" grpId="0" animBg="1"/>
      <p:bldP spid="42" grpId="1" animBg="1"/>
      <p:bldP spid="44" grpId="0" animBg="1"/>
      <p:bldP spid="44" grpId="1" animBg="1"/>
      <p:bldP spid="45" grpId="0" animBg="1"/>
      <p:bldP spid="45" grpId="1" animBg="1"/>
      <p:bldP spid="18" grpId="0" animBg="1"/>
      <p:bldP spid="19" grpId="0" animBg="1"/>
      <p:bldP spid="19" grpId="1" animBg="1"/>
      <p:bldP spid="48" grpId="0" animBg="1"/>
      <p:bldP spid="48" grpId="1" animBg="1"/>
      <p:bldP spid="49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2C433-3BE8-4A93-B73F-A8B07F6D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7815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360000" algn="l"/>
            <a:r>
              <a:rPr lang="en-US" dirty="0">
                <a:solidFill>
                  <a:srgbClr val="7E8083"/>
                </a:solidFill>
              </a:rPr>
              <a:t>Concept </a:t>
            </a:r>
            <a:r>
              <a:rPr lang="en-US" dirty="0">
                <a:solidFill>
                  <a:srgbClr val="009845"/>
                </a:solidFill>
              </a:rPr>
              <a:t>Review</a:t>
            </a:r>
          </a:p>
        </p:txBody>
      </p:sp>
      <p:sp>
        <p:nvSpPr>
          <p:cNvPr id="15" name="txtKeywords">
            <a:extLst>
              <a:ext uri="{FF2B5EF4-FFF2-40B4-BE49-F238E27FC236}">
                <a16:creationId xmlns:a16="http://schemas.microsoft.com/office/drawing/2014/main" id="{B599B3B8-4638-46C0-AF8E-3F6F0F0A60C4}"/>
              </a:ext>
            </a:extLst>
          </p:cNvPr>
          <p:cNvSpPr txBox="1"/>
          <p:nvPr/>
        </p:nvSpPr>
        <p:spPr>
          <a:xfrm>
            <a:off x="1007821" y="2720023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Keywords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16" name="txtFunctions">
            <a:extLst>
              <a:ext uri="{FF2B5EF4-FFF2-40B4-BE49-F238E27FC236}">
                <a16:creationId xmlns:a16="http://schemas.microsoft.com/office/drawing/2014/main" id="{0393B8A4-EDC2-4E3E-984F-4681F8A59DED}"/>
              </a:ext>
            </a:extLst>
          </p:cNvPr>
          <p:cNvSpPr txBox="1"/>
          <p:nvPr/>
        </p:nvSpPr>
        <p:spPr>
          <a:xfrm>
            <a:off x="5772071" y="2720023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Functions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27" name="txtKW-Black">
            <a:extLst>
              <a:ext uri="{FF2B5EF4-FFF2-40B4-BE49-F238E27FC236}">
                <a16:creationId xmlns:a16="http://schemas.microsoft.com/office/drawing/2014/main" id="{0AFED6F8-7C09-416C-BB22-C74ECB236C28}"/>
              </a:ext>
            </a:extLst>
          </p:cNvPr>
          <p:cNvSpPr txBox="1"/>
          <p:nvPr/>
        </p:nvSpPr>
        <p:spPr>
          <a:xfrm>
            <a:off x="1007822" y="3058578"/>
            <a:ext cx="26344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AUTOGENERATE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CONCATENATE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FOR NEXT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GROUP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NOT EXISTS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ORDER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RESIDENT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WHILE</a:t>
            </a:r>
          </a:p>
        </p:txBody>
      </p:sp>
      <p:sp>
        <p:nvSpPr>
          <p:cNvPr id="28" name="txtFN1-Black">
            <a:extLst>
              <a:ext uri="{FF2B5EF4-FFF2-40B4-BE49-F238E27FC236}">
                <a16:creationId xmlns:a16="http://schemas.microsoft.com/office/drawing/2014/main" id="{5757E3F3-A975-4D4F-B4C0-5D380EB9F9F8}"/>
              </a:ext>
            </a:extLst>
          </p:cNvPr>
          <p:cNvSpPr txBox="1"/>
          <p:nvPr/>
        </p:nvSpPr>
        <p:spPr>
          <a:xfrm>
            <a:off x="5772070" y="3058577"/>
            <a:ext cx="25813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Ceil()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Count()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FieldValue()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FieldValueCount()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If()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IsNull()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IterNo()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Max()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Min()</a:t>
            </a:r>
          </a:p>
        </p:txBody>
      </p:sp>
      <p:sp>
        <p:nvSpPr>
          <p:cNvPr id="29" name="txtFN2-Black">
            <a:extLst>
              <a:ext uri="{FF2B5EF4-FFF2-40B4-BE49-F238E27FC236}">
                <a16:creationId xmlns:a16="http://schemas.microsoft.com/office/drawing/2014/main" id="{E415B39D-066F-4AEF-B9F9-EC9A7F8BA08D}"/>
              </a:ext>
            </a:extLst>
          </p:cNvPr>
          <p:cNvSpPr txBox="1"/>
          <p:nvPr/>
        </p:nvSpPr>
        <p:spPr>
          <a:xfrm>
            <a:off x="8645899" y="3058576"/>
            <a:ext cx="1984839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Peek()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Pick()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Rand()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RangeSum()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RecNo()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RowNo()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SubField()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>
                <a:solidFill>
                  <a:schemeClr val="bg1">
                    <a:lumMod val="75000"/>
                  </a:schemeClr>
                </a:solidFill>
              </a:rPr>
              <a:t>Sum()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18" name="txtKW">
            <a:extLst>
              <a:ext uri="{FF2B5EF4-FFF2-40B4-BE49-F238E27FC236}">
                <a16:creationId xmlns:a16="http://schemas.microsoft.com/office/drawing/2014/main" id="{75B7020B-0574-40AB-9E68-2693C5C1FF74}"/>
              </a:ext>
            </a:extLst>
          </p:cNvPr>
          <p:cNvSpPr txBox="1"/>
          <p:nvPr/>
        </p:nvSpPr>
        <p:spPr>
          <a:xfrm>
            <a:off x="1007822" y="3058578"/>
            <a:ext cx="2634439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AUTOGENERATE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CONCATENATE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FOR NEXT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GROUP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JOIN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NOT EXISTS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ORDER BY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RESIDENT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WHERE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WHILE</a:t>
            </a:r>
          </a:p>
        </p:txBody>
      </p:sp>
      <p:sp>
        <p:nvSpPr>
          <p:cNvPr id="24" name="txtFN1">
            <a:extLst>
              <a:ext uri="{FF2B5EF4-FFF2-40B4-BE49-F238E27FC236}">
                <a16:creationId xmlns:a16="http://schemas.microsoft.com/office/drawing/2014/main" id="{82D5AABA-06D9-498F-BB6B-5D0284B2126C}"/>
              </a:ext>
            </a:extLst>
          </p:cNvPr>
          <p:cNvSpPr txBox="1"/>
          <p:nvPr/>
        </p:nvSpPr>
        <p:spPr>
          <a:xfrm>
            <a:off x="5772070" y="3058577"/>
            <a:ext cx="2581348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Ceil()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Count()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6E93DF"/>
                </a:solidFill>
              </a:rPr>
              <a:t>FieldValue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6E93DF"/>
                </a:solidFill>
              </a:rPr>
              <a:t>FieldValueCount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If()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6E93DF"/>
                </a:solidFill>
              </a:rPr>
              <a:t>IsNull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6E93DF"/>
                </a:solidFill>
              </a:rPr>
              <a:t>IterNo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Max()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Min()</a:t>
            </a:r>
          </a:p>
        </p:txBody>
      </p:sp>
      <p:sp>
        <p:nvSpPr>
          <p:cNvPr id="25" name="txtFN2">
            <a:extLst>
              <a:ext uri="{FF2B5EF4-FFF2-40B4-BE49-F238E27FC236}">
                <a16:creationId xmlns:a16="http://schemas.microsoft.com/office/drawing/2014/main" id="{F196535D-EC6E-4FCC-8CA7-9A4B62DAE649}"/>
              </a:ext>
            </a:extLst>
          </p:cNvPr>
          <p:cNvSpPr txBox="1"/>
          <p:nvPr/>
        </p:nvSpPr>
        <p:spPr>
          <a:xfrm>
            <a:off x="8645899" y="3058578"/>
            <a:ext cx="1984839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Peek()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Pick()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Rand()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6E93DF"/>
                </a:solidFill>
              </a:rPr>
              <a:t>RangeSum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6E93DF"/>
                </a:solidFill>
              </a:rPr>
              <a:t>RecNo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6E93DF"/>
                </a:solidFill>
              </a:rPr>
              <a:t>RowNo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 err="1">
                <a:solidFill>
                  <a:srgbClr val="6E93DF"/>
                </a:solidFill>
              </a:rPr>
              <a:t>SubField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rgbClr val="6E93DF"/>
                </a:solidFill>
              </a:rPr>
              <a:t>Sum()</a:t>
            </a:r>
          </a:p>
        </p:txBody>
      </p:sp>
      <p:pic>
        <p:nvPicPr>
          <p:cNvPr id="5" name="Currency">
            <a:extLst>
              <a:ext uri="{FF2B5EF4-FFF2-40B4-BE49-F238E27FC236}">
                <a16:creationId xmlns:a16="http://schemas.microsoft.com/office/drawing/2014/main" id="{5F1586F2-819F-43B8-BB92-1A7E9A0AC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3661" y="302498"/>
            <a:ext cx="2026799" cy="1734272"/>
          </a:xfrm>
          <a:prstGeom prst="rect">
            <a:avLst/>
          </a:prstGeom>
        </p:spPr>
      </p:pic>
      <p:pic>
        <p:nvPicPr>
          <p:cNvPr id="7" name="NutsNBolts">
            <a:extLst>
              <a:ext uri="{FF2B5EF4-FFF2-40B4-BE49-F238E27FC236}">
                <a16:creationId xmlns:a16="http://schemas.microsoft.com/office/drawing/2014/main" id="{3AE48AAF-2DC3-41A7-B5AB-194BBFE05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06961" y="302499"/>
            <a:ext cx="1220196" cy="1866899"/>
          </a:xfrm>
          <a:prstGeom prst="rect">
            <a:avLst/>
          </a:prstGeom>
        </p:spPr>
      </p:pic>
      <p:pic>
        <p:nvPicPr>
          <p:cNvPr id="30" name="Calculator">
            <a:extLst>
              <a:ext uri="{FF2B5EF4-FFF2-40B4-BE49-F238E27FC236}">
                <a16:creationId xmlns:a16="http://schemas.microsoft.com/office/drawing/2014/main" id="{E5D24543-B20E-4CCA-A479-8D27B73A69C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5545" y="323378"/>
            <a:ext cx="977354" cy="1571096"/>
          </a:xfrm>
          <a:prstGeom prst="rect">
            <a:avLst/>
          </a:prstGeom>
        </p:spPr>
      </p:pic>
      <p:graphicFrame>
        <p:nvGraphicFramePr>
          <p:cNvPr id="31" name="tblSkil">
            <a:extLst>
              <a:ext uri="{FF2B5EF4-FFF2-40B4-BE49-F238E27FC236}">
                <a16:creationId xmlns:a16="http://schemas.microsoft.com/office/drawing/2014/main" id="{AB2626D0-FFEF-498B-B107-17EC3B99E0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39875251"/>
              </p:ext>
            </p:extLst>
          </p:nvPr>
        </p:nvGraphicFramePr>
        <p:xfrm>
          <a:off x="4321929" y="817493"/>
          <a:ext cx="6890657" cy="7416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89848">
                  <a:extLst>
                    <a:ext uri="{9D8B030D-6E8A-4147-A177-3AD203B41FA5}">
                      <a16:colId xmlns:a16="http://schemas.microsoft.com/office/drawing/2014/main" val="1072051611"/>
                    </a:ext>
                  </a:extLst>
                </a:gridCol>
                <a:gridCol w="5800809">
                  <a:extLst>
                    <a:ext uri="{9D8B030D-6E8A-4147-A177-3AD203B41FA5}">
                      <a16:colId xmlns:a16="http://schemas.microsoft.com/office/drawing/2014/main" val="24476733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Frankie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Leadership, Adaptability, Conflict Resolution, Communication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248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600"/>
                        <a:t>Johnny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HTML, CSS, PHP, JavaScript, jQuery, Visual Basic, C++, Java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3482869"/>
                  </a:ext>
                </a:extLst>
              </a:tr>
            </a:tbl>
          </a:graphicData>
        </a:graphic>
      </p:graphicFrame>
      <p:sp>
        <p:nvSpPr>
          <p:cNvPr id="32" name="color1Skil">
            <a:extLst>
              <a:ext uri="{FF2B5EF4-FFF2-40B4-BE49-F238E27FC236}">
                <a16:creationId xmlns:a16="http://schemas.microsoft.com/office/drawing/2014/main" id="{3F04D30C-B956-4D06-A316-1D4BD56F4EE5}"/>
              </a:ext>
            </a:extLst>
          </p:cNvPr>
          <p:cNvSpPr/>
          <p:nvPr/>
        </p:nvSpPr>
        <p:spPr>
          <a:xfrm>
            <a:off x="4321929" y="1186592"/>
            <a:ext cx="6890657" cy="362188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color2Skil">
            <a:extLst>
              <a:ext uri="{FF2B5EF4-FFF2-40B4-BE49-F238E27FC236}">
                <a16:creationId xmlns:a16="http://schemas.microsoft.com/office/drawing/2014/main" id="{A9B80F04-F210-40F8-A671-8D76C90C8C55}"/>
              </a:ext>
            </a:extLst>
          </p:cNvPr>
          <p:cNvSpPr/>
          <p:nvPr/>
        </p:nvSpPr>
        <p:spPr>
          <a:xfrm>
            <a:off x="4321928" y="824404"/>
            <a:ext cx="6890657" cy="362188"/>
          </a:xfrm>
          <a:prstGeom prst="roundRect">
            <a:avLst>
              <a:gd name="adj" fmla="val 0"/>
            </a:avLst>
          </a:prstGeom>
          <a:solidFill>
            <a:srgbClr val="B7FC99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4" name="Dice">
            <a:extLst>
              <a:ext uri="{FF2B5EF4-FFF2-40B4-BE49-F238E27FC236}">
                <a16:creationId xmlns:a16="http://schemas.microsoft.com/office/drawing/2014/main" id="{72635962-04D1-4E30-937E-46F23F02B9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424751" y="454862"/>
            <a:ext cx="1267096" cy="1267096"/>
          </a:xfrm>
          <a:prstGeom prst="rect">
            <a:avLst/>
          </a:prstGeom>
        </p:spPr>
      </p:pic>
      <p:pic>
        <p:nvPicPr>
          <p:cNvPr id="35" name="Cards">
            <a:extLst>
              <a:ext uri="{FF2B5EF4-FFF2-40B4-BE49-F238E27FC236}">
                <a16:creationId xmlns:a16="http://schemas.microsoft.com/office/drawing/2014/main" id="{577DBC7F-5CEC-49A9-AB08-3F8A68D28B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60191" y="425926"/>
            <a:ext cx="2143979" cy="1563219"/>
          </a:xfrm>
          <a:prstGeom prst="rect">
            <a:avLst/>
          </a:prstGeom>
        </p:spPr>
      </p:pic>
      <p:sp>
        <p:nvSpPr>
          <p:cNvPr id="36" name="SampleScript">
            <a:extLst>
              <a:ext uri="{FF2B5EF4-FFF2-40B4-BE49-F238E27FC236}">
                <a16:creationId xmlns:a16="http://schemas.microsoft.com/office/drawing/2014/main" id="{B3C595D8-274D-4CFB-B069-BC55BEFDBD2F}"/>
              </a:ext>
            </a:extLst>
          </p:cNvPr>
          <p:cNvSpPr txBox="1"/>
          <p:nvPr/>
        </p:nvSpPr>
        <p:spPr>
          <a:xfrm>
            <a:off x="4358579" y="732285"/>
            <a:ext cx="322395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870064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Ctrl + 0 + 0</a:t>
            </a:r>
          </a:p>
        </p:txBody>
      </p:sp>
      <p:pic>
        <p:nvPicPr>
          <p:cNvPr id="38" name="Null">
            <a:extLst>
              <a:ext uri="{FF2B5EF4-FFF2-40B4-BE49-F238E27FC236}">
                <a16:creationId xmlns:a16="http://schemas.microsoft.com/office/drawing/2014/main" id="{5B9561CD-2EB2-4A52-BDEA-D5A03061571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 rot="1113869">
            <a:off x="4502844" y="624601"/>
            <a:ext cx="1354949" cy="1277040"/>
          </a:xfrm>
          <a:prstGeom prst="rect">
            <a:avLst/>
          </a:prstGeom>
        </p:spPr>
      </p:pic>
      <p:sp>
        <p:nvSpPr>
          <p:cNvPr id="13" name="mskGRAY">
            <a:extLst>
              <a:ext uri="{FF2B5EF4-FFF2-40B4-BE49-F238E27FC236}">
                <a16:creationId xmlns:a16="http://schemas.microsoft.com/office/drawing/2014/main" id="{68E65B22-DA5D-464A-8F8F-3FC6C716EA00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>
              <a:lumMod val="50000"/>
              <a:alpha val="57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2">
            <a:extLst>
              <a:ext uri="{FF2B5EF4-FFF2-40B4-BE49-F238E27FC236}">
                <a16:creationId xmlns:a16="http://schemas.microsoft.com/office/drawing/2014/main" id="{20BD47AE-35C3-4E82-91C1-106E48B26567}"/>
              </a:ext>
            </a:extLst>
          </p:cNvPr>
          <p:cNvSpPr txBox="1"/>
          <p:nvPr/>
        </p:nvSpPr>
        <p:spPr>
          <a:xfrm>
            <a:off x="2283257" y="3125312"/>
            <a:ext cx="7661072" cy="461665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If 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 err="1">
                <a:solidFill>
                  <a:srgbClr val="6A8FDE"/>
                </a:solidFill>
                <a:latin typeface="Consolas" panose="020B0609020204030204" pitchFamily="49" charset="0"/>
              </a:rPr>
              <a:t>IsNull</a:t>
            </a:r>
            <a:r>
              <a:rPr lang="en-US" sz="2400" dirty="0">
                <a:latin typeface="Consolas" panose="020B0609020204030204" pitchFamily="49" charset="0"/>
              </a:rPr>
              <a:t>(</a:t>
            </a:r>
            <a:r>
              <a:rPr lang="en-US" sz="2400" dirty="0">
                <a:solidFill>
                  <a:srgbClr val="D99737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latin typeface="Consolas" panose="020B0609020204030204" pitchFamily="49" charset="0"/>
              </a:rPr>
              <a:t>), </a:t>
            </a:r>
            <a:r>
              <a:rPr lang="en-US" sz="2400" dirty="0">
                <a:solidFill>
                  <a:srgbClr val="4A771C"/>
                </a:solidFill>
                <a:latin typeface="Consolas" panose="020B0609020204030204" pitchFamily="49" charset="0"/>
              </a:rPr>
              <a:t>'NULL'</a:t>
            </a:r>
            <a:r>
              <a:rPr lang="en-US" sz="2400" dirty="0">
                <a:latin typeface="Consolas" panose="020B0609020204030204" pitchFamily="49" charset="0"/>
              </a:rPr>
              <a:t>,</a:t>
            </a:r>
            <a:r>
              <a:rPr lang="en-US" sz="2400" dirty="0">
                <a:solidFill>
                  <a:srgbClr val="D99737"/>
                </a:solidFill>
                <a:latin typeface="Consolas" panose="020B0609020204030204" pitchFamily="49" charset="0"/>
              </a:rPr>
              <a:t> "Age"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D99737"/>
                </a:solidFill>
                <a:latin typeface="Consolas" panose="020B0609020204030204" pitchFamily="49" charset="0"/>
              </a:rPr>
              <a:t>"Age"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  <a:endParaRPr lang="en-US" sz="2400" dirty="0">
              <a:solidFill>
                <a:srgbClr val="D99737"/>
              </a:solidFill>
              <a:latin typeface="Consolas" panose="020B0609020204030204" pitchFamily="49" charset="0"/>
            </a:endParaRPr>
          </a:p>
        </p:txBody>
      </p:sp>
      <p:sp>
        <p:nvSpPr>
          <p:cNvPr id="12" name="TextBox 3">
            <a:extLst>
              <a:ext uri="{FF2B5EF4-FFF2-40B4-BE49-F238E27FC236}">
                <a16:creationId xmlns:a16="http://schemas.microsoft.com/office/drawing/2014/main" id="{DB1BA0CB-12D0-463D-8406-BF48A1DFD624}"/>
              </a:ext>
            </a:extLst>
          </p:cNvPr>
          <p:cNvSpPr txBox="1"/>
          <p:nvPr/>
        </p:nvSpPr>
        <p:spPr>
          <a:xfrm>
            <a:off x="4060191" y="2580980"/>
            <a:ext cx="4092787" cy="156966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400" dirty="0" err="1">
                <a:solidFill>
                  <a:srgbClr val="6A8FDE"/>
                </a:solidFill>
                <a:latin typeface="Consolas" panose="020B0609020204030204" pitchFamily="49" charset="0"/>
              </a:rPr>
              <a:t>NullAsValue</a:t>
            </a:r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"Age";</a:t>
            </a:r>
          </a:p>
          <a:p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SET </a:t>
            </a:r>
            <a:r>
              <a:rPr lang="en-US" sz="2400" dirty="0" err="1">
                <a:solidFill>
                  <a:srgbClr val="DFAFCE"/>
                </a:solidFill>
                <a:latin typeface="Consolas" panose="020B0609020204030204" pitchFamily="49" charset="0"/>
              </a:rPr>
              <a:t>NullValue</a:t>
            </a:r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= </a:t>
            </a:r>
            <a:r>
              <a:rPr lang="en-US" sz="2400" dirty="0">
                <a:solidFill>
                  <a:srgbClr val="4A771C"/>
                </a:solidFill>
                <a:latin typeface="Consolas" panose="020B0609020204030204" pitchFamily="49" charset="0"/>
              </a:rPr>
              <a:t>'NULL'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r>
              <a:rPr lang="en-US" sz="2400" dirty="0" err="1">
                <a:solidFill>
                  <a:srgbClr val="6A8FDE"/>
                </a:solidFill>
                <a:latin typeface="Consolas" panose="020B0609020204030204" pitchFamily="49" charset="0"/>
              </a:rPr>
              <a:t>NullAsNull</a:t>
            </a:r>
            <a:r>
              <a:rPr lang="en-US" sz="2400" dirty="0">
                <a:solidFill>
                  <a:srgbClr val="6A8FDE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*;</a:t>
            </a:r>
          </a:p>
        </p:txBody>
      </p:sp>
      <p:graphicFrame>
        <p:nvGraphicFramePr>
          <p:cNvPr id="56" name="tblInsurance">
            <a:extLst>
              <a:ext uri="{FF2B5EF4-FFF2-40B4-BE49-F238E27FC236}">
                <a16:creationId xmlns:a16="http://schemas.microsoft.com/office/drawing/2014/main" id="{86F922A1-9112-4033-898C-B75F83C92D9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101678"/>
              </p:ext>
            </p:extLst>
          </p:nvPr>
        </p:nvGraphicFramePr>
        <p:xfrm>
          <a:off x="4260632" y="765833"/>
          <a:ext cx="2870373" cy="100584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05295">
                  <a:extLst>
                    <a:ext uri="{9D8B030D-6E8A-4147-A177-3AD203B41FA5}">
                      <a16:colId xmlns:a16="http://schemas.microsoft.com/office/drawing/2014/main" val="1072051611"/>
                    </a:ext>
                  </a:extLst>
                </a:gridCol>
                <a:gridCol w="1185352">
                  <a:extLst>
                    <a:ext uri="{9D8B030D-6E8A-4147-A177-3AD203B41FA5}">
                      <a16:colId xmlns:a16="http://schemas.microsoft.com/office/drawing/2014/main" val="2447673353"/>
                    </a:ext>
                  </a:extLst>
                </a:gridCol>
                <a:gridCol w="1179726">
                  <a:extLst>
                    <a:ext uri="{9D8B030D-6E8A-4147-A177-3AD203B41FA5}">
                      <a16:colId xmlns:a16="http://schemas.microsoft.com/office/drawing/2014/main" val="2210843805"/>
                    </a:ext>
                  </a:extLst>
                </a:gridCol>
              </a:tblGrid>
              <a:tr h="283511">
                <a:tc>
                  <a:txBody>
                    <a:bodyPr/>
                    <a:lstStyle/>
                    <a:p>
                      <a:r>
                        <a:rPr lang="en-US" sz="1600"/>
                        <a:t>ID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Start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End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488310706"/>
                  </a:ext>
                </a:extLst>
              </a:tr>
              <a:tr h="283511">
                <a:tc>
                  <a:txBody>
                    <a:bodyPr/>
                    <a:lstStyle/>
                    <a:p>
                      <a:r>
                        <a:rPr lang="en-US" sz="160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5/1/2017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5/3/2017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325248017"/>
                  </a:ext>
                </a:extLst>
              </a:tr>
              <a:tr h="283511">
                <a:tc>
                  <a:txBody>
                    <a:bodyPr/>
                    <a:lstStyle/>
                    <a:p>
                      <a:r>
                        <a:rPr lang="en-US" sz="160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5/3/2017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1600"/>
                        <a:t>5/5/2017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63482869"/>
                  </a:ext>
                </a:extLst>
              </a:tr>
            </a:tbl>
          </a:graphicData>
        </a:graphic>
      </p:graphicFrame>
      <p:sp>
        <p:nvSpPr>
          <p:cNvPr id="57" name="txtInsurance">
            <a:extLst>
              <a:ext uri="{FF2B5EF4-FFF2-40B4-BE49-F238E27FC236}">
                <a16:creationId xmlns:a16="http://schemas.microsoft.com/office/drawing/2014/main" id="{52532592-473E-47B6-B4EF-F6FFCE22EEB1}"/>
              </a:ext>
            </a:extLst>
          </p:cNvPr>
          <p:cNvSpPr txBox="1"/>
          <p:nvPr/>
        </p:nvSpPr>
        <p:spPr>
          <a:xfrm>
            <a:off x="4164848" y="449829"/>
            <a:ext cx="233108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Insurance Policy Dates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4" name="yellowRec1">
            <a:extLst>
              <a:ext uri="{FF2B5EF4-FFF2-40B4-BE49-F238E27FC236}">
                <a16:creationId xmlns:a16="http://schemas.microsoft.com/office/drawing/2014/main" id="{D5B42188-67F9-4BB3-8C80-A5EF968B4062}"/>
              </a:ext>
            </a:extLst>
          </p:cNvPr>
          <p:cNvSpPr/>
          <p:nvPr/>
        </p:nvSpPr>
        <p:spPr>
          <a:xfrm>
            <a:off x="4260631" y="1103759"/>
            <a:ext cx="2870373" cy="667914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9078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00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7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00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9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00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1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00"/>
                                        <p:tgtEl>
                                          <p:spTgt spid="2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30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"/>
                                        <p:tgtEl>
                                          <p:spTgt spid="2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00"/>
                                        <p:tgtEl>
                                          <p:spTgt spid="2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00"/>
                                        <p:tgtEl>
                                          <p:spTgt spid="2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19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00"/>
                                        <p:tgtEl>
                                          <p:spTgt spid="2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2100"/>
                            </p:stCondLst>
                            <p:childTnLst>
                              <p:par>
                                <p:cTn id="4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"/>
                                        <p:tgtEl>
                                          <p:spTgt spid="2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2300"/>
                            </p:stCondLst>
                            <p:childTnLst>
                              <p:par>
                                <p:cTn id="4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200"/>
                                        <p:tgtEl>
                                          <p:spTgt spid="2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"/>
                                        <p:tgtEl>
                                          <p:spTgt spid="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3200"/>
                            </p:stCondLst>
                            <p:childTnLst>
                              <p:par>
                                <p:cTn id="5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200"/>
                                        <p:tgtEl>
                                          <p:spTgt spid="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3400"/>
                            </p:stCondLst>
                            <p:childTnLst>
                              <p:par>
                                <p:cTn id="6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"/>
                                        <p:tgtEl>
                                          <p:spTgt spid="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3600"/>
                            </p:stCondLst>
                            <p:childTnLst>
                              <p:par>
                                <p:cTn id="6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200"/>
                                        <p:tgtEl>
                                          <p:spTgt spid="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38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200"/>
                                        <p:tgtEl>
                                          <p:spTgt spid="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4000"/>
                            </p:stCondLst>
                            <p:childTnLst>
                              <p:par>
                                <p:cTn id="7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200"/>
                                        <p:tgtEl>
                                          <p:spTgt spid="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4200"/>
                            </p:stCondLst>
                            <p:childTnLst>
                              <p:par>
                                <p:cTn id="7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"/>
                                        <p:tgtEl>
                                          <p:spTgt spid="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4400"/>
                            </p:stCondLst>
                            <p:childTnLst>
                              <p:par>
                                <p:cTn id="8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3" dur="200"/>
                                        <p:tgtEl>
                                          <p:spTgt spid="2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4600"/>
                            </p:stCondLst>
                            <p:childTnLst>
                              <p:par>
                                <p:cTn id="8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200"/>
                                        <p:tgtEl>
                                          <p:spTgt spid="2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4800"/>
                            </p:stCondLst>
                            <p:childTnLst>
                              <p:par>
                                <p:cTn id="8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"/>
                                        <p:tgtEl>
                                          <p:spTgt spid="2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200"/>
                                        <p:tgtEl>
                                          <p:spTgt spid="2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200"/>
                            </p:stCondLst>
                            <p:childTnLst>
                              <p:par>
                                <p:cTn id="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"/>
                                        <p:tgtEl>
                                          <p:spTgt spid="2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5400"/>
                            </p:stCondLst>
                            <p:childTnLst>
                              <p:par>
                                <p:cTn id="10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200"/>
                                        <p:tgtEl>
                                          <p:spTgt spid="2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5600"/>
                            </p:stCondLst>
                            <p:childTnLst>
                              <p:par>
                                <p:cTn id="1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200"/>
                                        <p:tgtEl>
                                          <p:spTgt spid="2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8" fill="hold">
                            <p:stCondLst>
                              <p:cond delay="5800"/>
                            </p:stCondLst>
                            <p:childTnLst>
                              <p:par>
                                <p:cTn id="10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1" dur="200"/>
                                        <p:tgtEl>
                                          <p:spTgt spid="2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2" fill="hold">
                            <p:stCondLst>
                              <p:cond delay="6000"/>
                            </p:stCondLst>
                            <p:childTnLst>
                              <p:par>
                                <p:cTn id="1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"/>
                                        <p:tgtEl>
                                          <p:spTgt spid="2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6" fill="hold">
                            <p:stCondLst>
                              <p:cond delay="6200"/>
                            </p:stCondLst>
                            <p:childTnLst>
                              <p:par>
                                <p:cTn id="1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200"/>
                                        <p:tgtEl>
                                          <p:spTgt spid="2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0" fill="hold">
                      <p:stCondLst>
                        <p:cond delay="indefinite"/>
                      </p:stCondLst>
                      <p:childTnLst>
                        <p:par>
                          <p:cTn id="121" fill="hold">
                            <p:stCondLst>
                              <p:cond delay="0"/>
                            </p:stCondLst>
                            <p:childTnLst>
                              <p:par>
                                <p:cTn id="12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4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9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3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500"/>
                            </p:stCondLst>
                            <p:childTnLst>
                              <p:par>
                                <p:cTn id="14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9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500"/>
                            </p:stCondLst>
                            <p:childTnLst>
                              <p:par>
                                <p:cTn id="156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250"/>
                            </p:stCondLst>
                            <p:childTnLst>
                              <p:par>
                                <p:cTn id="16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2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000"/>
                            </p:stCondLst>
                            <p:childTnLst>
                              <p:par>
                                <p:cTn id="16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6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2750"/>
                            </p:stCondLst>
                            <p:childTnLst>
                              <p:par>
                                <p:cTn id="16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1" fill="hold">
                            <p:stCondLst>
                              <p:cond delay="3500"/>
                            </p:stCondLst>
                            <p:childTnLst>
                              <p:par>
                                <p:cTn id="172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5" fill="hold">
                      <p:stCondLst>
                        <p:cond delay="indefinite"/>
                      </p:stCondLst>
                      <p:childTnLst>
                        <p:par>
                          <p:cTn id="176" fill="hold">
                            <p:stCondLst>
                              <p:cond delay="0"/>
                            </p:stCondLst>
                            <p:childTnLst>
                              <p:par>
                                <p:cTn id="17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1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4" dur="500"/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7" dur="500"/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0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3" dur="500"/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6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7" fill="hold">
                      <p:stCondLst>
                        <p:cond delay="indefinite"/>
                      </p:stCondLst>
                      <p:childTnLst>
                        <p:par>
                          <p:cTn id="208" fill="hold">
                            <p:stCondLst>
                              <p:cond delay="0"/>
                            </p:stCondLst>
                            <p:childTnLst>
                              <p:par>
                                <p:cTn id="20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1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2" fill="hold">
                            <p:stCondLst>
                              <p:cond delay="500"/>
                            </p:stCondLst>
                            <p:childTnLst>
                              <p:par>
                                <p:cTn id="213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5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6" fill="hold">
                            <p:stCondLst>
                              <p:cond delay="1250"/>
                            </p:stCondLst>
                            <p:childTnLst>
                              <p:par>
                                <p:cTn id="21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9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0" fill="hold">
                            <p:stCondLst>
                              <p:cond delay="2000"/>
                            </p:stCondLst>
                            <p:childTnLst>
                              <p:par>
                                <p:cTn id="22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4" fill="hold">
                      <p:stCondLst>
                        <p:cond delay="indefinite"/>
                      </p:stCondLst>
                      <p:childTnLst>
                        <p:par>
                          <p:cTn id="225" fill="hold">
                            <p:stCondLst>
                              <p:cond delay="0"/>
                            </p:stCondLst>
                            <p:childTnLst>
                              <p:par>
                                <p:cTn id="2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500"/>
                            </p:stCondLst>
                            <p:childTnLst>
                              <p:par>
                                <p:cTn id="230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3" fill="hold">
                            <p:stCondLst>
                              <p:cond delay="1250"/>
                            </p:stCondLst>
                            <p:childTnLst>
                              <p:par>
                                <p:cTn id="234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6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7" fill="hold">
                            <p:stCondLst>
                              <p:cond delay="2000"/>
                            </p:stCondLst>
                            <p:childTnLst>
                              <p:par>
                                <p:cTn id="238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4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0" dur="500"/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3" dur="500"/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6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9" dur="500"/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2" dur="500"/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5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9" fill="hold">
                      <p:stCondLst>
                        <p:cond delay="indefinite"/>
                      </p:stCondLst>
                      <p:childTnLst>
                        <p:par>
                          <p:cTn id="280" fill="hold">
                            <p:stCondLst>
                              <p:cond delay="0"/>
                            </p:stCondLst>
                            <p:childTnLst>
                              <p:par>
                                <p:cTn id="2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3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4" fill="hold">
                            <p:stCondLst>
                              <p:cond delay="500"/>
                            </p:stCondLst>
                            <p:childTnLst>
                              <p:par>
                                <p:cTn id="28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7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8" fill="hold">
                      <p:stCondLst>
                        <p:cond delay="indefinite"/>
                      </p:stCondLst>
                      <p:childTnLst>
                        <p:par>
                          <p:cTn id="289" fill="hold">
                            <p:stCondLst>
                              <p:cond delay="0"/>
                            </p:stCondLst>
                            <p:childTnLst>
                              <p:par>
                                <p:cTn id="29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4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7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0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3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8" fill="hold">
                      <p:stCondLst>
                        <p:cond delay="indefinite"/>
                      </p:stCondLst>
                      <p:childTnLst>
                        <p:par>
                          <p:cTn id="309" fill="hold">
                            <p:stCondLst>
                              <p:cond delay="0"/>
                            </p:stCondLst>
                            <p:childTnLst>
                              <p:par>
                                <p:cTn id="3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2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3" fill="hold">
                      <p:stCondLst>
                        <p:cond delay="indefinite"/>
                      </p:stCondLst>
                      <p:childTnLst>
                        <p:par>
                          <p:cTn id="314" fill="hold">
                            <p:stCondLst>
                              <p:cond delay="0"/>
                            </p:stCondLst>
                            <p:childTnLst>
                              <p:par>
                                <p:cTn id="3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8" fill="hold">
                            <p:stCondLst>
                              <p:cond delay="500"/>
                            </p:stCondLst>
                            <p:childTnLst>
                              <p:par>
                                <p:cTn id="3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1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2" fill="hold">
                      <p:stCondLst>
                        <p:cond delay="indefinite"/>
                      </p:stCondLst>
                      <p:childTnLst>
                        <p:par>
                          <p:cTn id="323" fill="hold">
                            <p:stCondLst>
                              <p:cond delay="0"/>
                            </p:stCondLst>
                            <p:childTnLst>
                              <p:par>
                                <p:cTn id="32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5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8" dur="500"/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1" dur="500"/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4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4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5" fill="hold">
                      <p:stCondLst>
                        <p:cond delay="indefinite"/>
                      </p:stCondLst>
                      <p:childTnLst>
                        <p:par>
                          <p:cTn id="346" fill="hold">
                            <p:stCondLst>
                              <p:cond delay="0"/>
                            </p:stCondLst>
                            <p:childTnLst>
                              <p:par>
                                <p:cTn id="3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9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0" fill="hold">
                            <p:stCondLst>
                              <p:cond delay="500"/>
                            </p:stCondLst>
                            <p:childTnLst>
                              <p:par>
                                <p:cTn id="35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3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4" fill="hold">
                      <p:stCondLst>
                        <p:cond delay="indefinite"/>
                      </p:stCondLst>
                      <p:childTnLst>
                        <p:par>
                          <p:cTn id="355" fill="hold">
                            <p:stCondLst>
                              <p:cond delay="0"/>
                            </p:stCondLst>
                            <p:childTnLst>
                              <p:par>
                                <p:cTn id="35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4" fill="hold">
                      <p:stCondLst>
                        <p:cond delay="indefinite"/>
                      </p:stCondLst>
                      <p:childTnLst>
                        <p:par>
                          <p:cTn id="375" fill="hold">
                            <p:stCondLst>
                              <p:cond delay="0"/>
                            </p:stCondLst>
                            <p:childTnLst>
                              <p:par>
                                <p:cTn id="37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9" fill="hold">
                      <p:stCondLst>
                        <p:cond delay="indefinite"/>
                      </p:stCondLst>
                      <p:childTnLst>
                        <p:par>
                          <p:cTn id="380" fill="hold">
                            <p:stCondLst>
                              <p:cond delay="0"/>
                            </p:stCondLst>
                            <p:childTnLst>
                              <p:par>
                                <p:cTn id="38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4" fill="hold">
                            <p:stCondLst>
                              <p:cond delay="500"/>
                            </p:stCondLst>
                            <p:childTnLst>
                              <p:par>
                                <p:cTn id="38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7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8" fill="hold">
                            <p:stCondLst>
                              <p:cond delay="1250"/>
                            </p:stCondLst>
                            <p:childTnLst>
                              <p:par>
                                <p:cTn id="389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3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1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2" fill="hold">
                      <p:stCondLst>
                        <p:cond delay="indefinite"/>
                      </p:stCondLst>
                      <p:childTnLst>
                        <p:par>
                          <p:cTn id="393" fill="hold">
                            <p:stCondLst>
                              <p:cond delay="0"/>
                            </p:stCondLst>
                            <p:childTnLst>
                              <p:par>
                                <p:cTn id="394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5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8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1" dur="500"/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4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2" fill="hold">
                      <p:stCondLst>
                        <p:cond delay="indefinite"/>
                      </p:stCondLst>
                      <p:childTnLst>
                        <p:par>
                          <p:cTn id="413" fill="hold">
                            <p:stCondLst>
                              <p:cond delay="0"/>
                            </p:stCondLst>
                            <p:childTnLst>
                              <p:par>
                                <p:cTn id="4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7" fill="hold">
                            <p:stCondLst>
                              <p:cond delay="500"/>
                            </p:stCondLst>
                            <p:childTnLst>
                              <p:par>
                                <p:cTn id="41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0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1" fill="hold">
                      <p:stCondLst>
                        <p:cond delay="indefinite"/>
                      </p:stCondLst>
                      <p:childTnLst>
                        <p:par>
                          <p:cTn id="422" fill="hold">
                            <p:stCondLst>
                              <p:cond delay="0"/>
                            </p:stCondLst>
                            <p:childTnLst>
                              <p:par>
                                <p:cTn id="4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5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6" fill="hold">
                            <p:stCondLst>
                              <p:cond delay="500"/>
                            </p:stCondLst>
                            <p:childTnLst>
                              <p:par>
                                <p:cTn id="42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0" fill="hold">
                            <p:stCondLst>
                              <p:cond delay="1250"/>
                            </p:stCondLst>
                            <p:childTnLst>
                              <p:par>
                                <p:cTn id="43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3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4" fill="hold">
                      <p:stCondLst>
                        <p:cond delay="indefinite"/>
                      </p:stCondLst>
                      <p:childTnLst>
                        <p:par>
                          <p:cTn id="435" fill="hold">
                            <p:stCondLst>
                              <p:cond delay="0"/>
                            </p:stCondLst>
                            <p:childTnLst>
                              <p:par>
                                <p:cTn id="436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3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9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0" dur="500"/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3" dur="500"/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4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49" dur="500"/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5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1" fill="hold">
                      <p:stCondLst>
                        <p:cond delay="indefinite"/>
                      </p:stCondLst>
                      <p:childTnLst>
                        <p:par>
                          <p:cTn id="452" fill="hold">
                            <p:stCondLst>
                              <p:cond delay="0"/>
                            </p:stCondLst>
                            <p:childTnLst>
                              <p:par>
                                <p:cTn id="4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5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6" fill="hold">
                            <p:stCondLst>
                              <p:cond delay="500"/>
                            </p:stCondLst>
                            <p:childTnLst>
                              <p:par>
                                <p:cTn id="457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9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0" fill="hold">
                            <p:stCondLst>
                              <p:cond delay="1250"/>
                            </p:stCondLst>
                            <p:childTnLst>
                              <p:par>
                                <p:cTn id="461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3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4" fill="hold">
                            <p:stCondLst>
                              <p:cond delay="2000"/>
                            </p:stCondLst>
                            <p:childTnLst>
                              <p:par>
                                <p:cTn id="465" presetID="10" presetClass="entr" presetSubtype="0" fill="hold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4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7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8" fill="hold">
                      <p:stCondLst>
                        <p:cond delay="indefinite"/>
                      </p:stCondLst>
                      <p:childTnLst>
                        <p:par>
                          <p:cTn id="469" fill="hold">
                            <p:stCondLst>
                              <p:cond delay="0"/>
                            </p:stCondLst>
                            <p:childTnLst>
                              <p:par>
                                <p:cTn id="4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3" fill="hold">
                            <p:stCondLst>
                              <p:cond delay="500"/>
                            </p:stCondLst>
                            <p:childTnLst>
                              <p:par>
                                <p:cTn id="47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6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7" fill="hold">
                      <p:stCondLst>
                        <p:cond delay="indefinite"/>
                      </p:stCondLst>
                      <p:childTnLst>
                        <p:par>
                          <p:cTn id="478" fill="hold">
                            <p:stCondLst>
                              <p:cond delay="0"/>
                            </p:stCondLst>
                            <p:childTnLst>
                              <p:par>
                                <p:cTn id="47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0" dur="500"/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3" dur="500"/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6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9" dur="500"/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2" dur="500"/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95" dur="500"/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7" fill="hold">
                      <p:stCondLst>
                        <p:cond delay="indefinite"/>
                      </p:stCondLst>
                      <p:childTnLst>
                        <p:par>
                          <p:cTn id="498" fill="hold">
                            <p:stCondLst>
                              <p:cond delay="0"/>
                            </p:stCondLst>
                            <p:childTnLst>
                              <p:par>
                                <p:cTn id="49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1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2" fill="hold">
                            <p:stCondLst>
                              <p:cond delay="500"/>
                            </p:stCondLst>
                            <p:childTnLst>
                              <p:par>
                                <p:cTn id="50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5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6" fill="hold">
                      <p:stCondLst>
                        <p:cond delay="indefinite"/>
                      </p:stCondLst>
                      <p:childTnLst>
                        <p:par>
                          <p:cTn id="507" fill="hold">
                            <p:stCondLst>
                              <p:cond delay="0"/>
                            </p:stCondLst>
                            <p:childTnLst>
                              <p:par>
                                <p:cTn id="50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0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1" fill="hold">
                            <p:stCondLst>
                              <p:cond delay="500"/>
                            </p:stCondLst>
                            <p:childTnLst>
                              <p:par>
                                <p:cTn id="5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4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5" fill="hold">
                      <p:stCondLst>
                        <p:cond delay="indefinite"/>
                      </p:stCondLst>
                      <p:childTnLst>
                        <p:par>
                          <p:cTn id="516" fill="hold">
                            <p:stCondLst>
                              <p:cond delay="0"/>
                            </p:stCondLst>
                            <p:childTnLst>
                              <p:par>
                                <p:cTn id="517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8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0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1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4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26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27" dur="500"/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9" fill="hold">
                      <p:stCondLst>
                        <p:cond delay="indefinite"/>
                      </p:stCondLst>
                      <p:childTnLst>
                        <p:par>
                          <p:cTn id="530" fill="hold">
                            <p:stCondLst>
                              <p:cond delay="0"/>
                            </p:stCondLst>
                            <p:childTnLst>
                              <p:par>
                                <p:cTn id="53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3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4" fill="hold">
                            <p:stCondLst>
                              <p:cond delay="500"/>
                            </p:stCondLst>
                            <p:childTnLst>
                              <p:par>
                                <p:cTn id="53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7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8" fill="hold">
                      <p:stCondLst>
                        <p:cond delay="indefinite"/>
                      </p:stCondLst>
                      <p:childTnLst>
                        <p:par>
                          <p:cTn id="539" fill="hold">
                            <p:stCondLst>
                              <p:cond delay="0"/>
                            </p:stCondLst>
                            <p:childTnLst>
                              <p:par>
                                <p:cTn id="5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2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3" fill="hold">
                            <p:stCondLst>
                              <p:cond delay="500"/>
                            </p:stCondLst>
                            <p:childTnLst>
                              <p:par>
                                <p:cTn id="54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6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7" fill="hold">
                      <p:stCondLst>
                        <p:cond delay="indefinite"/>
                      </p:stCondLst>
                      <p:childTnLst>
                        <p:par>
                          <p:cTn id="548" fill="hold">
                            <p:stCondLst>
                              <p:cond delay="0"/>
                            </p:stCondLst>
                            <p:childTnLst>
                              <p:par>
                                <p:cTn id="549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0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2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3" dur="500"/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6" dur="500"/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59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6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1" fill="hold">
                            <p:stCondLst>
                              <p:cond delay="500"/>
                            </p:stCondLst>
                            <p:childTnLst>
                              <p:par>
                                <p:cTn id="562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4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5" fill="hold">
                      <p:stCondLst>
                        <p:cond delay="indefinite"/>
                      </p:stCondLst>
                      <p:childTnLst>
                        <p:par>
                          <p:cTn id="566" fill="hold">
                            <p:stCondLst>
                              <p:cond delay="0"/>
                            </p:stCondLst>
                            <p:childTnLst>
                              <p:par>
                                <p:cTn id="56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9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0" fill="hold">
                      <p:stCondLst>
                        <p:cond delay="indefinite"/>
                      </p:stCondLst>
                      <p:childTnLst>
                        <p:par>
                          <p:cTn id="571" fill="hold">
                            <p:stCondLst>
                              <p:cond delay="0"/>
                            </p:stCondLst>
                            <p:childTnLst>
                              <p:par>
                                <p:cTn id="572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3" dur="500"/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5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76" dur="500"/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8" presetID="10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82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8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4" fill="hold">
                      <p:stCondLst>
                        <p:cond delay="indefinite"/>
                      </p:stCondLst>
                      <p:childTnLst>
                        <p:par>
                          <p:cTn id="585" fill="hold">
                            <p:stCondLst>
                              <p:cond delay="0"/>
                            </p:stCondLst>
                            <p:childTnLst>
                              <p:par>
                                <p:cTn id="58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9" presetID="10" presetClass="exit" presetSubtype="0" fill="hold" grpId="3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9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2" fill="hold">
                      <p:stCondLst>
                        <p:cond delay="indefinite"/>
                      </p:stCondLst>
                      <p:childTnLst>
                        <p:par>
                          <p:cTn id="593" fill="hold">
                            <p:stCondLst>
                              <p:cond delay="0"/>
                            </p:stCondLst>
                            <p:childTnLst>
                              <p:par>
                                <p:cTn id="59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6" dur="3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7" presetID="2" presetClass="entr" presetSubtype="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0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1" fill="hold">
                            <p:stCondLst>
                              <p:cond delay="500"/>
                            </p:stCondLst>
                            <p:childTnLst>
                              <p:par>
                                <p:cTn id="602" presetID="2" presetClass="entr" presetSubtype="2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6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4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5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06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0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9" fill="hold">
                            <p:stCondLst>
                              <p:cond delay="2500"/>
                            </p:stCondLst>
                            <p:childTnLst>
                              <p:par>
                                <p:cTn id="610" presetID="10" presetClass="exit" presetSubtype="0" fill="hold" grpId="1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3" presetID="10" presetClass="exit" presetSubtype="0" fill="hold" grpId="1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1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15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6" fill="hold">
                      <p:stCondLst>
                        <p:cond delay="indefinite"/>
                      </p:stCondLst>
                      <p:childTnLst>
                        <p:par>
                          <p:cTn id="617" fill="hold">
                            <p:stCondLst>
                              <p:cond delay="0"/>
                            </p:stCondLst>
                            <p:childTnLst>
                              <p:par>
                                <p:cTn id="618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20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2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3" presetID="10" presetClass="exit" presetSubtype="0" fill="hold" grpId="1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4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5" dur="1" fill="hold">
                                          <p:stCondLst>
                                            <p:cond delay="19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6" presetID="10" presetClass="exit" presetSubtype="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7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9" presetID="10" presetClass="exit" presetSubtype="0" fill="hold" grpId="4" nodeType="withEffect">
                                  <p:stCondLst>
                                    <p:cond delay="15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30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6" grpId="0"/>
      <p:bldP spid="27" grpId="0" uiExpand="1" build="p"/>
      <p:bldP spid="28" grpId="0" uiExpand="1" build="p"/>
      <p:bldP spid="29" grpId="0" uiExpand="1" build="p"/>
      <p:bldP spid="32" grpId="0" animBg="1"/>
      <p:bldP spid="32" grpId="1" animBg="1"/>
      <p:bldP spid="33" grpId="0" animBg="1"/>
      <p:bldP spid="33" grpId="1" animBg="1"/>
      <p:bldP spid="36" grpId="0"/>
      <p:bldP spid="36" grpId="1"/>
      <p:bldP spid="36" grpId="2"/>
      <p:bldP spid="36" grpId="3"/>
      <p:bldP spid="36" grpId="4"/>
      <p:bldP spid="13" grpId="0" animBg="1"/>
      <p:bldP spid="13" grpId="1" animBg="1"/>
      <p:bldP spid="11" grpId="0" animBg="1"/>
      <p:bldP spid="11" grpId="1" animBg="1"/>
      <p:bldP spid="12" grpId="0" animBg="1"/>
      <p:bldP spid="12" grpId="1" animBg="1"/>
      <p:bldP spid="57" grpId="0"/>
      <p:bldP spid="57" grpId="1"/>
      <p:bldP spid="54" grpId="0" animBg="1"/>
      <p:bldP spid="54" grpId="1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1800000" algn="l"/>
            <a:r>
              <a:rPr lang="en-US" dirty="0">
                <a:solidFill>
                  <a:srgbClr val="009845"/>
                </a:solidFill>
              </a:rPr>
              <a:t>Record</a:t>
            </a:r>
            <a:r>
              <a:rPr lang="en-US" dirty="0">
                <a:solidFill>
                  <a:srgbClr val="7E8083"/>
                </a:solidFill>
              </a:rPr>
              <a:t> Generation</a:t>
            </a:r>
            <a:endParaRPr lang="en-GB" dirty="0">
              <a:solidFill>
                <a:srgbClr val="7E8083"/>
              </a:solidFill>
            </a:endParaRPr>
          </a:p>
        </p:txBody>
      </p:sp>
      <p:sp>
        <p:nvSpPr>
          <p:cNvPr id="36" name="txtKEY1"/>
          <p:cNvSpPr txBox="1"/>
          <p:nvPr/>
        </p:nvSpPr>
        <p:spPr>
          <a:xfrm>
            <a:off x="944350" y="1414871"/>
            <a:ext cx="31218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E93DF"/>
                </a:solidFill>
              </a:rPr>
              <a:t>AUTOGENERATE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090359" y="1399160"/>
            <a:ext cx="4567866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Data contains currency conversion rates and change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100" dirty="0"/>
              <a:t>Need to expand list to include all dates with corresponding rates</a:t>
            </a:r>
          </a:p>
        </p:txBody>
      </p:sp>
      <p:sp>
        <p:nvSpPr>
          <p:cNvPr id="8" name="txtScenario"/>
          <p:cNvSpPr txBox="1"/>
          <p:nvPr/>
        </p:nvSpPr>
        <p:spPr>
          <a:xfrm>
            <a:off x="4147680" y="1118762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Scenario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9" name="txtSolution"/>
          <p:cNvSpPr txBox="1"/>
          <p:nvPr/>
        </p:nvSpPr>
        <p:spPr>
          <a:xfrm>
            <a:off x="940545" y="3602330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Solution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" name="txtDate"/>
          <p:cNvSpPr txBox="1"/>
          <p:nvPr/>
        </p:nvSpPr>
        <p:spPr>
          <a:xfrm>
            <a:off x="9000000" y="10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36000" bIns="36000" rtlCol="0">
            <a:no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Date</a:t>
            </a:r>
          </a:p>
        </p:txBody>
      </p:sp>
      <p:sp>
        <p:nvSpPr>
          <p:cNvPr id="14" name="txtRate"/>
          <p:cNvSpPr txBox="1"/>
          <p:nvPr/>
        </p:nvSpPr>
        <p:spPr>
          <a:xfrm>
            <a:off x="10260000" y="108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36000" bIns="36000" rtlCol="0">
            <a:noAutofit/>
          </a:bodyPr>
          <a:lstStyle/>
          <a:p>
            <a:r>
              <a:rPr lang="en-US" sz="1800">
                <a:cs typeface="Courier New" panose="02070309020205020404" pitchFamily="49" charset="0"/>
              </a:rPr>
              <a:t>Rate</a:t>
            </a:r>
          </a:p>
        </p:txBody>
      </p:sp>
      <p:sp>
        <p:nvSpPr>
          <p:cNvPr id="16" name="txtDT1"/>
          <p:cNvSpPr txBox="1"/>
          <p:nvPr/>
        </p:nvSpPr>
        <p:spPr>
          <a:xfrm>
            <a:off x="9000000" y="144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36000" bIns="36000" rtlCol="0">
            <a:no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10/1/2017</a:t>
            </a:r>
          </a:p>
        </p:txBody>
      </p:sp>
      <p:sp>
        <p:nvSpPr>
          <p:cNvPr id="24" name="txtDT2"/>
          <p:cNvSpPr txBox="1"/>
          <p:nvPr/>
        </p:nvSpPr>
        <p:spPr>
          <a:xfrm>
            <a:off x="9000000" y="18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36000" bIns="36000" rtlCol="0">
            <a:noAutofit/>
          </a:bodyPr>
          <a:lstStyle/>
          <a:p>
            <a:r>
              <a:rPr lang="en-US" sz="1800">
                <a:cs typeface="Courier New" panose="02070309020205020404" pitchFamily="49" charset="0"/>
              </a:rPr>
              <a:t>10/2/2017</a:t>
            </a:r>
          </a:p>
        </p:txBody>
      </p:sp>
      <p:sp>
        <p:nvSpPr>
          <p:cNvPr id="26" name="txtDT3"/>
          <p:cNvSpPr txBox="1"/>
          <p:nvPr/>
        </p:nvSpPr>
        <p:spPr>
          <a:xfrm>
            <a:off x="9000000" y="216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36000" bIns="36000" rtlCol="0">
            <a:noAutofit/>
          </a:bodyPr>
          <a:lstStyle/>
          <a:p>
            <a:r>
              <a:rPr lang="en-US" sz="1800">
                <a:cs typeface="Courier New" panose="02070309020205020404" pitchFamily="49" charset="0"/>
              </a:rPr>
              <a:t>10/3/2017</a:t>
            </a:r>
          </a:p>
        </p:txBody>
      </p:sp>
      <p:sp>
        <p:nvSpPr>
          <p:cNvPr id="18" name="txtDT4"/>
          <p:cNvSpPr txBox="1"/>
          <p:nvPr/>
        </p:nvSpPr>
        <p:spPr>
          <a:xfrm>
            <a:off x="9000000" y="18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36000" bIns="36000" rtlCol="0">
            <a:noAutofit/>
          </a:bodyPr>
          <a:lstStyle/>
          <a:p>
            <a:r>
              <a:rPr lang="en-US" sz="1800">
                <a:cs typeface="Courier New" panose="02070309020205020404" pitchFamily="49" charset="0"/>
              </a:rPr>
              <a:t>10/4/2017</a:t>
            </a:r>
          </a:p>
        </p:txBody>
      </p:sp>
      <p:sp>
        <p:nvSpPr>
          <p:cNvPr id="19" name="txtDT5"/>
          <p:cNvSpPr txBox="1"/>
          <p:nvPr/>
        </p:nvSpPr>
        <p:spPr>
          <a:xfrm>
            <a:off x="9000000" y="216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36000" bIns="36000" rtlCol="0">
            <a:noAutofit/>
          </a:bodyPr>
          <a:lstStyle/>
          <a:p>
            <a:r>
              <a:rPr lang="en-US" sz="1800">
                <a:cs typeface="Courier New" panose="02070309020205020404" pitchFamily="49" charset="0"/>
              </a:rPr>
              <a:t>10/5/2017</a:t>
            </a:r>
          </a:p>
        </p:txBody>
      </p:sp>
      <p:sp>
        <p:nvSpPr>
          <p:cNvPr id="21" name="txtRT1"/>
          <p:cNvSpPr txBox="1"/>
          <p:nvPr/>
        </p:nvSpPr>
        <p:spPr>
          <a:xfrm>
            <a:off x="10260000" y="144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36000" bIns="36000" rtlCol="0">
            <a:noAutofit/>
          </a:bodyPr>
          <a:lstStyle/>
          <a:p>
            <a:r>
              <a:rPr lang="en-US" sz="1800" dirty="0">
                <a:cs typeface="Courier New" panose="02070309020205020404" pitchFamily="49" charset="0"/>
              </a:rPr>
              <a:t>1.01</a:t>
            </a:r>
          </a:p>
        </p:txBody>
      </p:sp>
      <p:sp>
        <p:nvSpPr>
          <p:cNvPr id="25" name="txtRT2"/>
          <p:cNvSpPr txBox="1"/>
          <p:nvPr/>
        </p:nvSpPr>
        <p:spPr>
          <a:xfrm>
            <a:off x="10260000" y="180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36000" bIns="36000" rtlCol="0">
            <a:noAutofit/>
          </a:bodyPr>
          <a:lstStyle/>
          <a:p>
            <a:r>
              <a:rPr lang="en-US" sz="1800">
                <a:cs typeface="Courier New" panose="02070309020205020404" pitchFamily="49" charset="0"/>
              </a:rPr>
              <a:t>1.01</a:t>
            </a:r>
          </a:p>
        </p:txBody>
      </p:sp>
      <p:sp>
        <p:nvSpPr>
          <p:cNvPr id="27" name="txtRT3"/>
          <p:cNvSpPr txBox="1"/>
          <p:nvPr/>
        </p:nvSpPr>
        <p:spPr>
          <a:xfrm>
            <a:off x="10260000" y="216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36000" bIns="36000" rtlCol="0">
            <a:noAutofit/>
          </a:bodyPr>
          <a:lstStyle/>
          <a:p>
            <a:r>
              <a:rPr lang="en-US" sz="1800">
                <a:cs typeface="Courier New" panose="02070309020205020404" pitchFamily="49" charset="0"/>
              </a:rPr>
              <a:t>1.01</a:t>
            </a:r>
          </a:p>
        </p:txBody>
      </p:sp>
      <p:sp>
        <p:nvSpPr>
          <p:cNvPr id="22" name="txtRT4"/>
          <p:cNvSpPr txBox="1"/>
          <p:nvPr/>
        </p:nvSpPr>
        <p:spPr>
          <a:xfrm>
            <a:off x="10260000" y="180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36000" bIns="36000" rtlCol="0">
            <a:noAutofit/>
          </a:bodyPr>
          <a:lstStyle/>
          <a:p>
            <a:r>
              <a:rPr lang="en-US" sz="1800">
                <a:cs typeface="Courier New" panose="02070309020205020404" pitchFamily="49" charset="0"/>
              </a:rPr>
              <a:t>1.08</a:t>
            </a:r>
          </a:p>
        </p:txBody>
      </p:sp>
      <p:sp>
        <p:nvSpPr>
          <p:cNvPr id="23" name="txtRT5"/>
          <p:cNvSpPr txBox="1"/>
          <p:nvPr/>
        </p:nvSpPr>
        <p:spPr>
          <a:xfrm>
            <a:off x="10260000" y="2160000"/>
            <a:ext cx="72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36000" bIns="36000" rtlCol="0">
            <a:noAutofit/>
          </a:bodyPr>
          <a:lstStyle/>
          <a:p>
            <a:r>
              <a:rPr lang="en-US" sz="1800">
                <a:cs typeface="Courier New" panose="02070309020205020404" pitchFamily="49" charset="0"/>
              </a:rPr>
              <a:t>1.07</a:t>
            </a:r>
          </a:p>
        </p:txBody>
      </p:sp>
      <p:sp>
        <p:nvSpPr>
          <p:cNvPr id="28" name="yellow1"/>
          <p:cNvSpPr/>
          <p:nvPr/>
        </p:nvSpPr>
        <p:spPr>
          <a:xfrm>
            <a:off x="9000000" y="1800000"/>
            <a:ext cx="1980000" cy="720000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tIns="54000" rIns="36000" bIns="36000" rtlCol="0" anchor="ctr">
            <a:noAutofit/>
          </a:bodyPr>
          <a:lstStyle/>
          <a:p>
            <a:pPr algn="ctr"/>
            <a:endParaRPr lang="en-US" sz="1800">
              <a:cs typeface="Courier New" panose="02070309020205020404" pitchFamily="49" charset="0"/>
            </a:endParaRPr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486" y="4243962"/>
            <a:ext cx="1428949" cy="1171739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0486" y="4635430"/>
            <a:ext cx="3658111" cy="1657581"/>
          </a:xfrm>
          <a:prstGeom prst="rect">
            <a:avLst/>
          </a:prstGeom>
        </p:spPr>
      </p:pic>
      <p:pic>
        <p:nvPicPr>
          <p:cNvPr id="30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83646" y="5101600"/>
            <a:ext cx="3343742" cy="666843"/>
          </a:xfrm>
          <a:prstGeom prst="rect">
            <a:avLst/>
          </a:prstGeom>
        </p:spPr>
      </p:pic>
      <p:pic>
        <p:nvPicPr>
          <p:cNvPr id="31" name="Picture 4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300485" y="5330100"/>
            <a:ext cx="3867690" cy="114316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22227" y="3882890"/>
            <a:ext cx="8293211" cy="141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Capture oldest and newest dates from raw data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AUTOGENERATE all dates in range and JOIN to raw data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Sort by date; propagate rates from top down</a:t>
            </a:r>
          </a:p>
        </p:txBody>
      </p:sp>
      <p:sp>
        <p:nvSpPr>
          <p:cNvPr id="33" name="msk1"/>
          <p:cNvSpPr/>
          <p:nvPr/>
        </p:nvSpPr>
        <p:spPr>
          <a:xfrm>
            <a:off x="4066231" y="1439869"/>
            <a:ext cx="4591994" cy="65063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sk2"/>
          <p:cNvSpPr/>
          <p:nvPr/>
        </p:nvSpPr>
        <p:spPr>
          <a:xfrm>
            <a:off x="4176055" y="2090500"/>
            <a:ext cx="4320696" cy="67656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sk3"/>
          <p:cNvSpPr/>
          <p:nvPr/>
        </p:nvSpPr>
        <p:spPr>
          <a:xfrm>
            <a:off x="922227" y="3978704"/>
            <a:ext cx="2371751" cy="2427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msk4"/>
          <p:cNvSpPr/>
          <p:nvPr/>
        </p:nvSpPr>
        <p:spPr>
          <a:xfrm>
            <a:off x="922227" y="4248480"/>
            <a:ext cx="6831123" cy="350487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msk5"/>
          <p:cNvSpPr/>
          <p:nvPr/>
        </p:nvSpPr>
        <p:spPr>
          <a:xfrm>
            <a:off x="788903" y="4607100"/>
            <a:ext cx="8345572" cy="2849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skScenario"/>
          <p:cNvSpPr/>
          <p:nvPr/>
        </p:nvSpPr>
        <p:spPr>
          <a:xfrm>
            <a:off x="4101410" y="1181027"/>
            <a:ext cx="2371751" cy="2427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xtHdr3"/>
          <p:cNvSpPr txBox="1"/>
          <p:nvPr/>
        </p:nvSpPr>
        <p:spPr>
          <a:xfrm>
            <a:off x="944350" y="121244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>
                <a:solidFill>
                  <a:srgbClr val="009845"/>
                </a:solidFill>
              </a:rPr>
              <a:t>Keywords</a:t>
            </a:r>
            <a:r>
              <a:rPr lang="en-US" sz="140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40" name="txtKEY2"/>
          <p:cNvSpPr txBox="1"/>
          <p:nvPr/>
        </p:nvSpPr>
        <p:spPr>
          <a:xfrm>
            <a:off x="944351" y="1825457"/>
            <a:ext cx="100219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E93DF"/>
                </a:solidFill>
              </a:rPr>
              <a:t>JOIN</a:t>
            </a:r>
          </a:p>
        </p:txBody>
      </p:sp>
      <p:sp>
        <p:nvSpPr>
          <p:cNvPr id="41" name="txtFNMin"/>
          <p:cNvSpPr txBox="1"/>
          <p:nvPr/>
        </p:nvSpPr>
        <p:spPr>
          <a:xfrm>
            <a:off x="944351" y="2866927"/>
            <a:ext cx="76815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Min()</a:t>
            </a:r>
          </a:p>
        </p:txBody>
      </p:sp>
      <p:sp>
        <p:nvSpPr>
          <p:cNvPr id="42" name="txtHdr3"/>
          <p:cNvSpPr txBox="1"/>
          <p:nvPr/>
        </p:nvSpPr>
        <p:spPr>
          <a:xfrm>
            <a:off x="940545" y="2644793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Functions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43" name="txtFNMax"/>
          <p:cNvSpPr txBox="1"/>
          <p:nvPr/>
        </p:nvSpPr>
        <p:spPr>
          <a:xfrm>
            <a:off x="1736639" y="2866927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Max()</a:t>
            </a:r>
          </a:p>
        </p:txBody>
      </p:sp>
      <p:sp>
        <p:nvSpPr>
          <p:cNvPr id="44" name="txtFNPeek"/>
          <p:cNvSpPr txBox="1"/>
          <p:nvPr/>
        </p:nvSpPr>
        <p:spPr>
          <a:xfrm>
            <a:off x="2608715" y="2866812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Peek()</a:t>
            </a:r>
          </a:p>
        </p:txBody>
      </p:sp>
      <p:sp>
        <p:nvSpPr>
          <p:cNvPr id="45" name="txtFNRowNo"/>
          <p:cNvSpPr txBox="1"/>
          <p:nvPr/>
        </p:nvSpPr>
        <p:spPr>
          <a:xfrm>
            <a:off x="3545439" y="2866812"/>
            <a:ext cx="119776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6E93DF"/>
                </a:solidFill>
              </a:rPr>
              <a:t>RowNo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</p:txBody>
      </p:sp>
      <p:sp>
        <p:nvSpPr>
          <p:cNvPr id="46" name="txtFNIf"/>
          <p:cNvSpPr txBox="1"/>
          <p:nvPr/>
        </p:nvSpPr>
        <p:spPr>
          <a:xfrm>
            <a:off x="4722887" y="2866812"/>
            <a:ext cx="4956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If()</a:t>
            </a:r>
          </a:p>
        </p:txBody>
      </p:sp>
      <p:sp>
        <p:nvSpPr>
          <p:cNvPr id="47" name="txtFNIsNull"/>
          <p:cNvSpPr txBox="1"/>
          <p:nvPr/>
        </p:nvSpPr>
        <p:spPr>
          <a:xfrm>
            <a:off x="5244687" y="2877302"/>
            <a:ext cx="99738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6E93DF"/>
                </a:solidFill>
              </a:rPr>
              <a:t>IsNull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</p:txBody>
      </p:sp>
      <p:sp>
        <p:nvSpPr>
          <p:cNvPr id="48" name="yellowMin"/>
          <p:cNvSpPr/>
          <p:nvPr/>
        </p:nvSpPr>
        <p:spPr>
          <a:xfrm>
            <a:off x="1608052" y="4945684"/>
            <a:ext cx="711200" cy="16545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yellowMax"/>
          <p:cNvSpPr/>
          <p:nvPr/>
        </p:nvSpPr>
        <p:spPr>
          <a:xfrm>
            <a:off x="1608052" y="5111137"/>
            <a:ext cx="711200" cy="16545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yellowPeek1"/>
          <p:cNvSpPr/>
          <p:nvPr/>
        </p:nvSpPr>
        <p:spPr>
          <a:xfrm>
            <a:off x="2455777" y="5596912"/>
            <a:ext cx="2381250" cy="16545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yellowPeek2"/>
          <p:cNvSpPr/>
          <p:nvPr/>
        </p:nvSpPr>
        <p:spPr>
          <a:xfrm>
            <a:off x="2455777" y="5762365"/>
            <a:ext cx="2381250" cy="16545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yellowRowNo"/>
          <p:cNvSpPr/>
          <p:nvPr/>
        </p:nvSpPr>
        <p:spPr>
          <a:xfrm>
            <a:off x="3017752" y="5414787"/>
            <a:ext cx="581026" cy="16545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yellowAutogenerate"/>
          <p:cNvSpPr/>
          <p:nvPr/>
        </p:nvSpPr>
        <p:spPr>
          <a:xfrm>
            <a:off x="1279160" y="5572302"/>
            <a:ext cx="2787071" cy="16545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yellowJoin"/>
          <p:cNvSpPr/>
          <p:nvPr/>
        </p:nvSpPr>
        <p:spPr>
          <a:xfrm>
            <a:off x="1288090" y="5098298"/>
            <a:ext cx="1234362" cy="16545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yellowIf"/>
          <p:cNvSpPr/>
          <p:nvPr/>
        </p:nvSpPr>
        <p:spPr>
          <a:xfrm>
            <a:off x="1427215" y="5627649"/>
            <a:ext cx="3105012" cy="16545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yellowIsNull"/>
          <p:cNvSpPr/>
          <p:nvPr/>
        </p:nvSpPr>
        <p:spPr>
          <a:xfrm>
            <a:off x="1736638" y="5627649"/>
            <a:ext cx="1104902" cy="16545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yellowPeek3"/>
          <p:cNvSpPr/>
          <p:nvPr/>
        </p:nvSpPr>
        <p:spPr>
          <a:xfrm>
            <a:off x="2951803" y="5627649"/>
            <a:ext cx="966062" cy="16545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yellowOrderBy"/>
          <p:cNvSpPr/>
          <p:nvPr/>
        </p:nvSpPr>
        <p:spPr>
          <a:xfrm>
            <a:off x="1281752" y="5944983"/>
            <a:ext cx="1088300" cy="16545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/>
          <p:cNvSpPr txBox="1"/>
          <p:nvPr/>
        </p:nvSpPr>
        <p:spPr>
          <a:xfrm>
            <a:off x="10463547" y="1968183"/>
            <a:ext cx="312906" cy="369332"/>
          </a:xfrm>
          <a:prstGeom prst="rect">
            <a:avLst/>
          </a:prstGeom>
          <a:noFill/>
        </p:spPr>
        <p:txBody>
          <a:bodyPr wrap="none" lIns="36000" tIns="54000" rIns="36000" bIns="36000" rtlCol="0">
            <a:noAutofit/>
          </a:bodyPr>
          <a:lstStyle/>
          <a:p>
            <a:r>
              <a:rPr lang="en-US" sz="1800" dirty="0">
                <a:solidFill>
                  <a:srgbClr val="FF0000"/>
                </a:solidFill>
                <a:cs typeface="Courier New" panose="02070309020205020404" pitchFamily="49" charset="0"/>
              </a:rPr>
              <a:t>?</a:t>
            </a:r>
          </a:p>
        </p:txBody>
      </p:sp>
      <p:sp>
        <p:nvSpPr>
          <p:cNvPr id="57" name="msk3"/>
          <p:cNvSpPr/>
          <p:nvPr/>
        </p:nvSpPr>
        <p:spPr>
          <a:xfrm>
            <a:off x="980392" y="1217147"/>
            <a:ext cx="2985413" cy="104992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msk4"/>
          <p:cNvSpPr/>
          <p:nvPr/>
        </p:nvSpPr>
        <p:spPr>
          <a:xfrm>
            <a:off x="972775" y="2679079"/>
            <a:ext cx="5380165" cy="7244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3945B5C-339D-4A36-B58E-2A6C7F4A6DC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79125" y="194964"/>
            <a:ext cx="1119399" cy="9578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85545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59259E-6 L -3.75E-6 0.10509 " pathEditMode="relative" rAng="0" ptsTypes="AA">
                                      <p:cBhvr>
                                        <p:cTn id="45" dur="1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  <p:par>
                                <p:cTn id="46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3.75E-6 0.10463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59259E-6 L -3.75E-6 0.10509 " pathEditMode="relative" rAng="0" ptsTypes="AA">
                                      <p:cBhvr>
                                        <p:cTn id="49" dur="10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55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42" presetClass="path" presetSubtype="0" accel="50000" decel="5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3.75E-6 0.10463 " pathEditMode="relative" rAng="0" ptsTypes="AA">
                                      <p:cBhvr>
                                        <p:cTn id="51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523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1000"/>
                            </p:stCondLst>
                            <p:childTnLst>
                              <p:par>
                                <p:cTn id="5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750"/>
                            </p:stCondLst>
                            <p:childTnLst>
                              <p:par>
                                <p:cTn id="7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1000"/>
                            </p:stCondLst>
                            <p:childTnLst>
                              <p:par>
                                <p:cTn id="7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1750"/>
                            </p:stCondLst>
                            <p:childTnLst>
                              <p:par>
                                <p:cTn id="8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2000"/>
                            </p:stCondLst>
                            <p:childTnLst>
                              <p:par>
                                <p:cTn id="8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6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500"/>
                            </p:stCondLst>
                            <p:childTnLst>
                              <p:par>
                                <p:cTn id="99" presetID="53" presetClass="entr" presetSubtype="16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1000"/>
                            </p:stCondLst>
                            <p:childTnLst>
                              <p:par>
                                <p:cTn id="105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7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0" fill="hold">
                      <p:stCondLst>
                        <p:cond delay="indefinite"/>
                      </p:stCondLst>
                      <p:childTnLst>
                        <p:par>
                          <p:cTn id="111" fill="hold">
                            <p:stCondLst>
                              <p:cond delay="0"/>
                            </p:stCondLst>
                            <p:childTnLst>
                              <p:par>
                                <p:cTn id="1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4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5" fill="hold">
                            <p:stCondLst>
                              <p:cond delay="500"/>
                            </p:stCondLst>
                            <p:childTnLst>
                              <p:par>
                                <p:cTn id="11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1000"/>
                            </p:stCondLst>
                            <p:childTnLst>
                              <p:par>
                                <p:cTn id="122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4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5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1750"/>
                            </p:stCondLst>
                            <p:childTnLst>
                              <p:par>
                                <p:cTn id="128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0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1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2500"/>
                            </p:stCondLst>
                            <p:childTnLst>
                              <p:par>
                                <p:cTn id="134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6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7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3250"/>
                            </p:stCondLst>
                            <p:childTnLst>
                              <p:par>
                                <p:cTn id="140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2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3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4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4000"/>
                            </p:stCondLst>
                            <p:childTnLst>
                              <p:par>
                                <p:cTn id="146" presetID="53" presetClass="entr" presetSubtype="16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8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1" fill="hold">
                      <p:stCondLst>
                        <p:cond delay="indefinite"/>
                      </p:stCondLst>
                      <p:childTnLst>
                        <p:par>
                          <p:cTn id="152" fill="hold">
                            <p:stCondLst>
                              <p:cond delay="0"/>
                            </p:stCondLst>
                            <p:childTnLst>
                              <p:par>
                                <p:cTn id="153" presetID="10" presetClass="entr" presetSubtype="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500"/>
                            </p:stCondLst>
                            <p:childTnLst>
                              <p:par>
                                <p:cTn id="16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6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7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9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0" fill="hold">
                            <p:stCondLst>
                              <p:cond delay="1000"/>
                            </p:stCondLst>
                            <p:childTnLst>
                              <p:par>
                                <p:cTn id="18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4" fill="hold">
                      <p:stCondLst>
                        <p:cond delay="indefinite"/>
                      </p:stCondLst>
                      <p:childTnLst>
                        <p:par>
                          <p:cTn id="185" fill="hold">
                            <p:stCondLst>
                              <p:cond delay="0"/>
                            </p:stCondLst>
                            <p:childTnLst>
                              <p:par>
                                <p:cTn id="1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9" fill="hold">
                            <p:stCondLst>
                              <p:cond delay="500"/>
                            </p:stCondLst>
                            <p:childTnLst>
                              <p:par>
                                <p:cTn id="19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6" fill="hold">
                      <p:stCondLst>
                        <p:cond delay="indefinite"/>
                      </p:stCondLst>
                      <p:childTnLst>
                        <p:par>
                          <p:cTn id="197" fill="hold">
                            <p:stCondLst>
                              <p:cond delay="0"/>
                            </p:stCondLst>
                            <p:childTnLst>
                              <p:par>
                                <p:cTn id="19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5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1" fill="hold">
                      <p:stCondLst>
                        <p:cond delay="indefinite"/>
                      </p:stCondLst>
                      <p:childTnLst>
                        <p:par>
                          <p:cTn id="212" fill="hold">
                            <p:stCondLst>
                              <p:cond delay="0"/>
                            </p:stCondLst>
                            <p:childTnLst>
                              <p:par>
                                <p:cTn id="213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4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7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5" fill="hold">
                            <p:stCondLst>
                              <p:cond delay="500"/>
                            </p:stCondLst>
                            <p:childTnLst>
                              <p:par>
                                <p:cTn id="2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9" fill="hold">
                            <p:stCondLst>
                              <p:cond delay="1000"/>
                            </p:stCondLst>
                            <p:childTnLst>
                              <p:par>
                                <p:cTn id="2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3" fill="hold">
                      <p:stCondLst>
                        <p:cond delay="indefinite"/>
                      </p:stCondLst>
                      <p:childTnLst>
                        <p:par>
                          <p:cTn id="234" fill="hold">
                            <p:stCondLst>
                              <p:cond delay="0"/>
                            </p:stCondLst>
                            <p:childTnLst>
                              <p:par>
                                <p:cTn id="2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1" fill="hold">
                      <p:stCondLst>
                        <p:cond delay="indefinite"/>
                      </p:stCondLst>
                      <p:childTnLst>
                        <p:par>
                          <p:cTn id="242" fill="hold">
                            <p:stCondLst>
                              <p:cond delay="0"/>
                            </p:stCondLst>
                            <p:childTnLst>
                              <p:par>
                                <p:cTn id="2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9" fill="hold">
                      <p:stCondLst>
                        <p:cond delay="indefinite"/>
                      </p:stCondLst>
                      <p:childTnLst>
                        <p:par>
                          <p:cTn id="250" fill="hold">
                            <p:stCondLst>
                              <p:cond delay="0"/>
                            </p:stCondLst>
                            <p:childTnLst>
                              <p:par>
                                <p:cTn id="251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5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9" dur="500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3" fill="hold">
                            <p:stCondLst>
                              <p:cond delay="500"/>
                            </p:stCondLst>
                            <p:childTnLst>
                              <p:par>
                                <p:cTn id="264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7" fill="hold">
                            <p:stCondLst>
                              <p:cond delay="1000"/>
                            </p:stCondLst>
                            <p:childTnLst>
                              <p:par>
                                <p:cTn id="26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0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1" fill="hold">
                      <p:stCondLst>
                        <p:cond delay="indefinite"/>
                      </p:stCondLst>
                      <p:childTnLst>
                        <p:par>
                          <p:cTn id="272" fill="hold">
                            <p:stCondLst>
                              <p:cond delay="0"/>
                            </p:stCondLst>
                            <p:childTnLst>
                              <p:par>
                                <p:cTn id="27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7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7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9" fill="hold">
                            <p:stCondLst>
                              <p:cond delay="500"/>
                            </p:stCondLst>
                            <p:childTnLst>
                              <p:par>
                                <p:cTn id="280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3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4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125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0" presetID="10" presetClass="exit" presetSubtype="0" fill="hold" grpId="1" nodeType="withEffect">
                                  <p:stCondLst>
                                    <p:cond delay="2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91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1"/>
      <p:bldP spid="4" grpId="0" uiExpand="1" build="p"/>
      <p:bldP spid="8" grpId="0"/>
      <p:bldP spid="9" grpId="2"/>
      <p:bldP spid="5" grpId="0" uiExpand="1" animBg="1"/>
      <p:bldP spid="14" grpId="0" uiExpand="1" animBg="1"/>
      <p:bldP spid="16" grpId="0" uiExpand="1" animBg="1"/>
      <p:bldP spid="24" grpId="0" animBg="1"/>
      <p:bldP spid="26" grpId="0" animBg="1"/>
      <p:bldP spid="18" grpId="0" animBg="1"/>
      <p:bldP spid="18" grpId="1" uiExpand="1" animBg="1"/>
      <p:bldP spid="19" grpId="0" animBg="1"/>
      <p:bldP spid="19" grpId="1" uiExpand="1" animBg="1"/>
      <p:bldP spid="21" grpId="0" uiExpand="1" animBg="1"/>
      <p:bldP spid="25" grpId="0" animBg="1"/>
      <p:bldP spid="27" grpId="0" animBg="1"/>
      <p:bldP spid="22" grpId="0" animBg="1"/>
      <p:bldP spid="22" grpId="1" uiExpand="1" animBg="1"/>
      <p:bldP spid="23" grpId="0" animBg="1"/>
      <p:bldP spid="23" grpId="1" uiExpand="1" animBg="1"/>
      <p:bldP spid="28" grpId="0" animBg="1"/>
      <p:bldP spid="10" grpId="0" uiExpand="1" build="p"/>
      <p:bldP spid="33" grpId="1" animBg="1"/>
      <p:bldP spid="34" grpId="1" animBg="1"/>
      <p:bldP spid="35" grpId="1" animBg="1"/>
      <p:bldP spid="37" grpId="1" animBg="1"/>
      <p:bldP spid="38" grpId="1" animBg="1"/>
      <p:bldP spid="39" grpId="0" animBg="1"/>
      <p:bldP spid="32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 animBg="1"/>
      <p:bldP spid="48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1" grpId="1" animBg="1"/>
      <p:bldP spid="52" grpId="0" animBg="1"/>
      <p:bldP spid="52" grpId="1" animBg="1"/>
      <p:bldP spid="53" grpId="0" animBg="1"/>
      <p:bldP spid="53" grpId="1" animBg="1"/>
      <p:bldP spid="54" grpId="0" animBg="1"/>
      <p:bldP spid="54" grpId="1" animBg="1"/>
      <p:bldP spid="55" grpId="0" animBg="1"/>
      <p:bldP spid="56" grpId="0" animBg="1"/>
      <p:bldP spid="56" grpId="1" animBg="1"/>
      <p:bldP spid="59" grpId="0" animBg="1"/>
      <p:bldP spid="59" grpId="1" animBg="1"/>
      <p:bldP spid="60" grpId="0" animBg="1"/>
      <p:bldP spid="60" grpId="1" animBg="1"/>
      <p:bldP spid="2" grpId="0"/>
      <p:bldP spid="2" grpId="1"/>
      <p:bldP spid="57" grpId="0" animBg="1"/>
      <p:bldP spid="5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360000" algn="l"/>
            <a:r>
              <a:rPr lang="en-US" dirty="0">
                <a:solidFill>
                  <a:srgbClr val="009845"/>
                </a:solidFill>
              </a:rPr>
              <a:t>Record</a:t>
            </a:r>
            <a:r>
              <a:rPr lang="en-US" dirty="0">
                <a:solidFill>
                  <a:srgbClr val="7E8083"/>
                </a:solidFill>
              </a:rPr>
              <a:t> Generation</a:t>
            </a:r>
            <a:endParaRPr lang="en-GB" dirty="0">
              <a:solidFill>
                <a:srgbClr val="7E8083"/>
              </a:solidFill>
            </a:endParaRPr>
          </a:p>
        </p:txBody>
      </p:sp>
      <p:sp>
        <p:nvSpPr>
          <p:cNvPr id="36" name="txtKEY1"/>
          <p:cNvSpPr txBox="1"/>
          <p:nvPr/>
        </p:nvSpPr>
        <p:spPr>
          <a:xfrm>
            <a:off x="955548" y="1308973"/>
            <a:ext cx="132119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E93DF"/>
                </a:solidFill>
              </a:rPr>
              <a:t>WHILE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162982" y="1393012"/>
            <a:ext cx="4666568" cy="141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data contains insurance policy start and end dates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determine which policies are in effect on any given date</a:t>
            </a:r>
          </a:p>
        </p:txBody>
      </p:sp>
      <p:sp>
        <p:nvSpPr>
          <p:cNvPr id="8" name="txtScenario"/>
          <p:cNvSpPr txBox="1"/>
          <p:nvPr/>
        </p:nvSpPr>
        <p:spPr>
          <a:xfrm>
            <a:off x="3176905" y="1112614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Scenario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9" name="txtSolution"/>
          <p:cNvSpPr txBox="1"/>
          <p:nvPr/>
        </p:nvSpPr>
        <p:spPr>
          <a:xfrm>
            <a:off x="951743" y="3596182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Solution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16" name="txtDT1"/>
          <p:cNvSpPr txBox="1"/>
          <p:nvPr/>
        </p:nvSpPr>
        <p:spPr>
          <a:xfrm>
            <a:off x="9000000" y="18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r>
              <a:rPr lang="en-US" sz="1800" dirty="0"/>
              <a:t>5/1/2017</a:t>
            </a:r>
          </a:p>
        </p:txBody>
      </p:sp>
      <p:sp>
        <p:nvSpPr>
          <p:cNvPr id="24" name="txtDT2"/>
          <p:cNvSpPr txBox="1"/>
          <p:nvPr/>
        </p:nvSpPr>
        <p:spPr>
          <a:xfrm>
            <a:off x="9000000" y="2159585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r>
              <a:rPr lang="en-US" sz="1800"/>
              <a:t>5/3/2017</a:t>
            </a:r>
          </a:p>
        </p:txBody>
      </p:sp>
      <p:sp>
        <p:nvSpPr>
          <p:cNvPr id="21" name="txtRT1"/>
          <p:cNvSpPr txBox="1"/>
          <p:nvPr/>
        </p:nvSpPr>
        <p:spPr>
          <a:xfrm>
            <a:off x="8640000" y="1800000"/>
            <a:ext cx="3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pPr algn="ctr"/>
            <a:r>
              <a:rPr lang="en-US" sz="1800" dirty="0"/>
              <a:t>1</a:t>
            </a:r>
          </a:p>
        </p:txBody>
      </p:sp>
      <p:sp>
        <p:nvSpPr>
          <p:cNvPr id="25" name="txtRT2"/>
          <p:cNvSpPr txBox="1"/>
          <p:nvPr/>
        </p:nvSpPr>
        <p:spPr>
          <a:xfrm>
            <a:off x="8639508" y="2160000"/>
            <a:ext cx="3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pPr algn="ctr"/>
            <a:r>
              <a:rPr lang="en-US" sz="1800"/>
              <a:t>2</a:t>
            </a:r>
          </a:p>
        </p:txBody>
      </p:sp>
      <p:pic>
        <p:nvPicPr>
          <p:cNvPr id="1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1684" y="4233422"/>
            <a:ext cx="1838582" cy="990738"/>
          </a:xfrm>
          <a:prstGeom prst="rect">
            <a:avLst/>
          </a:prstGeom>
        </p:spPr>
      </p:pic>
      <p:pic>
        <p:nvPicPr>
          <p:cNvPr id="29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8430" y="4908004"/>
            <a:ext cx="2886478" cy="857370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933425" y="3876743"/>
            <a:ext cx="5960037" cy="10816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Load raw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Loop over each input record to create one record per combination of policy and date </a:t>
            </a:r>
          </a:p>
        </p:txBody>
      </p:sp>
      <p:sp>
        <p:nvSpPr>
          <p:cNvPr id="33" name="msk1"/>
          <p:cNvSpPr/>
          <p:nvPr/>
        </p:nvSpPr>
        <p:spPr>
          <a:xfrm>
            <a:off x="3210996" y="1433722"/>
            <a:ext cx="3981456" cy="66742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sk2"/>
          <p:cNvSpPr/>
          <p:nvPr/>
        </p:nvSpPr>
        <p:spPr>
          <a:xfrm>
            <a:off x="3205280" y="2138964"/>
            <a:ext cx="4429008" cy="62662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msk3"/>
          <p:cNvSpPr/>
          <p:nvPr/>
        </p:nvSpPr>
        <p:spPr>
          <a:xfrm>
            <a:off x="933425" y="3972556"/>
            <a:ext cx="2371751" cy="2427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skScenario"/>
          <p:cNvSpPr/>
          <p:nvPr/>
        </p:nvSpPr>
        <p:spPr>
          <a:xfrm>
            <a:off x="3210996" y="1174879"/>
            <a:ext cx="3569203" cy="2427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xtHdr3"/>
          <p:cNvSpPr txBox="1"/>
          <p:nvPr/>
        </p:nvSpPr>
        <p:spPr>
          <a:xfrm>
            <a:off x="955548" y="110942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Keywords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41" name="txtFNMin"/>
          <p:cNvSpPr txBox="1"/>
          <p:nvPr/>
        </p:nvSpPr>
        <p:spPr>
          <a:xfrm>
            <a:off x="955549" y="2860779"/>
            <a:ext cx="10518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6E93DF"/>
                </a:solidFill>
              </a:rPr>
              <a:t>IterNo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</p:txBody>
      </p:sp>
      <p:sp>
        <p:nvSpPr>
          <p:cNvPr id="42" name="txtHdr3"/>
          <p:cNvSpPr txBox="1"/>
          <p:nvPr/>
        </p:nvSpPr>
        <p:spPr>
          <a:xfrm>
            <a:off x="951743" y="2638645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Functions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48" name="yellowIterNo"/>
          <p:cNvSpPr/>
          <p:nvPr/>
        </p:nvSpPr>
        <p:spPr>
          <a:xfrm>
            <a:off x="1795464" y="5562005"/>
            <a:ext cx="623887" cy="16545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xtID"/>
          <p:cNvSpPr txBox="1"/>
          <p:nvPr/>
        </p:nvSpPr>
        <p:spPr>
          <a:xfrm>
            <a:off x="8640000" y="1440000"/>
            <a:ext cx="3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0" tIns="54000" rIns="0" bIns="0" rtlCol="0">
            <a:noAutofit/>
          </a:bodyPr>
          <a:lstStyle/>
          <a:p>
            <a:pPr algn="ctr"/>
            <a:r>
              <a:rPr lang="en-US" sz="1800"/>
              <a:t>ID</a:t>
            </a:r>
          </a:p>
        </p:txBody>
      </p:sp>
      <p:sp>
        <p:nvSpPr>
          <p:cNvPr id="5" name="txtStart"/>
          <p:cNvSpPr txBox="1"/>
          <p:nvPr/>
        </p:nvSpPr>
        <p:spPr>
          <a:xfrm>
            <a:off x="9000000" y="144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tIns="54000" rIns="0" bIns="0" rtlCol="0">
            <a:noAutofit/>
          </a:bodyPr>
          <a:lstStyle/>
          <a:p>
            <a:r>
              <a:rPr lang="en-US" sz="1800"/>
              <a:t>Start</a:t>
            </a:r>
          </a:p>
        </p:txBody>
      </p:sp>
      <p:sp>
        <p:nvSpPr>
          <p:cNvPr id="57" name="txtEnd"/>
          <p:cNvSpPr txBox="1"/>
          <p:nvPr/>
        </p:nvSpPr>
        <p:spPr>
          <a:xfrm>
            <a:off x="10260000" y="144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tIns="54000" rIns="0" bIns="0" rtlCol="0">
            <a:noAutofit/>
          </a:bodyPr>
          <a:lstStyle/>
          <a:p>
            <a:r>
              <a:rPr lang="en-US" sz="1800"/>
              <a:t>End</a:t>
            </a:r>
          </a:p>
        </p:txBody>
      </p:sp>
      <p:sp>
        <p:nvSpPr>
          <p:cNvPr id="58" name="txtDT1"/>
          <p:cNvSpPr txBox="1"/>
          <p:nvPr/>
        </p:nvSpPr>
        <p:spPr>
          <a:xfrm>
            <a:off x="10260000" y="18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r>
              <a:rPr lang="en-US" sz="1800"/>
              <a:t>5/3/2017</a:t>
            </a:r>
          </a:p>
        </p:txBody>
      </p:sp>
      <p:sp>
        <p:nvSpPr>
          <p:cNvPr id="61" name="txtDT2"/>
          <p:cNvSpPr txBox="1"/>
          <p:nvPr/>
        </p:nvSpPr>
        <p:spPr>
          <a:xfrm>
            <a:off x="10260000" y="216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r>
              <a:rPr lang="en-US" sz="1800"/>
              <a:t>5/5/2017</a:t>
            </a:r>
          </a:p>
        </p:txBody>
      </p:sp>
      <p:sp>
        <p:nvSpPr>
          <p:cNvPr id="63" name="1,1"/>
          <p:cNvSpPr txBox="1"/>
          <p:nvPr/>
        </p:nvSpPr>
        <p:spPr>
          <a:xfrm>
            <a:off x="8639508" y="3960000"/>
            <a:ext cx="3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pPr algn="ctr"/>
            <a:r>
              <a:rPr lang="en-US" sz="1800"/>
              <a:t>1</a:t>
            </a:r>
          </a:p>
        </p:txBody>
      </p:sp>
      <p:sp>
        <p:nvSpPr>
          <p:cNvPr id="68" name="1,2"/>
          <p:cNvSpPr txBox="1"/>
          <p:nvPr/>
        </p:nvSpPr>
        <p:spPr>
          <a:xfrm>
            <a:off x="9000000" y="396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tIns="54000" rIns="0" bIns="0" rtlCol="0">
            <a:noAutofit/>
          </a:bodyPr>
          <a:lstStyle>
            <a:defPPr>
              <a:defRPr lang="en-US"/>
            </a:defPPr>
            <a:lvl1pPr>
              <a:defRPr sz="1800"/>
            </a:lvl1pPr>
          </a:lstStyle>
          <a:p>
            <a:r>
              <a:rPr lang="en-US" dirty="0"/>
              <a:t>5/1/2017</a:t>
            </a:r>
          </a:p>
        </p:txBody>
      </p:sp>
      <p:sp>
        <p:nvSpPr>
          <p:cNvPr id="71" name="2,1"/>
          <p:cNvSpPr txBox="1"/>
          <p:nvPr/>
        </p:nvSpPr>
        <p:spPr>
          <a:xfrm>
            <a:off x="8639508" y="4320000"/>
            <a:ext cx="3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pPr algn="ctr"/>
            <a:r>
              <a:rPr lang="en-US" sz="1800"/>
              <a:t>1</a:t>
            </a:r>
          </a:p>
        </p:txBody>
      </p:sp>
      <p:sp>
        <p:nvSpPr>
          <p:cNvPr id="69" name="2,2"/>
          <p:cNvSpPr txBox="1"/>
          <p:nvPr/>
        </p:nvSpPr>
        <p:spPr>
          <a:xfrm>
            <a:off x="9000000" y="432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tIns="54000" rIns="0" bIns="0" rtlCol="0">
            <a:noAutofit/>
          </a:bodyPr>
          <a:lstStyle>
            <a:defPPr>
              <a:defRPr lang="en-US"/>
            </a:defPPr>
            <a:lvl1pPr>
              <a:defRPr sz="1800"/>
            </a:lvl1pPr>
          </a:lstStyle>
          <a:p>
            <a:r>
              <a:rPr lang="en-US" dirty="0"/>
              <a:t>5/2/2017</a:t>
            </a:r>
          </a:p>
        </p:txBody>
      </p:sp>
      <p:sp>
        <p:nvSpPr>
          <p:cNvPr id="72" name="3,1"/>
          <p:cNvSpPr txBox="1"/>
          <p:nvPr/>
        </p:nvSpPr>
        <p:spPr>
          <a:xfrm>
            <a:off x="8639508" y="4680000"/>
            <a:ext cx="3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pPr algn="ctr"/>
            <a:r>
              <a:rPr lang="en-US" sz="1800"/>
              <a:t>1</a:t>
            </a:r>
          </a:p>
        </p:txBody>
      </p:sp>
      <p:sp>
        <p:nvSpPr>
          <p:cNvPr id="70" name="3,2"/>
          <p:cNvSpPr txBox="1"/>
          <p:nvPr/>
        </p:nvSpPr>
        <p:spPr>
          <a:xfrm>
            <a:off x="9000000" y="46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tIns="54000" rIns="0" bIns="0" rtlCol="0">
            <a:noAutofit/>
          </a:bodyPr>
          <a:lstStyle>
            <a:defPPr>
              <a:defRPr lang="en-US"/>
            </a:defPPr>
            <a:lvl1pPr>
              <a:defRPr sz="1800"/>
            </a:lvl1pPr>
          </a:lstStyle>
          <a:p>
            <a:r>
              <a:rPr lang="en-US" dirty="0"/>
              <a:t>5/3/2017</a:t>
            </a:r>
          </a:p>
        </p:txBody>
      </p:sp>
      <p:sp>
        <p:nvSpPr>
          <p:cNvPr id="73" name="4,1"/>
          <p:cNvSpPr txBox="1"/>
          <p:nvPr/>
        </p:nvSpPr>
        <p:spPr>
          <a:xfrm>
            <a:off x="8639508" y="5040000"/>
            <a:ext cx="3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74" name="4,2"/>
          <p:cNvSpPr txBox="1"/>
          <p:nvPr/>
        </p:nvSpPr>
        <p:spPr>
          <a:xfrm>
            <a:off x="9000000" y="504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tIns="54000" rIns="0" bIns="0" rtlCol="0">
            <a:noAutofit/>
          </a:bodyPr>
          <a:lstStyle>
            <a:defPPr>
              <a:defRPr lang="en-US"/>
            </a:defPPr>
            <a:lvl1pPr>
              <a:defRPr sz="1800"/>
            </a:lvl1pPr>
          </a:lstStyle>
          <a:p>
            <a:r>
              <a:rPr lang="en-US" dirty="0"/>
              <a:t>5/3/2017</a:t>
            </a:r>
          </a:p>
        </p:txBody>
      </p:sp>
      <p:sp>
        <p:nvSpPr>
          <p:cNvPr id="77" name="5,1"/>
          <p:cNvSpPr txBox="1"/>
          <p:nvPr/>
        </p:nvSpPr>
        <p:spPr>
          <a:xfrm>
            <a:off x="8639508" y="5400000"/>
            <a:ext cx="3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75" name="5,2"/>
          <p:cNvSpPr txBox="1"/>
          <p:nvPr/>
        </p:nvSpPr>
        <p:spPr>
          <a:xfrm>
            <a:off x="9000000" y="54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tIns="54000" rIns="0" bIns="0" rtlCol="0">
            <a:noAutofit/>
          </a:bodyPr>
          <a:lstStyle>
            <a:defPPr>
              <a:defRPr lang="en-US"/>
            </a:defPPr>
            <a:lvl1pPr>
              <a:defRPr sz="1800"/>
            </a:lvl1pPr>
          </a:lstStyle>
          <a:p>
            <a:r>
              <a:rPr lang="en-US" dirty="0"/>
              <a:t>5/4/2017</a:t>
            </a:r>
          </a:p>
        </p:txBody>
      </p:sp>
      <p:sp>
        <p:nvSpPr>
          <p:cNvPr id="78" name="6,1"/>
          <p:cNvSpPr txBox="1"/>
          <p:nvPr/>
        </p:nvSpPr>
        <p:spPr>
          <a:xfrm>
            <a:off x="8639508" y="5760000"/>
            <a:ext cx="3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76" name="6,2"/>
          <p:cNvSpPr txBox="1"/>
          <p:nvPr/>
        </p:nvSpPr>
        <p:spPr>
          <a:xfrm>
            <a:off x="9000000" y="576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tIns="54000" rIns="0" bIns="0" rtlCol="0">
            <a:noAutofit/>
          </a:bodyPr>
          <a:lstStyle>
            <a:defPPr>
              <a:defRPr lang="en-US"/>
            </a:defPPr>
            <a:lvl1pPr>
              <a:defRPr sz="1800"/>
            </a:lvl1pPr>
          </a:lstStyle>
          <a:p>
            <a:r>
              <a:rPr lang="en-US" dirty="0"/>
              <a:t>5/5/2017</a:t>
            </a:r>
          </a:p>
        </p:txBody>
      </p:sp>
      <p:sp>
        <p:nvSpPr>
          <p:cNvPr id="64" name="txtID2"/>
          <p:cNvSpPr txBox="1"/>
          <p:nvPr/>
        </p:nvSpPr>
        <p:spPr>
          <a:xfrm>
            <a:off x="8639508" y="3600000"/>
            <a:ext cx="3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pPr algn="ctr"/>
            <a:r>
              <a:rPr lang="en-US" sz="1800"/>
              <a:t>ID</a:t>
            </a:r>
          </a:p>
        </p:txBody>
      </p:sp>
      <p:sp>
        <p:nvSpPr>
          <p:cNvPr id="66" name="txtRefDate"/>
          <p:cNvSpPr txBox="1"/>
          <p:nvPr/>
        </p:nvSpPr>
        <p:spPr>
          <a:xfrm>
            <a:off x="9000000" y="36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tIns="54000" rIns="0" bIns="0" rtlCol="0">
            <a:noAutofit/>
          </a:bodyPr>
          <a:lstStyle/>
          <a:p>
            <a:r>
              <a:rPr lang="en-US" sz="1800"/>
              <a:t>RefDt</a:t>
            </a:r>
          </a:p>
        </p:txBody>
      </p:sp>
      <p:sp>
        <p:nvSpPr>
          <p:cNvPr id="79" name="r1c1"/>
          <p:cNvSpPr txBox="1"/>
          <p:nvPr/>
        </p:nvSpPr>
        <p:spPr>
          <a:xfrm>
            <a:off x="8640000" y="1800000"/>
            <a:ext cx="3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pPr algn="ctr"/>
            <a:r>
              <a:rPr lang="en-US" sz="1800"/>
              <a:t>1</a:t>
            </a:r>
          </a:p>
        </p:txBody>
      </p:sp>
      <p:sp>
        <p:nvSpPr>
          <p:cNvPr id="80" name="r1c2"/>
          <p:cNvSpPr txBox="1"/>
          <p:nvPr/>
        </p:nvSpPr>
        <p:spPr>
          <a:xfrm>
            <a:off x="9000000" y="18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r>
              <a:rPr lang="en-US" sz="1800" dirty="0"/>
              <a:t>5/1/2017</a:t>
            </a:r>
          </a:p>
        </p:txBody>
      </p:sp>
      <p:sp>
        <p:nvSpPr>
          <p:cNvPr id="81" name="r1c3"/>
          <p:cNvSpPr txBox="1"/>
          <p:nvPr/>
        </p:nvSpPr>
        <p:spPr>
          <a:xfrm>
            <a:off x="10260000" y="18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r>
              <a:rPr lang="en-US" sz="1800"/>
              <a:t>5/3/2017</a:t>
            </a:r>
          </a:p>
        </p:txBody>
      </p:sp>
      <p:sp>
        <p:nvSpPr>
          <p:cNvPr id="83" name="r2c1"/>
          <p:cNvSpPr txBox="1"/>
          <p:nvPr/>
        </p:nvSpPr>
        <p:spPr>
          <a:xfrm>
            <a:off x="8640000" y="2160000"/>
            <a:ext cx="3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pPr algn="ctr"/>
            <a:r>
              <a:rPr lang="en-US" sz="1800"/>
              <a:t>2</a:t>
            </a:r>
          </a:p>
        </p:txBody>
      </p:sp>
      <p:sp>
        <p:nvSpPr>
          <p:cNvPr id="82" name="r2c2"/>
          <p:cNvSpPr txBox="1"/>
          <p:nvPr/>
        </p:nvSpPr>
        <p:spPr>
          <a:xfrm>
            <a:off x="9000000" y="216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r>
              <a:rPr lang="en-US" sz="1800"/>
              <a:t>5/3/2017</a:t>
            </a:r>
          </a:p>
        </p:txBody>
      </p:sp>
      <p:sp>
        <p:nvSpPr>
          <p:cNvPr id="86" name="r2c3"/>
          <p:cNvSpPr txBox="1"/>
          <p:nvPr/>
        </p:nvSpPr>
        <p:spPr>
          <a:xfrm>
            <a:off x="10260000" y="216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54000" rIns="0" bIns="0" rtlCol="0">
            <a:noAutofit/>
          </a:bodyPr>
          <a:lstStyle/>
          <a:p>
            <a:r>
              <a:rPr lang="en-US" sz="1800"/>
              <a:t>5/5/2017</a:t>
            </a:r>
          </a:p>
        </p:txBody>
      </p:sp>
      <p:sp>
        <p:nvSpPr>
          <p:cNvPr id="47" name="yellowRec1"/>
          <p:cNvSpPr/>
          <p:nvPr/>
        </p:nvSpPr>
        <p:spPr>
          <a:xfrm>
            <a:off x="8640000" y="1800000"/>
            <a:ext cx="2880000" cy="360000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54000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49" name="yellowRec2"/>
          <p:cNvSpPr/>
          <p:nvPr/>
        </p:nvSpPr>
        <p:spPr>
          <a:xfrm>
            <a:off x="8640000" y="2160000"/>
            <a:ext cx="2880000" cy="360000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tIns="54000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50" name="yellowWHILE"/>
          <p:cNvSpPr/>
          <p:nvPr/>
        </p:nvSpPr>
        <p:spPr>
          <a:xfrm>
            <a:off x="1311685" y="5562387"/>
            <a:ext cx="481321" cy="16545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yellowIterNo2"/>
          <p:cNvSpPr/>
          <p:nvPr/>
        </p:nvSpPr>
        <p:spPr>
          <a:xfrm>
            <a:off x="2474216" y="5231319"/>
            <a:ext cx="623887" cy="16545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msk3"/>
          <p:cNvSpPr/>
          <p:nvPr/>
        </p:nvSpPr>
        <p:spPr>
          <a:xfrm>
            <a:off x="991590" y="1107486"/>
            <a:ext cx="2036459" cy="8273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msk4"/>
          <p:cNvSpPr/>
          <p:nvPr/>
        </p:nvSpPr>
        <p:spPr>
          <a:xfrm>
            <a:off x="983973" y="2707435"/>
            <a:ext cx="2478940" cy="7244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020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1" fill="hold">
                            <p:stCondLst>
                              <p:cond delay="500"/>
                            </p:stCondLst>
                            <p:childTnLst>
                              <p:par>
                                <p:cTn id="62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3" dur="5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6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9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2.59259E-6 L 2.5E-6 0.31481 " pathEditMode="relative" rAng="0" ptsTypes="AA">
                                      <p:cBhvr>
                                        <p:cTn id="121" dur="10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1500"/>
                            </p:stCondLst>
                            <p:childTnLst>
                              <p:par>
                                <p:cTn id="1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25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6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7" dur="2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1750"/>
                            </p:stCondLst>
                            <p:childTnLst>
                              <p:par>
                                <p:cTn id="130" presetID="10" presetClass="entr" presetSubtype="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2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2.59259E-6 L -3.75E-6 0.31481 " pathEditMode="relative" rAng="0" ptsTypes="AA">
                                      <p:cBhvr>
                                        <p:cTn id="134" dur="1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5741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2750"/>
                            </p:stCondLst>
                            <p:childTnLst>
                              <p:par>
                                <p:cTn id="13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8" dur="25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0" dur="2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3000"/>
                            </p:stCondLst>
                            <p:childTnLst>
                              <p:par>
                                <p:cTn id="1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2.59259E-6 L -0.10339 0.42037 " pathEditMode="relative" rAng="0" ptsTypes="AA">
                                      <p:cBhvr>
                                        <p:cTn id="147" dur="10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69" y="2101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8" fill="hold">
                            <p:stCondLst>
                              <p:cond delay="4000"/>
                            </p:stCondLst>
                            <p:childTnLst>
                              <p:par>
                                <p:cTn id="14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2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3" dur="2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4250"/>
                            </p:stCondLst>
                            <p:childTnLst>
                              <p:par>
                                <p:cTn id="1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8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1" dur="25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2" fill="hold">
                            <p:stCondLst>
                              <p:cond delay="4500"/>
                            </p:stCondLst>
                            <p:childTnLst>
                              <p:par>
                                <p:cTn id="16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2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6" fill="hold">
                            <p:stCondLst>
                              <p:cond delay="4750"/>
                            </p:stCondLst>
                            <p:childTnLst>
                              <p:par>
                                <p:cTn id="16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9" dur="25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4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5E-6 -3.7037E-6 L 2.5E-6 0.41991 " pathEditMode="relative" rAng="0" ptsTypes="AA">
                                      <p:cBhvr>
                                        <p:cTn id="177" dur="750" fill="hold"/>
                                        <p:tgtEl>
                                          <p:spTgt spid="8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8" fill="hold">
                            <p:stCondLst>
                              <p:cond delay="5500"/>
                            </p:stCondLst>
                            <p:childTnLst>
                              <p:par>
                                <p:cTn id="17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5" fill="hold">
                            <p:stCondLst>
                              <p:cond delay="6000"/>
                            </p:stCondLst>
                            <p:childTnLst>
                              <p:par>
                                <p:cTn id="18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8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75E-6 -3.7037E-6 L -3.75E-6 0.41991 " pathEditMode="relative" rAng="0" ptsTypes="AA">
                                      <p:cBhvr>
                                        <p:cTn id="190" dur="750" fill="hold"/>
                                        <p:tgtEl>
                                          <p:spTgt spid="8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2099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1" fill="hold">
                            <p:stCondLst>
                              <p:cond delay="6750"/>
                            </p:stCondLst>
                            <p:childTnLst>
                              <p:par>
                                <p:cTn id="19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4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6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8" fill="hold">
                            <p:stCondLst>
                              <p:cond delay="7250"/>
                            </p:stCondLst>
                            <p:childTnLst>
                              <p:par>
                                <p:cTn id="1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8.33333E-7 -3.7037E-6 L -0.10339 0.52477 " pathEditMode="relative" rAng="0" ptsTypes="AA">
                                      <p:cBhvr>
                                        <p:cTn id="203" dur="75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5169" y="2622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4" fill="hold">
                            <p:stCondLst>
                              <p:cond delay="8000"/>
                            </p:stCondLst>
                            <p:childTnLst>
                              <p:par>
                                <p:cTn id="2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7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9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1" fill="hold">
                            <p:stCondLst>
                              <p:cond delay="8500"/>
                            </p:stCondLst>
                            <p:childTnLst>
                              <p:par>
                                <p:cTn id="21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4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7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9000"/>
                            </p:stCondLst>
                            <p:childTnLst>
                              <p:par>
                                <p:cTn id="2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2" fill="hold">
                      <p:stCondLst>
                        <p:cond delay="indefinite"/>
                      </p:stCondLst>
                      <p:childTnLst>
                        <p:par>
                          <p:cTn id="223" fill="hold">
                            <p:stCondLst>
                              <p:cond delay="0"/>
                            </p:stCondLst>
                            <p:childTnLst>
                              <p:par>
                                <p:cTn id="2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6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7" fill="hold">
                            <p:stCondLst>
                              <p:cond delay="500"/>
                            </p:stCondLst>
                            <p:childTnLst>
                              <p:par>
                                <p:cTn id="22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2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4" fill="hold">
                      <p:stCondLst>
                        <p:cond delay="indefinite"/>
                      </p:stCondLst>
                      <p:childTnLst>
                        <p:par>
                          <p:cTn id="235" fill="hold">
                            <p:stCondLst>
                              <p:cond delay="0"/>
                            </p:stCondLst>
                            <p:childTnLst>
                              <p:par>
                                <p:cTn id="2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9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0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2" fill="hold">
                      <p:stCondLst>
                        <p:cond delay="indefinite"/>
                      </p:stCondLst>
                      <p:childTnLst>
                        <p:par>
                          <p:cTn id="243" fill="hold">
                            <p:stCondLst>
                              <p:cond delay="0"/>
                            </p:stCondLst>
                            <p:childTnLst>
                              <p:par>
                                <p:cTn id="2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6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4" grpId="0" uiExpand="1" build="p"/>
      <p:bldP spid="8" grpId="0"/>
      <p:bldP spid="9" grpId="0"/>
      <p:bldP spid="16" grpId="0" animBg="1"/>
      <p:bldP spid="24" grpId="0" animBg="1"/>
      <p:bldP spid="21" grpId="0" animBg="1"/>
      <p:bldP spid="25" grpId="0" animBg="1"/>
      <p:bldP spid="10" grpId="0" uiExpand="1" build="p"/>
      <p:bldP spid="33" grpId="0" animBg="1"/>
      <p:bldP spid="34" grpId="0" animBg="1"/>
      <p:bldP spid="35" grpId="0" animBg="1"/>
      <p:bldP spid="39" grpId="0" animBg="1"/>
      <p:bldP spid="32" grpId="0"/>
      <p:bldP spid="41" grpId="0"/>
      <p:bldP spid="42" grpId="0"/>
      <p:bldP spid="48" grpId="0" animBg="1"/>
      <p:bldP spid="48" grpId="1" animBg="1"/>
      <p:bldP spid="14" grpId="0" animBg="1"/>
      <p:bldP spid="5" grpId="0" animBg="1"/>
      <p:bldP spid="57" grpId="0" animBg="1"/>
      <p:bldP spid="58" grpId="0" animBg="1"/>
      <p:bldP spid="61" grpId="0" animBg="1"/>
      <p:bldP spid="63" grpId="0" animBg="1"/>
      <p:bldP spid="68" grpId="0" animBg="1"/>
      <p:bldP spid="71" grpId="0" animBg="1"/>
      <p:bldP spid="69" grpId="0" animBg="1"/>
      <p:bldP spid="72" grpId="0" animBg="1"/>
      <p:bldP spid="70" grpId="0" animBg="1"/>
      <p:bldP spid="73" grpId="0" animBg="1"/>
      <p:bldP spid="74" grpId="0" animBg="1"/>
      <p:bldP spid="77" grpId="0" animBg="1"/>
      <p:bldP spid="75" grpId="0" animBg="1"/>
      <p:bldP spid="78" grpId="0" animBg="1"/>
      <p:bldP spid="76" grpId="0" animBg="1"/>
      <p:bldP spid="64" grpId="0" animBg="1"/>
      <p:bldP spid="66" grpId="0" animBg="1"/>
      <p:bldP spid="79" grpId="1" animBg="1"/>
      <p:bldP spid="79" grpId="2" animBg="1"/>
      <p:bldP spid="79" grpId="3" animBg="1"/>
      <p:bldP spid="80" grpId="1" animBg="1"/>
      <p:bldP spid="80" grpId="2" animBg="1"/>
      <p:bldP spid="80" grpId="3" animBg="1"/>
      <p:bldP spid="81" grpId="0" animBg="1"/>
      <p:bldP spid="81" grpId="1" animBg="1"/>
      <p:bldP spid="81" grpId="2" animBg="1"/>
      <p:bldP spid="83" grpId="0" animBg="1"/>
      <p:bldP spid="83" grpId="1" animBg="1"/>
      <p:bldP spid="83" grpId="2" animBg="1"/>
      <p:bldP spid="82" grpId="0" animBg="1"/>
      <p:bldP spid="82" grpId="1" animBg="1"/>
      <p:bldP spid="82" grpId="2" animBg="1"/>
      <p:bldP spid="86" grpId="0" animBg="1"/>
      <p:bldP spid="86" grpId="1" animBg="1"/>
      <p:bldP spid="86" grpId="2" animBg="1"/>
      <p:bldP spid="47" grpId="0" animBg="1"/>
      <p:bldP spid="47" grpId="1" animBg="1"/>
      <p:bldP spid="49" grpId="0" animBg="1"/>
      <p:bldP spid="49" grpId="1" animBg="1"/>
      <p:bldP spid="50" grpId="0" animBg="1"/>
      <p:bldP spid="50" grpId="1" animBg="1"/>
      <p:bldP spid="51" grpId="0" animBg="1"/>
      <p:bldP spid="52" grpId="0" animBg="1"/>
      <p:bldP spid="5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2C433-3BE8-4A93-B73F-A8B07F6D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830069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1440000" algn="l"/>
            <a:r>
              <a:rPr lang="en-US" dirty="0">
                <a:solidFill>
                  <a:srgbClr val="7E8083"/>
                </a:solidFill>
              </a:rPr>
              <a:t>Balance </a:t>
            </a:r>
            <a:r>
              <a:rPr lang="en-US" dirty="0">
                <a:solidFill>
                  <a:srgbClr val="009845"/>
                </a:solidFill>
              </a:rPr>
              <a:t>Accumulation</a:t>
            </a:r>
            <a:endParaRPr lang="en-GB" dirty="0">
              <a:solidFill>
                <a:srgbClr val="00984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237906" y="1637285"/>
            <a:ext cx="4295093" cy="141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data contains bank transactions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accumulate transaction amounts to calculate balances</a:t>
            </a:r>
          </a:p>
        </p:txBody>
      </p:sp>
      <p:sp>
        <p:nvSpPr>
          <p:cNvPr id="8" name="txtScenario"/>
          <p:cNvSpPr txBox="1"/>
          <p:nvPr/>
        </p:nvSpPr>
        <p:spPr>
          <a:xfrm>
            <a:off x="3251829" y="1356887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Scenario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9" name="txtSolution"/>
          <p:cNvSpPr txBox="1"/>
          <p:nvPr/>
        </p:nvSpPr>
        <p:spPr>
          <a:xfrm>
            <a:off x="621667" y="3840455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Solution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32" name="txtKeywords"/>
          <p:cNvSpPr txBox="1"/>
          <p:nvPr/>
        </p:nvSpPr>
        <p:spPr>
          <a:xfrm>
            <a:off x="625472" y="1353693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Keywords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2" name="txtKW"/>
          <p:cNvSpPr txBox="1"/>
          <p:nvPr/>
        </p:nvSpPr>
        <p:spPr>
          <a:xfrm>
            <a:off x="625473" y="1559709"/>
            <a:ext cx="205857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E93DF"/>
                </a:solidFill>
              </a:rPr>
              <a:t>ORDER BY</a:t>
            </a:r>
          </a:p>
        </p:txBody>
      </p:sp>
      <p:sp>
        <p:nvSpPr>
          <p:cNvPr id="42" name="txtFunctions"/>
          <p:cNvSpPr txBox="1"/>
          <p:nvPr/>
        </p:nvSpPr>
        <p:spPr>
          <a:xfrm>
            <a:off x="621667" y="2882918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Functions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3" name="txtFN2"/>
          <p:cNvSpPr txBox="1"/>
          <p:nvPr/>
        </p:nvSpPr>
        <p:spPr>
          <a:xfrm>
            <a:off x="715930" y="3105052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Peek()</a:t>
            </a:r>
          </a:p>
        </p:txBody>
      </p:sp>
      <p:sp>
        <p:nvSpPr>
          <p:cNvPr id="54" name="txtFN3"/>
          <p:cNvSpPr txBox="1"/>
          <p:nvPr/>
        </p:nvSpPr>
        <p:spPr>
          <a:xfrm>
            <a:off x="1599316" y="3117062"/>
            <a:ext cx="163859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6E93DF"/>
                </a:solidFill>
              </a:rPr>
              <a:t>RangeSum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</p:txBody>
      </p:sp>
      <p:sp>
        <p:nvSpPr>
          <p:cNvPr id="14" name="s1,1"/>
          <p:cNvSpPr txBox="1"/>
          <p:nvPr/>
        </p:nvSpPr>
        <p:spPr>
          <a:xfrm>
            <a:off x="8640000" y="1440000"/>
            <a:ext cx="64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Acct</a:t>
            </a:r>
          </a:p>
        </p:txBody>
      </p:sp>
      <p:sp>
        <p:nvSpPr>
          <p:cNvPr id="5" name="s1,2"/>
          <p:cNvSpPr txBox="1"/>
          <p:nvPr/>
        </p:nvSpPr>
        <p:spPr>
          <a:xfrm>
            <a:off x="9288000" y="1441537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Date</a:t>
            </a:r>
          </a:p>
        </p:txBody>
      </p:sp>
      <p:sp>
        <p:nvSpPr>
          <p:cNvPr id="57" name="s1,3"/>
          <p:cNvSpPr txBox="1"/>
          <p:nvPr/>
        </p:nvSpPr>
        <p:spPr>
          <a:xfrm>
            <a:off x="10548000" y="1438122"/>
            <a:ext cx="100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Amount</a:t>
            </a:r>
          </a:p>
        </p:txBody>
      </p:sp>
      <p:sp>
        <p:nvSpPr>
          <p:cNvPr id="21" name="s2,1"/>
          <p:cNvSpPr txBox="1"/>
          <p:nvPr/>
        </p:nvSpPr>
        <p:spPr>
          <a:xfrm>
            <a:off x="8640000" y="1800594"/>
            <a:ext cx="64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Ckg</a:t>
            </a:r>
          </a:p>
        </p:txBody>
      </p:sp>
      <p:sp>
        <p:nvSpPr>
          <p:cNvPr id="16" name="s2,2"/>
          <p:cNvSpPr txBox="1"/>
          <p:nvPr/>
        </p:nvSpPr>
        <p:spPr>
          <a:xfrm>
            <a:off x="9288000" y="18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10/7/2017</a:t>
            </a:r>
          </a:p>
        </p:txBody>
      </p:sp>
      <p:sp>
        <p:nvSpPr>
          <p:cNvPr id="58" name="s2,3"/>
          <p:cNvSpPr txBox="1"/>
          <p:nvPr/>
        </p:nvSpPr>
        <p:spPr>
          <a:xfrm>
            <a:off x="10548000" y="1800000"/>
            <a:ext cx="100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100</a:t>
            </a:r>
          </a:p>
        </p:txBody>
      </p:sp>
      <p:sp>
        <p:nvSpPr>
          <p:cNvPr id="56" name="s3,1"/>
          <p:cNvSpPr txBox="1"/>
          <p:nvPr/>
        </p:nvSpPr>
        <p:spPr>
          <a:xfrm>
            <a:off x="8640000" y="2160000"/>
            <a:ext cx="64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Svg</a:t>
            </a:r>
          </a:p>
        </p:txBody>
      </p:sp>
      <p:sp>
        <p:nvSpPr>
          <p:cNvPr id="55" name="s3,2"/>
          <p:cNvSpPr txBox="1"/>
          <p:nvPr/>
        </p:nvSpPr>
        <p:spPr>
          <a:xfrm>
            <a:off x="9288000" y="216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10/7/2017</a:t>
            </a:r>
          </a:p>
        </p:txBody>
      </p:sp>
      <p:sp>
        <p:nvSpPr>
          <p:cNvPr id="59" name="s3,3"/>
          <p:cNvSpPr txBox="1"/>
          <p:nvPr/>
        </p:nvSpPr>
        <p:spPr>
          <a:xfrm>
            <a:off x="10548000" y="2160000"/>
            <a:ext cx="100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100</a:t>
            </a:r>
          </a:p>
        </p:txBody>
      </p:sp>
      <p:sp>
        <p:nvSpPr>
          <p:cNvPr id="62" name="s4,1"/>
          <p:cNvSpPr txBox="1"/>
          <p:nvPr/>
        </p:nvSpPr>
        <p:spPr>
          <a:xfrm>
            <a:off x="8640000" y="2520000"/>
            <a:ext cx="64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Svg</a:t>
            </a:r>
          </a:p>
        </p:txBody>
      </p:sp>
      <p:sp>
        <p:nvSpPr>
          <p:cNvPr id="60" name="s4,2"/>
          <p:cNvSpPr txBox="1"/>
          <p:nvPr/>
        </p:nvSpPr>
        <p:spPr>
          <a:xfrm>
            <a:off x="9288000" y="252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/>
              <a:t>10/8/2017</a:t>
            </a:r>
          </a:p>
        </p:txBody>
      </p:sp>
      <p:sp>
        <p:nvSpPr>
          <p:cNvPr id="65" name="s4,3"/>
          <p:cNvSpPr txBox="1"/>
          <p:nvPr/>
        </p:nvSpPr>
        <p:spPr>
          <a:xfrm>
            <a:off x="10548000" y="2520000"/>
            <a:ext cx="100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-50</a:t>
            </a:r>
          </a:p>
        </p:txBody>
      </p:sp>
      <p:sp>
        <p:nvSpPr>
          <p:cNvPr id="25" name="s5,1"/>
          <p:cNvSpPr txBox="1"/>
          <p:nvPr/>
        </p:nvSpPr>
        <p:spPr>
          <a:xfrm>
            <a:off x="8640000" y="2880774"/>
            <a:ext cx="64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Ckg</a:t>
            </a:r>
          </a:p>
        </p:txBody>
      </p:sp>
      <p:sp>
        <p:nvSpPr>
          <p:cNvPr id="24" name="s5,2"/>
          <p:cNvSpPr txBox="1"/>
          <p:nvPr/>
        </p:nvSpPr>
        <p:spPr>
          <a:xfrm>
            <a:off x="9288000" y="28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10/9/2017</a:t>
            </a:r>
          </a:p>
        </p:txBody>
      </p:sp>
      <p:sp>
        <p:nvSpPr>
          <p:cNvPr id="61" name="s5,3"/>
          <p:cNvSpPr txBox="1"/>
          <p:nvPr/>
        </p:nvSpPr>
        <p:spPr>
          <a:xfrm>
            <a:off x="10548000" y="2878994"/>
            <a:ext cx="100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25</a:t>
            </a:r>
          </a:p>
        </p:txBody>
      </p:sp>
      <p:sp>
        <p:nvSpPr>
          <p:cNvPr id="33" name="msk1"/>
          <p:cNvSpPr/>
          <p:nvPr/>
        </p:nvSpPr>
        <p:spPr>
          <a:xfrm>
            <a:off x="3285920" y="1677994"/>
            <a:ext cx="3569203" cy="625719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sk2"/>
          <p:cNvSpPr/>
          <p:nvPr/>
        </p:nvSpPr>
        <p:spPr>
          <a:xfrm>
            <a:off x="3280203" y="2315723"/>
            <a:ext cx="4252795" cy="694141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skScenario"/>
          <p:cNvSpPr/>
          <p:nvPr/>
        </p:nvSpPr>
        <p:spPr>
          <a:xfrm>
            <a:off x="3316599" y="1419152"/>
            <a:ext cx="3538524" cy="2427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1608" y="4216752"/>
            <a:ext cx="1867161" cy="1305107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00161" y="4110149"/>
            <a:ext cx="3086531" cy="1686160"/>
          </a:xfrm>
          <a:prstGeom prst="rect">
            <a:avLst/>
          </a:prstGeom>
        </p:spPr>
      </p:pic>
      <p:sp>
        <p:nvSpPr>
          <p:cNvPr id="67" name="sol1,1"/>
          <p:cNvSpPr txBox="1"/>
          <p:nvPr/>
        </p:nvSpPr>
        <p:spPr>
          <a:xfrm>
            <a:off x="7560000" y="3960000"/>
            <a:ext cx="64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/>
              <a:t>Acct</a:t>
            </a:r>
          </a:p>
        </p:txBody>
      </p:sp>
      <p:sp>
        <p:nvSpPr>
          <p:cNvPr id="84" name="sol1,2"/>
          <p:cNvSpPr txBox="1"/>
          <p:nvPr/>
        </p:nvSpPr>
        <p:spPr>
          <a:xfrm>
            <a:off x="8208000" y="396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Date</a:t>
            </a:r>
          </a:p>
        </p:txBody>
      </p:sp>
      <p:sp>
        <p:nvSpPr>
          <p:cNvPr id="85" name="sol1,3"/>
          <p:cNvSpPr txBox="1"/>
          <p:nvPr/>
        </p:nvSpPr>
        <p:spPr>
          <a:xfrm>
            <a:off x="9468000" y="3960000"/>
            <a:ext cx="100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Amount</a:t>
            </a:r>
          </a:p>
        </p:txBody>
      </p:sp>
      <p:sp>
        <p:nvSpPr>
          <p:cNvPr id="87" name="sol2,1"/>
          <p:cNvSpPr txBox="1"/>
          <p:nvPr/>
        </p:nvSpPr>
        <p:spPr>
          <a:xfrm>
            <a:off x="7560000" y="4320000"/>
            <a:ext cx="64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Ckg</a:t>
            </a:r>
          </a:p>
        </p:txBody>
      </p:sp>
      <p:sp>
        <p:nvSpPr>
          <p:cNvPr id="88" name="sol2,2"/>
          <p:cNvSpPr txBox="1"/>
          <p:nvPr/>
        </p:nvSpPr>
        <p:spPr>
          <a:xfrm>
            <a:off x="8208000" y="432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/>
              <a:t>10/7/2017</a:t>
            </a:r>
          </a:p>
        </p:txBody>
      </p:sp>
      <p:sp>
        <p:nvSpPr>
          <p:cNvPr id="89" name="sol2,3"/>
          <p:cNvSpPr txBox="1"/>
          <p:nvPr/>
        </p:nvSpPr>
        <p:spPr>
          <a:xfrm>
            <a:off x="9468000" y="4320000"/>
            <a:ext cx="100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100</a:t>
            </a:r>
          </a:p>
        </p:txBody>
      </p:sp>
      <p:sp>
        <p:nvSpPr>
          <p:cNvPr id="90" name="sol3,1"/>
          <p:cNvSpPr txBox="1"/>
          <p:nvPr/>
        </p:nvSpPr>
        <p:spPr>
          <a:xfrm>
            <a:off x="7560543" y="4679120"/>
            <a:ext cx="64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 err="1"/>
              <a:t>Ckg</a:t>
            </a:r>
            <a:endParaRPr lang="en-US" sz="1800" dirty="0"/>
          </a:p>
        </p:txBody>
      </p:sp>
      <p:sp>
        <p:nvSpPr>
          <p:cNvPr id="91" name="sol3,2"/>
          <p:cNvSpPr txBox="1"/>
          <p:nvPr/>
        </p:nvSpPr>
        <p:spPr>
          <a:xfrm>
            <a:off x="8208000" y="4679121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10/9/2017</a:t>
            </a:r>
          </a:p>
        </p:txBody>
      </p:sp>
      <p:sp>
        <p:nvSpPr>
          <p:cNvPr id="92" name="sol3,3"/>
          <p:cNvSpPr txBox="1"/>
          <p:nvPr/>
        </p:nvSpPr>
        <p:spPr>
          <a:xfrm>
            <a:off x="9468000" y="4680000"/>
            <a:ext cx="100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25</a:t>
            </a:r>
          </a:p>
        </p:txBody>
      </p:sp>
      <p:sp>
        <p:nvSpPr>
          <p:cNvPr id="93" name="sol4,1"/>
          <p:cNvSpPr txBox="1"/>
          <p:nvPr/>
        </p:nvSpPr>
        <p:spPr>
          <a:xfrm>
            <a:off x="7560542" y="5040000"/>
            <a:ext cx="64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Svg</a:t>
            </a:r>
          </a:p>
        </p:txBody>
      </p:sp>
      <p:sp>
        <p:nvSpPr>
          <p:cNvPr id="94" name="sol4,2"/>
          <p:cNvSpPr txBox="1"/>
          <p:nvPr/>
        </p:nvSpPr>
        <p:spPr>
          <a:xfrm>
            <a:off x="8208000" y="504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10/7/2017</a:t>
            </a:r>
          </a:p>
        </p:txBody>
      </p:sp>
      <p:sp>
        <p:nvSpPr>
          <p:cNvPr id="95" name="sol4,3"/>
          <p:cNvSpPr txBox="1"/>
          <p:nvPr/>
        </p:nvSpPr>
        <p:spPr>
          <a:xfrm>
            <a:off x="9468000" y="5040000"/>
            <a:ext cx="100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100</a:t>
            </a:r>
          </a:p>
        </p:txBody>
      </p:sp>
      <p:sp>
        <p:nvSpPr>
          <p:cNvPr id="96" name="sol5,1"/>
          <p:cNvSpPr txBox="1"/>
          <p:nvPr/>
        </p:nvSpPr>
        <p:spPr>
          <a:xfrm>
            <a:off x="7560542" y="5400000"/>
            <a:ext cx="64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square" lIns="36000" rIns="0" bIns="0" rtlCol="0">
            <a:noAutofit/>
          </a:bodyPr>
          <a:lstStyle/>
          <a:p>
            <a:r>
              <a:rPr lang="en-US" sz="1800"/>
              <a:t>Svg</a:t>
            </a:r>
          </a:p>
        </p:txBody>
      </p:sp>
      <p:sp>
        <p:nvSpPr>
          <p:cNvPr id="97" name="sol5,2"/>
          <p:cNvSpPr txBox="1"/>
          <p:nvPr/>
        </p:nvSpPr>
        <p:spPr>
          <a:xfrm>
            <a:off x="8208000" y="54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10/8/2017</a:t>
            </a:r>
          </a:p>
        </p:txBody>
      </p:sp>
      <p:sp>
        <p:nvSpPr>
          <p:cNvPr id="98" name="sol5,3"/>
          <p:cNvSpPr txBox="1"/>
          <p:nvPr/>
        </p:nvSpPr>
        <p:spPr>
          <a:xfrm>
            <a:off x="9468000" y="5400000"/>
            <a:ext cx="100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-50</a:t>
            </a:r>
          </a:p>
        </p:txBody>
      </p:sp>
      <p:sp>
        <p:nvSpPr>
          <p:cNvPr id="99" name="s1,1"/>
          <p:cNvSpPr txBox="1"/>
          <p:nvPr/>
        </p:nvSpPr>
        <p:spPr>
          <a:xfrm>
            <a:off x="8640000" y="1440000"/>
            <a:ext cx="64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Acct</a:t>
            </a:r>
          </a:p>
        </p:txBody>
      </p:sp>
      <p:sp>
        <p:nvSpPr>
          <p:cNvPr id="100" name="s1,2"/>
          <p:cNvSpPr txBox="1"/>
          <p:nvPr/>
        </p:nvSpPr>
        <p:spPr>
          <a:xfrm>
            <a:off x="9288000" y="144007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>
                <a:solidFill>
                  <a:schemeClr val="bg1">
                    <a:lumMod val="75000"/>
                  </a:schemeClr>
                </a:solidFill>
              </a:rPr>
              <a:t>Date</a:t>
            </a:r>
          </a:p>
        </p:txBody>
      </p:sp>
      <p:sp>
        <p:nvSpPr>
          <p:cNvPr id="101" name="s1,3"/>
          <p:cNvSpPr txBox="1"/>
          <p:nvPr/>
        </p:nvSpPr>
        <p:spPr>
          <a:xfrm>
            <a:off x="10548000" y="1441537"/>
            <a:ext cx="100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Amount</a:t>
            </a:r>
          </a:p>
        </p:txBody>
      </p:sp>
      <p:sp>
        <p:nvSpPr>
          <p:cNvPr id="102" name="s2,1"/>
          <p:cNvSpPr txBox="1"/>
          <p:nvPr/>
        </p:nvSpPr>
        <p:spPr>
          <a:xfrm>
            <a:off x="8640000" y="1800000"/>
            <a:ext cx="64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Ckg</a:t>
            </a:r>
          </a:p>
        </p:txBody>
      </p:sp>
      <p:sp>
        <p:nvSpPr>
          <p:cNvPr id="103" name="s2,2"/>
          <p:cNvSpPr txBox="1"/>
          <p:nvPr/>
        </p:nvSpPr>
        <p:spPr>
          <a:xfrm>
            <a:off x="9288000" y="1798801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10/7/2017</a:t>
            </a:r>
          </a:p>
        </p:txBody>
      </p:sp>
      <p:sp>
        <p:nvSpPr>
          <p:cNvPr id="104" name="s2,3"/>
          <p:cNvSpPr txBox="1"/>
          <p:nvPr/>
        </p:nvSpPr>
        <p:spPr>
          <a:xfrm>
            <a:off x="10548000" y="1800000"/>
            <a:ext cx="100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05" name="s3,1"/>
          <p:cNvSpPr txBox="1"/>
          <p:nvPr/>
        </p:nvSpPr>
        <p:spPr>
          <a:xfrm>
            <a:off x="8640000" y="2160000"/>
            <a:ext cx="64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Svg</a:t>
            </a:r>
          </a:p>
        </p:txBody>
      </p:sp>
      <p:sp>
        <p:nvSpPr>
          <p:cNvPr id="106" name="s3,2"/>
          <p:cNvSpPr txBox="1"/>
          <p:nvPr/>
        </p:nvSpPr>
        <p:spPr>
          <a:xfrm>
            <a:off x="9288000" y="2161396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10/7/2017</a:t>
            </a:r>
          </a:p>
        </p:txBody>
      </p:sp>
      <p:sp>
        <p:nvSpPr>
          <p:cNvPr id="107" name="s3,3"/>
          <p:cNvSpPr txBox="1"/>
          <p:nvPr/>
        </p:nvSpPr>
        <p:spPr>
          <a:xfrm>
            <a:off x="10548000" y="2160000"/>
            <a:ext cx="100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100</a:t>
            </a:r>
          </a:p>
        </p:txBody>
      </p:sp>
      <p:sp>
        <p:nvSpPr>
          <p:cNvPr id="108" name="s4,1"/>
          <p:cNvSpPr txBox="1"/>
          <p:nvPr/>
        </p:nvSpPr>
        <p:spPr>
          <a:xfrm>
            <a:off x="8640000" y="2520000"/>
            <a:ext cx="64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Svg</a:t>
            </a:r>
          </a:p>
        </p:txBody>
      </p:sp>
      <p:sp>
        <p:nvSpPr>
          <p:cNvPr id="109" name="s4,2"/>
          <p:cNvSpPr txBox="1"/>
          <p:nvPr/>
        </p:nvSpPr>
        <p:spPr>
          <a:xfrm>
            <a:off x="9287920" y="252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10/8/2017</a:t>
            </a:r>
          </a:p>
        </p:txBody>
      </p:sp>
      <p:sp>
        <p:nvSpPr>
          <p:cNvPr id="110" name="s4,3"/>
          <p:cNvSpPr txBox="1"/>
          <p:nvPr/>
        </p:nvSpPr>
        <p:spPr>
          <a:xfrm>
            <a:off x="10548000" y="2520000"/>
            <a:ext cx="100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tIns="46800" rIns="0" bIns="0" rtlCol="0">
            <a:no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-50</a:t>
            </a:r>
          </a:p>
        </p:txBody>
      </p:sp>
      <p:sp>
        <p:nvSpPr>
          <p:cNvPr id="111" name="s5,1"/>
          <p:cNvSpPr txBox="1"/>
          <p:nvPr/>
        </p:nvSpPr>
        <p:spPr>
          <a:xfrm>
            <a:off x="8640000" y="2880000"/>
            <a:ext cx="64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Ckg</a:t>
            </a:r>
          </a:p>
        </p:txBody>
      </p:sp>
      <p:sp>
        <p:nvSpPr>
          <p:cNvPr id="112" name="s5,2"/>
          <p:cNvSpPr txBox="1"/>
          <p:nvPr/>
        </p:nvSpPr>
        <p:spPr>
          <a:xfrm>
            <a:off x="9288000" y="28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10/9/2017</a:t>
            </a:r>
          </a:p>
        </p:txBody>
      </p:sp>
      <p:sp>
        <p:nvSpPr>
          <p:cNvPr id="113" name="s5,3"/>
          <p:cNvSpPr txBox="1"/>
          <p:nvPr/>
        </p:nvSpPr>
        <p:spPr>
          <a:xfrm>
            <a:off x="10548000" y="2880214"/>
            <a:ext cx="100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>
                <a:solidFill>
                  <a:schemeClr val="bg1">
                    <a:lumMod val="75000"/>
                  </a:schemeClr>
                </a:solidFill>
              </a:rPr>
              <a:t>25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638398" y="1164538"/>
            <a:ext cx="162897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934C7E"/>
                </a:solidFill>
                <a:latin typeface="Consolas" panose="020B0609020204030204" pitchFamily="49" charset="0"/>
              </a:rPr>
              <a:t>TempTransactions</a:t>
            </a:r>
            <a:r>
              <a:rPr lang="en-US" sz="1200" dirty="0">
                <a:solidFill>
                  <a:srgbClr val="934C7E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560000" y="3671934"/>
            <a:ext cx="1713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 err="1">
                <a:solidFill>
                  <a:srgbClr val="934C7E"/>
                </a:solidFill>
                <a:latin typeface="Consolas" panose="020B0609020204030204" pitchFamily="49" charset="0"/>
              </a:rPr>
              <a:t>TransWithBalances</a:t>
            </a:r>
            <a:r>
              <a:rPr lang="en-US" sz="1200" dirty="0">
                <a:solidFill>
                  <a:srgbClr val="934C7E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48" name="yellow2"/>
          <p:cNvSpPr/>
          <p:nvPr/>
        </p:nvSpPr>
        <p:spPr>
          <a:xfrm>
            <a:off x="1008017" y="5272263"/>
            <a:ext cx="623887" cy="16545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yellow1"/>
          <p:cNvSpPr/>
          <p:nvPr/>
        </p:nvSpPr>
        <p:spPr>
          <a:xfrm>
            <a:off x="1010398" y="5111572"/>
            <a:ext cx="623887" cy="165453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sol1,4"/>
          <p:cNvSpPr txBox="1"/>
          <p:nvPr/>
        </p:nvSpPr>
        <p:spPr>
          <a:xfrm>
            <a:off x="10476000" y="3960000"/>
            <a:ext cx="108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Balance</a:t>
            </a:r>
          </a:p>
        </p:txBody>
      </p:sp>
      <p:sp>
        <p:nvSpPr>
          <p:cNvPr id="69" name="sol2,4"/>
          <p:cNvSpPr txBox="1"/>
          <p:nvPr/>
        </p:nvSpPr>
        <p:spPr>
          <a:xfrm>
            <a:off x="10476000" y="4318316"/>
            <a:ext cx="108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100</a:t>
            </a:r>
          </a:p>
        </p:txBody>
      </p:sp>
      <p:sp>
        <p:nvSpPr>
          <p:cNvPr id="70" name="sol3,4"/>
          <p:cNvSpPr txBox="1"/>
          <p:nvPr/>
        </p:nvSpPr>
        <p:spPr>
          <a:xfrm>
            <a:off x="10476000" y="4680000"/>
            <a:ext cx="108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125</a:t>
            </a:r>
          </a:p>
        </p:txBody>
      </p:sp>
      <p:sp>
        <p:nvSpPr>
          <p:cNvPr id="71" name="sol4,4"/>
          <p:cNvSpPr txBox="1"/>
          <p:nvPr/>
        </p:nvSpPr>
        <p:spPr>
          <a:xfrm>
            <a:off x="10476000" y="5040000"/>
            <a:ext cx="108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100</a:t>
            </a:r>
          </a:p>
        </p:txBody>
      </p:sp>
      <p:sp>
        <p:nvSpPr>
          <p:cNvPr id="72" name="sol5,4"/>
          <p:cNvSpPr txBox="1"/>
          <p:nvPr/>
        </p:nvSpPr>
        <p:spPr>
          <a:xfrm>
            <a:off x="10476000" y="5400000"/>
            <a:ext cx="1080001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50</a:t>
            </a:r>
          </a:p>
        </p:txBody>
      </p:sp>
      <p:sp>
        <p:nvSpPr>
          <p:cNvPr id="73" name="yellow3"/>
          <p:cNvSpPr/>
          <p:nvPr/>
        </p:nvSpPr>
        <p:spPr>
          <a:xfrm>
            <a:off x="1283065" y="4632539"/>
            <a:ext cx="2795306" cy="47125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4" name="yellow4"/>
          <p:cNvSpPr/>
          <p:nvPr/>
        </p:nvSpPr>
        <p:spPr>
          <a:xfrm>
            <a:off x="1599316" y="4791290"/>
            <a:ext cx="2385434" cy="165941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5" name="yellow5"/>
          <p:cNvSpPr/>
          <p:nvPr/>
        </p:nvSpPr>
        <p:spPr>
          <a:xfrm>
            <a:off x="1599316" y="4951981"/>
            <a:ext cx="1312283" cy="165941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6" name="yellow6"/>
          <p:cNvSpPr/>
          <p:nvPr/>
        </p:nvSpPr>
        <p:spPr>
          <a:xfrm>
            <a:off x="9468000" y="5400000"/>
            <a:ext cx="1008000" cy="360000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7" name="yellow7"/>
          <p:cNvSpPr/>
          <p:nvPr/>
        </p:nvSpPr>
        <p:spPr>
          <a:xfrm>
            <a:off x="9468000" y="4680000"/>
            <a:ext cx="1008000" cy="360000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78" name="msk3"/>
          <p:cNvSpPr/>
          <p:nvPr/>
        </p:nvSpPr>
        <p:spPr>
          <a:xfrm>
            <a:off x="661514" y="1351759"/>
            <a:ext cx="2036459" cy="8273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9" name="msk4"/>
          <p:cNvSpPr/>
          <p:nvPr/>
        </p:nvSpPr>
        <p:spPr>
          <a:xfrm>
            <a:off x="653897" y="2951708"/>
            <a:ext cx="2478940" cy="72441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Calculator">
            <a:extLst>
              <a:ext uri="{FF2B5EF4-FFF2-40B4-BE49-F238E27FC236}">
                <a16:creationId xmlns:a16="http://schemas.microsoft.com/office/drawing/2014/main" id="{C5B4B890-D636-4E3A-8766-08BC2CE4FF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91" y="332871"/>
            <a:ext cx="484791" cy="779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629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>
                            <p:stCondLst>
                              <p:cond delay="500"/>
                            </p:stCondLst>
                            <p:childTnLst>
                              <p:par>
                                <p:cTn id="100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5" fill="hold">
                            <p:stCondLst>
                              <p:cond delay="1000"/>
                            </p:stCondLst>
                            <p:childTnLst>
                              <p:par>
                                <p:cTn id="106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1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0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1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3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4" fill="hold">
                            <p:stCondLst>
                              <p:cond delay="500"/>
                            </p:stCondLst>
                            <p:childTnLst>
                              <p:par>
                                <p:cTn id="1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7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8" fill="hold">
                            <p:stCondLst>
                              <p:cond delay="1000"/>
                            </p:stCondLst>
                            <p:childTnLst>
                              <p:par>
                                <p:cTn id="13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2" presetID="10" presetClass="exit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3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>
                            <p:stCondLst>
                              <p:cond delay="2250"/>
                            </p:stCondLst>
                            <p:childTnLst>
                              <p:par>
                                <p:cTn id="146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1.11111E-6 L -0.08841 0.36736 " pathEditMode="relative" rAng="0" ptsTypes="AA">
                                      <p:cBhvr>
                                        <p:cTn id="14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18356"/>
                                    </p:animMotion>
                                  </p:childTnLst>
                                </p:cTn>
                              </p:par>
                              <p:par>
                                <p:cTn id="14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2.59259E-6 L -0.0888 0.36713 " pathEditMode="relative" rAng="0" ptsTypes="AA">
                                      <p:cBhvr>
                                        <p:cTn id="14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18356"/>
                                    </p:animMotion>
                                  </p:childTnLst>
                                </p:cTn>
                              </p:par>
                              <p:par>
                                <p:cTn id="150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3.7037E-7 L -0.08867 0.36759 " pathEditMode="relative" rAng="0" ptsTypes="AA">
                                      <p:cBhvr>
                                        <p:cTn id="151" dur="1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18380"/>
                                    </p:animMotion>
                                  </p:childTnLst>
                                </p:cTn>
                              </p:par>
                              <p:par>
                                <p:cTn id="15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4" dur="5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1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10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325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7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0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2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3" fill="hold">
                            <p:stCondLst>
                              <p:cond delay="3750"/>
                            </p:stCondLst>
                            <p:childTnLst>
                              <p:par>
                                <p:cTn id="18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2.59259E-6 L -0.0892 0.36759 " pathEditMode="relative" rAng="0" ptsTypes="AA">
                                      <p:cBhvr>
                                        <p:cTn id="185" dur="7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66" y="18380"/>
                                    </p:animMotion>
                                  </p:childTnLst>
                                </p:cTn>
                              </p:par>
                              <p:par>
                                <p:cTn id="18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2.59259E-6 L -0.0888 0.36759 " pathEditMode="relative" rAng="0" ptsTypes="AA">
                                      <p:cBhvr>
                                        <p:cTn id="187" dur="75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18380"/>
                                    </p:animMotion>
                                  </p:childTnLst>
                                </p:cTn>
                              </p:par>
                              <p:par>
                                <p:cTn id="18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2.59259E-6 L -0.08867 0.36759 " pathEditMode="relative" rAng="0" ptsTypes="AA">
                                      <p:cBhvr>
                                        <p:cTn id="189" dur="750" fill="hold"/>
                                        <p:tgtEl>
                                          <p:spTgt spid="5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18380"/>
                                    </p:animMotion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250"/>
                                        <p:tgtEl>
                                          <p:spTgt spid="1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250"/>
                                        <p:tgtEl>
                                          <p:spTgt spid="1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8" dur="250"/>
                                        <p:tgtEl>
                                          <p:spTgt spid="1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9" fill="hold">
                            <p:stCondLst>
                              <p:cond delay="4500"/>
                            </p:stCondLst>
                            <p:childTnLst>
                              <p:par>
                                <p:cTn id="20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2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8" dur="25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0" dur="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3" dur="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6" dur="25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8" fill="hold">
                            <p:stCondLst>
                              <p:cond delay="4750"/>
                            </p:stCondLst>
                            <p:childTnLst>
                              <p:par>
                                <p:cTn id="219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3.7037E-6 L -0.08841 0.26273 " pathEditMode="relative" rAng="0" ptsTypes="AA">
                                      <p:cBhvr>
                                        <p:cTn id="220" dur="7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13125"/>
                                    </p:animMotion>
                                  </p:childTnLst>
                                </p:cTn>
                              </p:par>
                              <p:par>
                                <p:cTn id="22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4.81481E-6 L -0.0888 0.26227 " pathEditMode="relative" rAng="0" ptsTypes="AA">
                                      <p:cBhvr>
                                        <p:cTn id="222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13102"/>
                                    </p:animMotion>
                                  </p:childTnLst>
                                </p:cTn>
                              </p:par>
                              <p:par>
                                <p:cTn id="22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4.81481E-6 L -0.08841 0.26297 " pathEditMode="relative" rAng="0" ptsTypes="AA">
                                      <p:cBhvr>
                                        <p:cTn id="224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13148"/>
                                    </p:animMotion>
                                  </p:childTnLst>
                                </p:cTn>
                              </p:par>
                              <p:par>
                                <p:cTn id="2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7" dur="250"/>
                                        <p:tgtEl>
                                          <p:spTgt spid="1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0" dur="250"/>
                                        <p:tgtEl>
                                          <p:spTgt spid="1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3" dur="250"/>
                                        <p:tgtEl>
                                          <p:spTgt spid="1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4" fill="hold">
                            <p:stCondLst>
                              <p:cond delay="5500"/>
                            </p:stCondLst>
                            <p:childTnLst>
                              <p:par>
                                <p:cTn id="23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0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3" dur="25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5" dur="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48" dur="2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1" dur="2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3" fill="hold">
                            <p:stCondLst>
                              <p:cond delay="5750"/>
                            </p:stCondLst>
                            <p:childTnLst>
                              <p:par>
                                <p:cTn id="254" presetID="42" presetClass="path" presetSubtype="0" accel="50000" decel="5000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-3.7037E-6 L -0.08802 0.41991 " pathEditMode="relative" rAng="0" ptsTypes="AA">
                                      <p:cBhvr>
                                        <p:cTn id="255" dur="750" fill="hold"/>
                                        <p:tgtEl>
                                          <p:spTgt spid="5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01" y="20995"/>
                                    </p:animMotion>
                                  </p:childTnLst>
                                </p:cTn>
                              </p:par>
                              <p:par>
                                <p:cTn id="256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-3.7037E-6 L -0.08841 0.42061 " pathEditMode="relative" rAng="0" ptsTypes="AA">
                                      <p:cBhvr>
                                        <p:cTn id="257" dur="75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21019"/>
                                    </p:animMotion>
                                  </p:childTnLst>
                                </p:cTn>
                              </p:par>
                              <p:par>
                                <p:cTn id="258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-3.7037E-6 L -0.08841 0.41991 " pathEditMode="relative" rAng="0" ptsTypes="AA">
                                      <p:cBhvr>
                                        <p:cTn id="259" dur="750" fill="hold"/>
                                        <p:tgtEl>
                                          <p:spTgt spid="5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20995"/>
                                    </p:animMotion>
                                  </p:childTnLst>
                                </p:cTn>
                              </p:par>
                              <p:par>
                                <p:cTn id="26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2" dur="250"/>
                                        <p:tgtEl>
                                          <p:spTgt spid="1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5" dur="250"/>
                                        <p:tgtEl>
                                          <p:spTgt spid="1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8" dur="250"/>
                                        <p:tgtEl>
                                          <p:spTgt spid="1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9" fill="hold">
                            <p:stCondLst>
                              <p:cond delay="6500"/>
                            </p:stCondLst>
                            <p:childTnLst>
                              <p:par>
                                <p:cTn id="27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2" dur="25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5" dur="25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8" dur="250"/>
                                        <p:tgtEl>
                                          <p:spTgt spid="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0" dur="25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1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2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3" dur="25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86" dur="25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7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8" fill="hold">
                            <p:stCondLst>
                              <p:cond delay="6750"/>
                            </p:stCondLst>
                            <p:childTnLst>
                              <p:par>
                                <p:cTn id="289" presetID="42" presetClass="path" presetSubtype="0" accel="50000" decel="50000" fill="hold" grpId="3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54167E-6 1.48148E-6 L -0.08841 0.42037 " pathEditMode="relative" rAng="0" ptsTypes="AA">
                                      <p:cBhvr>
                                        <p:cTn id="290" dur="750" fill="hold"/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21019"/>
                                    </p:animMotion>
                                  </p:childTnLst>
                                </p:cTn>
                              </p:par>
                              <p:par>
                                <p:cTn id="291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45833E-6 1.48148E-6 L -0.08841 0.42037 " pathEditMode="relative" rAng="0" ptsTypes="AA">
                                      <p:cBhvr>
                                        <p:cTn id="292" dur="750" fill="hold"/>
                                        <p:tgtEl>
                                          <p:spTgt spid="6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21019"/>
                                    </p:animMotion>
                                  </p:childTnLst>
                                </p:cTn>
                              </p:par>
                              <p:par>
                                <p:cTn id="293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08333E-7 1.48148E-6 L -0.08841 0.42037 " pathEditMode="relative" rAng="0" ptsTypes="AA">
                                      <p:cBhvr>
                                        <p:cTn id="294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27" y="21019"/>
                                    </p:animMotion>
                                  </p:childTnLst>
                                </p:cTn>
                              </p:par>
                              <p:par>
                                <p:cTn id="29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250"/>
                                        <p:tgtEl>
                                          <p:spTgt spid="1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0" dur="25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3" dur="250"/>
                                        <p:tgtEl>
                                          <p:spTgt spid="1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4" fill="hold">
                            <p:stCondLst>
                              <p:cond delay="7500"/>
                            </p:stCondLst>
                            <p:childTnLst>
                              <p:par>
                                <p:cTn id="30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7" dur="25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0" dur="25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3" dur="25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4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5" dur="25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7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18" dur="25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9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0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1" dur="2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2" dur="1" fill="hold">
                                          <p:stCondLst>
                                            <p:cond delay="249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3" fill="hold">
                      <p:stCondLst>
                        <p:cond delay="indefinite"/>
                      </p:stCondLst>
                      <p:childTnLst>
                        <p:par>
                          <p:cTn id="324" fill="hold">
                            <p:stCondLst>
                              <p:cond delay="0"/>
                            </p:stCondLst>
                            <p:childTnLst>
                              <p:par>
                                <p:cTn id="3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29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1" fill="hold">
                      <p:stCondLst>
                        <p:cond delay="indefinite"/>
                      </p:stCondLst>
                      <p:childTnLst>
                        <p:par>
                          <p:cTn id="332" fill="hold">
                            <p:stCondLst>
                              <p:cond delay="0"/>
                            </p:stCondLst>
                            <p:childTnLst>
                              <p:par>
                                <p:cTn id="33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7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9" fill="hold">
                      <p:stCondLst>
                        <p:cond delay="indefinite"/>
                      </p:stCondLst>
                      <p:childTnLst>
                        <p:par>
                          <p:cTn id="340" fill="hold">
                            <p:stCondLst>
                              <p:cond delay="0"/>
                            </p:stCondLst>
                            <p:childTnLst>
                              <p:par>
                                <p:cTn id="3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5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7" fill="hold">
                      <p:stCondLst>
                        <p:cond delay="indefinite"/>
                      </p:stCondLst>
                      <p:childTnLst>
                        <p:par>
                          <p:cTn id="348" fill="hold">
                            <p:stCondLst>
                              <p:cond delay="0"/>
                            </p:stCondLst>
                            <p:childTnLst>
                              <p:par>
                                <p:cTn id="34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1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5" fill="hold">
                            <p:stCondLst>
                              <p:cond delay="500"/>
                            </p:stCondLst>
                            <p:childTnLst>
                              <p:par>
                                <p:cTn id="35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8" dur="5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9" fill="hold">
                            <p:stCondLst>
                              <p:cond delay="1000"/>
                            </p:stCondLst>
                            <p:childTnLst>
                              <p:par>
                                <p:cTn id="360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2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3" fill="hold">
                            <p:stCondLst>
                              <p:cond delay="3000"/>
                            </p:stCondLst>
                            <p:childTnLst>
                              <p:par>
                                <p:cTn id="364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6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7" fill="hold">
                      <p:stCondLst>
                        <p:cond delay="indefinite"/>
                      </p:stCondLst>
                      <p:childTnLst>
                        <p:par>
                          <p:cTn id="368" fill="hold">
                            <p:stCondLst>
                              <p:cond delay="0"/>
                            </p:stCondLst>
                            <p:childTnLst>
                              <p:par>
                                <p:cTn id="3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5" fill="hold">
                            <p:stCondLst>
                              <p:cond delay="500"/>
                            </p:stCondLst>
                            <p:childTnLst>
                              <p:par>
                                <p:cTn id="376" presetID="10" presetClass="entr" presetSubtype="0" fill="hold" grpId="0" nodeType="after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3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8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9" fill="hold">
                            <p:stCondLst>
                              <p:cond delay="2500"/>
                            </p:stCondLst>
                            <p:childTnLst>
                              <p:par>
                                <p:cTn id="380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3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2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3" presetID="10" presetClass="exit" presetSubtype="0" fill="hold" grpId="1" nodeType="withEffect">
                                  <p:stCondLst>
                                    <p:cond delay="2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4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/>
      <p:bldP spid="9" grpId="0"/>
      <p:bldP spid="32" grpId="0"/>
      <p:bldP spid="52" grpId="0"/>
      <p:bldP spid="42" grpId="0"/>
      <p:bldP spid="53" grpId="0"/>
      <p:bldP spid="54" grpId="0"/>
      <p:bldP spid="14" grpId="0" animBg="1"/>
      <p:bldP spid="14" grpId="1" animBg="1"/>
      <p:bldP spid="14" grpId="2" animBg="1"/>
      <p:bldP spid="5" grpId="0" animBg="1"/>
      <p:bldP spid="5" grpId="1" animBg="1"/>
      <p:bldP spid="5" grpId="2" animBg="1"/>
      <p:bldP spid="57" grpId="0" animBg="1"/>
      <p:bldP spid="57" grpId="1" animBg="1"/>
      <p:bldP spid="57" grpId="2" animBg="1"/>
      <p:bldP spid="21" grpId="0" animBg="1"/>
      <p:bldP spid="21" grpId="1" animBg="1"/>
      <p:bldP spid="21" grpId="2" animBg="1"/>
      <p:bldP spid="16" grpId="0" animBg="1"/>
      <p:bldP spid="16" grpId="1" animBg="1"/>
      <p:bldP spid="16" grpId="2" animBg="1"/>
      <p:bldP spid="58" grpId="0" animBg="1"/>
      <p:bldP spid="58" grpId="1" animBg="1"/>
      <p:bldP spid="58" grpId="2" animBg="1"/>
      <p:bldP spid="56" grpId="0" animBg="1"/>
      <p:bldP spid="56" grpId="1" animBg="1"/>
      <p:bldP spid="56" grpId="2" animBg="1"/>
      <p:bldP spid="55" grpId="0" animBg="1"/>
      <p:bldP spid="55" grpId="1" animBg="1"/>
      <p:bldP spid="55" grpId="2" animBg="1"/>
      <p:bldP spid="59" grpId="0" animBg="1"/>
      <p:bldP spid="59" grpId="1" animBg="1"/>
      <p:bldP spid="59" grpId="2" animBg="1"/>
      <p:bldP spid="62" grpId="0" animBg="1"/>
      <p:bldP spid="62" grpId="2" animBg="1"/>
      <p:bldP spid="62" grpId="3" animBg="1"/>
      <p:bldP spid="60" grpId="0" animBg="1"/>
      <p:bldP spid="60" grpId="1" animBg="1"/>
      <p:bldP spid="60" grpId="2" animBg="1"/>
      <p:bldP spid="65" grpId="0" animBg="1"/>
      <p:bldP spid="65" grpId="1" animBg="1"/>
      <p:bldP spid="65" grpId="2" animBg="1"/>
      <p:bldP spid="25" grpId="0" animBg="1"/>
      <p:bldP spid="25" grpId="1" animBg="1"/>
      <p:bldP spid="25" grpId="2" animBg="1"/>
      <p:bldP spid="24" grpId="0" animBg="1"/>
      <p:bldP spid="24" grpId="1" animBg="1"/>
      <p:bldP spid="24" grpId="2" animBg="1"/>
      <p:bldP spid="61" grpId="0" animBg="1"/>
      <p:bldP spid="61" grpId="1" animBg="1"/>
      <p:bldP spid="61" grpId="2" animBg="1"/>
      <p:bldP spid="33" grpId="0" animBg="1"/>
      <p:bldP spid="34" grpId="0" animBg="1"/>
      <p:bldP spid="39" grpId="0" animBg="1"/>
      <p:bldP spid="67" grpId="0" animBg="1"/>
      <p:bldP spid="84" grpId="0" animBg="1"/>
      <p:bldP spid="85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103" grpId="0" animBg="1"/>
      <p:bldP spid="104" grpId="0" animBg="1"/>
      <p:bldP spid="105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11" grpId="0" animBg="1"/>
      <p:bldP spid="112" grpId="0" animBg="1"/>
      <p:bldP spid="113" grpId="0" animBg="1"/>
      <p:bldP spid="6" grpId="0"/>
      <p:bldP spid="114" grpId="0"/>
      <p:bldP spid="48" grpId="0" animBg="1"/>
      <p:bldP spid="48" grpId="1" animBg="1"/>
      <p:bldP spid="66" grpId="0" animBg="1"/>
      <p:bldP spid="66" grpId="1" animBg="1"/>
      <p:bldP spid="68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3" grpId="1" animBg="1"/>
      <p:bldP spid="74" grpId="0" animBg="1"/>
      <p:bldP spid="74" grpId="1" animBg="1"/>
      <p:bldP spid="75" grpId="0" animBg="1"/>
      <p:bldP spid="75" grpId="1" animBg="1"/>
      <p:bldP spid="76" grpId="0" animBg="1"/>
      <p:bldP spid="76" grpId="1" animBg="1"/>
      <p:bldP spid="77" grpId="0" animBg="1"/>
      <p:bldP spid="77" grpId="1" animBg="1"/>
      <p:bldP spid="78" grpId="0" animBg="1"/>
      <p:bldP spid="79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360000" algn="l"/>
            <a:r>
              <a:rPr lang="en-US" dirty="0">
                <a:solidFill>
                  <a:srgbClr val="7E8083"/>
                </a:solidFill>
              </a:rPr>
              <a:t>Record Generation - </a:t>
            </a:r>
            <a:r>
              <a:rPr lang="en-US" dirty="0" err="1">
                <a:solidFill>
                  <a:srgbClr val="009845"/>
                </a:solidFill>
              </a:rPr>
              <a:t>SubField</a:t>
            </a:r>
            <a:endParaRPr lang="en-GB" dirty="0">
              <a:solidFill>
                <a:srgbClr val="00984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999086" y="1613764"/>
            <a:ext cx="4036088" cy="141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data contains pipe-delimited list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separate skills into rows </a:t>
            </a:r>
          </a:p>
        </p:txBody>
      </p:sp>
      <p:sp>
        <p:nvSpPr>
          <p:cNvPr id="8" name="txtScenario"/>
          <p:cNvSpPr txBox="1"/>
          <p:nvPr/>
        </p:nvSpPr>
        <p:spPr>
          <a:xfrm>
            <a:off x="3013009" y="1333366"/>
            <a:ext cx="104227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Scenario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9" name="txtSolution"/>
          <p:cNvSpPr txBox="1"/>
          <p:nvPr/>
        </p:nvSpPr>
        <p:spPr>
          <a:xfrm>
            <a:off x="593418" y="3816934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Solution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32" name="txtKeywords"/>
          <p:cNvSpPr txBox="1"/>
          <p:nvPr/>
        </p:nvSpPr>
        <p:spPr>
          <a:xfrm>
            <a:off x="597223" y="1330172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Keywords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2" name="txtKW"/>
          <p:cNvSpPr txBox="1"/>
          <p:nvPr/>
        </p:nvSpPr>
        <p:spPr>
          <a:xfrm>
            <a:off x="626879" y="1536188"/>
            <a:ext cx="199926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800" dirty="0">
                <a:solidFill>
                  <a:srgbClr val="6E93DF"/>
                </a:solidFill>
              </a:rPr>
              <a:t>RESIDENT</a:t>
            </a:r>
          </a:p>
        </p:txBody>
      </p:sp>
      <p:sp>
        <p:nvSpPr>
          <p:cNvPr id="42" name="txtFunctions"/>
          <p:cNvSpPr txBox="1"/>
          <p:nvPr/>
        </p:nvSpPr>
        <p:spPr>
          <a:xfrm>
            <a:off x="593418" y="2859397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Functions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3" name="txtFN2"/>
          <p:cNvSpPr txBox="1"/>
          <p:nvPr/>
        </p:nvSpPr>
        <p:spPr>
          <a:xfrm>
            <a:off x="703884" y="3081531"/>
            <a:ext cx="13692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 err="1">
                <a:solidFill>
                  <a:srgbClr val="6E93DF"/>
                </a:solidFill>
              </a:rPr>
              <a:t>SubField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</p:txBody>
      </p:sp>
      <p:sp>
        <p:nvSpPr>
          <p:cNvPr id="5" name="s1,1"/>
          <p:cNvSpPr txBox="1"/>
          <p:nvPr/>
        </p:nvSpPr>
        <p:spPr>
          <a:xfrm>
            <a:off x="7920000" y="1440000"/>
            <a:ext cx="118872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 err="1"/>
              <a:t>Emp</a:t>
            </a:r>
            <a:r>
              <a:rPr lang="en-US" sz="1800" dirty="0"/>
              <a:t> No</a:t>
            </a:r>
          </a:p>
        </p:txBody>
      </p:sp>
      <p:sp>
        <p:nvSpPr>
          <p:cNvPr id="57" name="s1,2"/>
          <p:cNvSpPr txBox="1"/>
          <p:nvPr/>
        </p:nvSpPr>
        <p:spPr>
          <a:xfrm>
            <a:off x="9108000" y="1440000"/>
            <a:ext cx="21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Skills</a:t>
            </a:r>
          </a:p>
        </p:txBody>
      </p:sp>
      <p:sp>
        <p:nvSpPr>
          <p:cNvPr id="16" name="s2,1"/>
          <p:cNvSpPr txBox="1"/>
          <p:nvPr/>
        </p:nvSpPr>
        <p:spPr>
          <a:xfrm>
            <a:off x="7920000" y="180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159</a:t>
            </a:r>
          </a:p>
        </p:txBody>
      </p:sp>
      <p:sp>
        <p:nvSpPr>
          <p:cNvPr id="58" name="s2,2"/>
          <p:cNvSpPr txBox="1"/>
          <p:nvPr/>
        </p:nvSpPr>
        <p:spPr>
          <a:xfrm>
            <a:off x="9108000" y="1800000"/>
            <a:ext cx="21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HTML | CSS | PHP</a:t>
            </a:r>
          </a:p>
        </p:txBody>
      </p:sp>
      <p:sp>
        <p:nvSpPr>
          <p:cNvPr id="55" name="s3,1"/>
          <p:cNvSpPr txBox="1"/>
          <p:nvPr/>
        </p:nvSpPr>
        <p:spPr>
          <a:xfrm>
            <a:off x="7920000" y="2158839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163</a:t>
            </a:r>
          </a:p>
        </p:txBody>
      </p:sp>
      <p:sp>
        <p:nvSpPr>
          <p:cNvPr id="59" name="s3,2"/>
          <p:cNvSpPr txBox="1"/>
          <p:nvPr/>
        </p:nvSpPr>
        <p:spPr>
          <a:xfrm>
            <a:off x="9108000" y="2158839"/>
            <a:ext cx="21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JavaScript | jQuery</a:t>
            </a:r>
          </a:p>
        </p:txBody>
      </p:sp>
      <p:sp>
        <p:nvSpPr>
          <p:cNvPr id="115" name="s4,1"/>
          <p:cNvSpPr txBox="1"/>
          <p:nvPr/>
        </p:nvSpPr>
        <p:spPr>
          <a:xfrm>
            <a:off x="7920000" y="252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210</a:t>
            </a:r>
          </a:p>
        </p:txBody>
      </p:sp>
      <p:sp>
        <p:nvSpPr>
          <p:cNvPr id="116" name="s4,2"/>
          <p:cNvSpPr txBox="1"/>
          <p:nvPr/>
        </p:nvSpPr>
        <p:spPr>
          <a:xfrm>
            <a:off x="9108000" y="2520000"/>
            <a:ext cx="21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JavaScript</a:t>
            </a:r>
          </a:p>
        </p:txBody>
      </p:sp>
      <p:sp>
        <p:nvSpPr>
          <p:cNvPr id="33" name="msk1"/>
          <p:cNvSpPr/>
          <p:nvPr/>
        </p:nvSpPr>
        <p:spPr>
          <a:xfrm>
            <a:off x="3047101" y="1654474"/>
            <a:ext cx="3472762" cy="633872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sk2"/>
          <p:cNvSpPr/>
          <p:nvPr/>
        </p:nvSpPr>
        <p:spPr>
          <a:xfrm>
            <a:off x="3041383" y="2304450"/>
            <a:ext cx="3688029" cy="68189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skScenario"/>
          <p:cNvSpPr/>
          <p:nvPr/>
        </p:nvSpPr>
        <p:spPr>
          <a:xfrm>
            <a:off x="3076876" y="1395631"/>
            <a:ext cx="3492537" cy="2427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/>
          <p:cNvSpPr txBox="1"/>
          <p:nvPr/>
        </p:nvSpPr>
        <p:spPr>
          <a:xfrm>
            <a:off x="7918274" y="1177153"/>
            <a:ext cx="885943" cy="230832"/>
          </a:xfrm>
          <a:prstGeom prst="rect">
            <a:avLst/>
          </a:prstGeom>
          <a:noFill/>
        </p:spPr>
        <p:txBody>
          <a:bodyPr wrap="none" lIns="36000" rIns="0" bIns="0" rtlCol="0">
            <a:spAutoFit/>
          </a:bodyPr>
          <a:lstStyle/>
          <a:p>
            <a:r>
              <a:rPr lang="en-US" sz="1200" dirty="0">
                <a:solidFill>
                  <a:srgbClr val="934C7E"/>
                </a:solidFill>
                <a:latin typeface="Consolas" panose="020B0609020204030204" pitchFamily="49" charset="0"/>
              </a:rPr>
              <a:t>Employees: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918271" y="3357638"/>
            <a:ext cx="1650576" cy="230832"/>
          </a:xfrm>
          <a:prstGeom prst="rect">
            <a:avLst/>
          </a:prstGeom>
          <a:noFill/>
        </p:spPr>
        <p:txBody>
          <a:bodyPr wrap="none" lIns="36000" rIns="0" bIns="0" rtlCol="0">
            <a:spAutoFit/>
          </a:bodyPr>
          <a:lstStyle/>
          <a:p>
            <a:r>
              <a:rPr lang="en-US" sz="1200" dirty="0" err="1">
                <a:solidFill>
                  <a:srgbClr val="934C7E"/>
                </a:solidFill>
                <a:latin typeface="Consolas" panose="020B0609020204030204" pitchFamily="49" charset="0"/>
              </a:rPr>
              <a:t>Employees_x_Skills</a:t>
            </a:r>
            <a:r>
              <a:rPr lang="en-US" sz="1200" dirty="0">
                <a:solidFill>
                  <a:srgbClr val="934C7E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73" name="x1,1"/>
          <p:cNvSpPr txBox="1"/>
          <p:nvPr/>
        </p:nvSpPr>
        <p:spPr>
          <a:xfrm>
            <a:off x="7920000" y="3600000"/>
            <a:ext cx="118872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Emp No</a:t>
            </a:r>
          </a:p>
        </p:txBody>
      </p:sp>
      <p:sp>
        <p:nvSpPr>
          <p:cNvPr id="74" name="x1,2"/>
          <p:cNvSpPr txBox="1"/>
          <p:nvPr/>
        </p:nvSpPr>
        <p:spPr>
          <a:xfrm>
            <a:off x="9108000" y="36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Skill</a:t>
            </a:r>
          </a:p>
        </p:txBody>
      </p:sp>
      <p:sp>
        <p:nvSpPr>
          <p:cNvPr id="75" name="x2,1"/>
          <p:cNvSpPr txBox="1"/>
          <p:nvPr/>
        </p:nvSpPr>
        <p:spPr>
          <a:xfrm>
            <a:off x="7920000" y="3959675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159</a:t>
            </a:r>
          </a:p>
        </p:txBody>
      </p:sp>
      <p:sp>
        <p:nvSpPr>
          <p:cNvPr id="76" name="x2,2"/>
          <p:cNvSpPr txBox="1"/>
          <p:nvPr/>
        </p:nvSpPr>
        <p:spPr>
          <a:xfrm>
            <a:off x="9108000" y="3958322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HTML</a:t>
            </a:r>
          </a:p>
        </p:txBody>
      </p:sp>
      <p:sp>
        <p:nvSpPr>
          <p:cNvPr id="79" name="x3,1"/>
          <p:cNvSpPr txBox="1"/>
          <p:nvPr/>
        </p:nvSpPr>
        <p:spPr>
          <a:xfrm>
            <a:off x="7920000" y="432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159</a:t>
            </a:r>
          </a:p>
        </p:txBody>
      </p:sp>
      <p:sp>
        <p:nvSpPr>
          <p:cNvPr id="80" name="x3,2"/>
          <p:cNvSpPr txBox="1"/>
          <p:nvPr/>
        </p:nvSpPr>
        <p:spPr>
          <a:xfrm>
            <a:off x="9108000" y="432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CSS</a:t>
            </a:r>
          </a:p>
        </p:txBody>
      </p:sp>
      <p:sp>
        <p:nvSpPr>
          <p:cNvPr id="77" name="x4,1"/>
          <p:cNvSpPr txBox="1"/>
          <p:nvPr/>
        </p:nvSpPr>
        <p:spPr>
          <a:xfrm>
            <a:off x="7918272" y="468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159</a:t>
            </a:r>
          </a:p>
        </p:txBody>
      </p:sp>
      <p:sp>
        <p:nvSpPr>
          <p:cNvPr id="78" name="x4,2"/>
          <p:cNvSpPr txBox="1"/>
          <p:nvPr/>
        </p:nvSpPr>
        <p:spPr>
          <a:xfrm>
            <a:off x="9108000" y="468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PHP</a:t>
            </a:r>
          </a:p>
        </p:txBody>
      </p:sp>
      <p:sp>
        <p:nvSpPr>
          <p:cNvPr id="81" name="x5,1"/>
          <p:cNvSpPr txBox="1"/>
          <p:nvPr/>
        </p:nvSpPr>
        <p:spPr>
          <a:xfrm>
            <a:off x="7918273" y="504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163</a:t>
            </a:r>
          </a:p>
        </p:txBody>
      </p:sp>
      <p:sp>
        <p:nvSpPr>
          <p:cNvPr id="82" name="x5,2"/>
          <p:cNvSpPr txBox="1"/>
          <p:nvPr/>
        </p:nvSpPr>
        <p:spPr>
          <a:xfrm>
            <a:off x="9108000" y="504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JavaScript</a:t>
            </a:r>
          </a:p>
        </p:txBody>
      </p:sp>
      <p:sp>
        <p:nvSpPr>
          <p:cNvPr id="118" name="x6,1"/>
          <p:cNvSpPr txBox="1"/>
          <p:nvPr/>
        </p:nvSpPr>
        <p:spPr>
          <a:xfrm>
            <a:off x="7918271" y="540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163</a:t>
            </a:r>
          </a:p>
        </p:txBody>
      </p:sp>
      <p:sp>
        <p:nvSpPr>
          <p:cNvPr id="119" name="x6,2"/>
          <p:cNvSpPr txBox="1"/>
          <p:nvPr/>
        </p:nvSpPr>
        <p:spPr>
          <a:xfrm>
            <a:off x="9106991" y="540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jQuery</a:t>
            </a:r>
          </a:p>
        </p:txBody>
      </p:sp>
      <p:sp>
        <p:nvSpPr>
          <p:cNvPr id="120" name="x7,1"/>
          <p:cNvSpPr txBox="1"/>
          <p:nvPr/>
        </p:nvSpPr>
        <p:spPr>
          <a:xfrm>
            <a:off x="7918272" y="576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210</a:t>
            </a:r>
          </a:p>
        </p:txBody>
      </p:sp>
      <p:sp>
        <p:nvSpPr>
          <p:cNvPr id="121" name="x7,2"/>
          <p:cNvSpPr txBox="1"/>
          <p:nvPr/>
        </p:nvSpPr>
        <p:spPr>
          <a:xfrm>
            <a:off x="9108000" y="5760000"/>
            <a:ext cx="1260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JavaScript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956" y="4187312"/>
            <a:ext cx="2314898" cy="1133633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4929" y="4192228"/>
            <a:ext cx="3143689" cy="666843"/>
          </a:xfrm>
          <a:prstGeom prst="rect">
            <a:avLst/>
          </a:prstGeom>
        </p:spPr>
      </p:pic>
      <p:sp>
        <p:nvSpPr>
          <p:cNvPr id="48" name="yellow1"/>
          <p:cNvSpPr/>
          <p:nvPr/>
        </p:nvSpPr>
        <p:spPr>
          <a:xfrm>
            <a:off x="1574696" y="4522255"/>
            <a:ext cx="1673779" cy="141319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yellow2"/>
          <p:cNvSpPr/>
          <p:nvPr/>
        </p:nvSpPr>
        <p:spPr>
          <a:xfrm>
            <a:off x="7920000" y="1800000"/>
            <a:ext cx="3348000" cy="360000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0" bIns="0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86" name="yellow3"/>
          <p:cNvSpPr/>
          <p:nvPr/>
        </p:nvSpPr>
        <p:spPr>
          <a:xfrm>
            <a:off x="7918273" y="2160000"/>
            <a:ext cx="3348000" cy="360000"/>
          </a:xfrm>
          <a:prstGeom prst="roundRect">
            <a:avLst>
              <a:gd name="adj" fmla="val 0"/>
            </a:avLst>
          </a:prstGeom>
          <a:solidFill>
            <a:srgbClr val="B7FC99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0" bIns="0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17" name="yellow4"/>
          <p:cNvSpPr/>
          <p:nvPr/>
        </p:nvSpPr>
        <p:spPr>
          <a:xfrm>
            <a:off x="7920000" y="2520000"/>
            <a:ext cx="3348000" cy="360000"/>
          </a:xfrm>
          <a:prstGeom prst="roundRect">
            <a:avLst>
              <a:gd name="adj" fmla="val 0"/>
            </a:avLst>
          </a:prstGeom>
          <a:solidFill>
            <a:srgbClr val="D0A2D6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0" bIns="0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22" name="yellow5"/>
          <p:cNvSpPr/>
          <p:nvPr/>
        </p:nvSpPr>
        <p:spPr>
          <a:xfrm>
            <a:off x="2889701" y="4522255"/>
            <a:ext cx="206375" cy="141319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3" name="yellow6"/>
          <p:cNvSpPr/>
          <p:nvPr/>
        </p:nvSpPr>
        <p:spPr>
          <a:xfrm>
            <a:off x="7920000" y="3960000"/>
            <a:ext cx="2448000" cy="1080000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0" bIns="0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24" name="yellow7"/>
          <p:cNvSpPr/>
          <p:nvPr/>
        </p:nvSpPr>
        <p:spPr>
          <a:xfrm>
            <a:off x="7918273" y="5040000"/>
            <a:ext cx="2448000" cy="720000"/>
          </a:xfrm>
          <a:prstGeom prst="roundRect">
            <a:avLst>
              <a:gd name="adj" fmla="val 0"/>
            </a:avLst>
          </a:prstGeom>
          <a:solidFill>
            <a:srgbClr val="B7FC99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0" bIns="0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25" name="yellow8"/>
          <p:cNvSpPr/>
          <p:nvPr/>
        </p:nvSpPr>
        <p:spPr>
          <a:xfrm>
            <a:off x="7920000" y="5760000"/>
            <a:ext cx="2448000" cy="360000"/>
          </a:xfrm>
          <a:prstGeom prst="roundRect">
            <a:avLst>
              <a:gd name="adj" fmla="val 0"/>
            </a:avLst>
          </a:prstGeom>
          <a:solidFill>
            <a:srgbClr val="D0A2D6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none" lIns="36000" rIns="0" bIns="0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47" name="yellow9"/>
          <p:cNvSpPr/>
          <p:nvPr/>
        </p:nvSpPr>
        <p:spPr>
          <a:xfrm>
            <a:off x="1178892" y="4522254"/>
            <a:ext cx="2069583" cy="141319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msk3"/>
          <p:cNvSpPr/>
          <p:nvPr/>
        </p:nvSpPr>
        <p:spPr>
          <a:xfrm>
            <a:off x="633265" y="1328238"/>
            <a:ext cx="2036459" cy="82735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msk4"/>
          <p:cNvSpPr/>
          <p:nvPr/>
        </p:nvSpPr>
        <p:spPr>
          <a:xfrm>
            <a:off x="625648" y="2928187"/>
            <a:ext cx="1841327" cy="66455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779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500"/>
                            </p:stCondLst>
                            <p:childTnLst>
                              <p:par>
                                <p:cTn id="6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1000"/>
                            </p:stCondLst>
                            <p:childTnLst>
                              <p:par>
                                <p:cTn id="69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2500"/>
                            </p:stCondLst>
                            <p:childTnLst>
                              <p:par>
                                <p:cTn id="73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7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9" fill="hold">
                            <p:stCondLst>
                              <p:cond delay="500"/>
                            </p:stCondLst>
                            <p:childTnLst>
                              <p:par>
                                <p:cTn id="90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8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9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500"/>
                            </p:stCondLst>
                            <p:childTnLst>
                              <p:par>
                                <p:cTn id="102" presetID="10" presetClass="entr" presetSubtype="0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9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1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8" fill="hold">
                            <p:stCondLst>
                              <p:cond delay="500"/>
                            </p:stCondLst>
                            <p:childTnLst>
                              <p:par>
                                <p:cTn id="119" presetID="10" presetClass="exit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0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6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28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0" fill="hold">
                            <p:stCondLst>
                              <p:cond delay="500"/>
                            </p:stCondLst>
                            <p:childTnLst>
                              <p:par>
                                <p:cTn id="13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3" dur="50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6" dur="50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7" fill="hold">
                            <p:stCondLst>
                              <p:cond delay="1000"/>
                            </p:stCondLst>
                            <p:childTnLst>
                              <p:par>
                                <p:cTn id="13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3" dur="5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6" dur="50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0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3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4" fill="hold">
                            <p:stCondLst>
                              <p:cond delay="2000"/>
                            </p:stCondLst>
                            <p:childTnLst>
                              <p:par>
                                <p:cTn id="15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7" dur="5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1" fill="hold">
                            <p:stCondLst>
                              <p:cond delay="2500"/>
                            </p:stCondLst>
                            <p:childTnLst>
                              <p:par>
                                <p:cTn id="1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4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5" fill="hold">
                            <p:stCondLst>
                              <p:cond delay="3000"/>
                            </p:stCondLst>
                            <p:childTnLst>
                              <p:par>
                                <p:cTn id="166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8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9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1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2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4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5" fill="hold">
                            <p:stCondLst>
                              <p:cond delay="4000"/>
                            </p:stCondLst>
                            <p:childTnLst>
                              <p:par>
                                <p:cTn id="176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8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1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2" fill="hold">
                            <p:stCondLst>
                              <p:cond delay="4500"/>
                            </p:stCondLst>
                            <p:childTnLst>
                              <p:par>
                                <p:cTn id="18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5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6" fill="hold">
                            <p:stCondLst>
                              <p:cond delay="5000"/>
                            </p:stCondLst>
                            <p:childTnLst>
                              <p:par>
                                <p:cTn id="187" presetID="10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2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3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5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6" fill="hold">
                            <p:stCondLst>
                              <p:cond delay="6000"/>
                            </p:stCondLst>
                            <p:childTnLst>
                              <p:par>
                                <p:cTn id="19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9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/>
      <p:bldP spid="9" grpId="0"/>
      <p:bldP spid="32" grpId="0"/>
      <p:bldP spid="52" grpId="0"/>
      <p:bldP spid="42" grpId="0"/>
      <p:bldP spid="53" grpId="0"/>
      <p:bldP spid="5" grpId="0" animBg="1"/>
      <p:bldP spid="57" grpId="0" animBg="1"/>
      <p:bldP spid="16" grpId="0" animBg="1"/>
      <p:bldP spid="58" grpId="0" animBg="1"/>
      <p:bldP spid="55" grpId="0" animBg="1"/>
      <p:bldP spid="59" grpId="0" animBg="1"/>
      <p:bldP spid="115" grpId="0" animBg="1"/>
      <p:bldP spid="116" grpId="0" animBg="1"/>
      <p:bldP spid="33" grpId="0" animBg="1"/>
      <p:bldP spid="34" grpId="0" animBg="1"/>
      <p:bldP spid="39" grpId="0" animBg="1"/>
      <p:bldP spid="6" grpId="0"/>
      <p:bldP spid="114" grpId="0"/>
      <p:bldP spid="73" grpId="0" animBg="1"/>
      <p:bldP spid="74" grpId="0" animBg="1"/>
      <p:bldP spid="75" grpId="0" animBg="1"/>
      <p:bldP spid="76" grpId="0" animBg="1"/>
      <p:bldP spid="79" grpId="0" animBg="1"/>
      <p:bldP spid="80" grpId="0" animBg="1"/>
      <p:bldP spid="77" grpId="0" animBg="1"/>
      <p:bldP spid="78" grpId="0" animBg="1"/>
      <p:bldP spid="81" grpId="0" animBg="1"/>
      <p:bldP spid="82" grpId="0" animBg="1"/>
      <p:bldP spid="118" grpId="0" animBg="1"/>
      <p:bldP spid="119" grpId="0" animBg="1"/>
      <p:bldP spid="120" grpId="0" animBg="1"/>
      <p:bldP spid="121" grpId="0" animBg="1"/>
      <p:bldP spid="48" grpId="0" animBg="1"/>
      <p:bldP spid="48" grpId="1" animBg="1"/>
      <p:bldP spid="83" grpId="0" animBg="1"/>
      <p:bldP spid="86" grpId="0" animBg="1"/>
      <p:bldP spid="117" grpId="0" animBg="1"/>
      <p:bldP spid="122" grpId="0" animBg="1"/>
      <p:bldP spid="122" grpId="1" animBg="1"/>
      <p:bldP spid="123" grpId="0" animBg="1"/>
      <p:bldP spid="124" grpId="0" animBg="1"/>
      <p:bldP spid="125" grpId="0" animBg="1"/>
      <p:bldP spid="47" grpId="0" animBg="1"/>
      <p:bldP spid="47" grpId="1" animBg="1"/>
      <p:bldP spid="49" grpId="0" animBg="1"/>
      <p:bldP spid="5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C32C433-3BE8-4A93-B73F-A8B07F6DEB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35564742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>
          <a:xfrm>
            <a:off x="0" y="360000"/>
            <a:ext cx="12192000" cy="430887"/>
          </a:xfrm>
        </p:spPr>
        <p:txBody>
          <a:bodyPr/>
          <a:lstStyle/>
          <a:p>
            <a:pPr marL="1440000" algn="l"/>
            <a:r>
              <a:rPr lang="en-US" dirty="0">
                <a:solidFill>
                  <a:srgbClr val="7E8083"/>
                </a:solidFill>
              </a:rPr>
              <a:t>Record Generation – </a:t>
            </a:r>
            <a:r>
              <a:rPr lang="en-US" dirty="0">
                <a:solidFill>
                  <a:srgbClr val="009845"/>
                </a:solidFill>
              </a:rPr>
              <a:t>Cartesian Product</a:t>
            </a:r>
            <a:endParaRPr lang="en-GB" dirty="0">
              <a:solidFill>
                <a:srgbClr val="009845"/>
              </a:solidFill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609733" y="1566683"/>
            <a:ext cx="4117741" cy="14114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Raw data contains monthly physical inventory counts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Need to copy inventory counts to all days in between</a:t>
            </a:r>
          </a:p>
        </p:txBody>
      </p:sp>
      <p:sp>
        <p:nvSpPr>
          <p:cNvPr id="8" name="txtScenario"/>
          <p:cNvSpPr txBox="1"/>
          <p:nvPr/>
        </p:nvSpPr>
        <p:spPr>
          <a:xfrm>
            <a:off x="3623655" y="1286285"/>
            <a:ext cx="11379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Scenario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9" name="txtSolution"/>
          <p:cNvSpPr txBox="1"/>
          <p:nvPr/>
        </p:nvSpPr>
        <p:spPr>
          <a:xfrm>
            <a:off x="635311" y="3829971"/>
            <a:ext cx="9733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Solution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32" name="txtKeywords"/>
          <p:cNvSpPr txBox="1"/>
          <p:nvPr/>
        </p:nvSpPr>
        <p:spPr>
          <a:xfrm>
            <a:off x="612866" y="1260000"/>
            <a:ext cx="11336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Keywords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2" name="txtKW"/>
          <p:cNvSpPr txBox="1"/>
          <p:nvPr/>
        </p:nvSpPr>
        <p:spPr>
          <a:xfrm>
            <a:off x="612866" y="1476000"/>
            <a:ext cx="270343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E93DF"/>
                </a:solidFill>
              </a:rPr>
              <a:t>AUTOGENERATE</a:t>
            </a:r>
          </a:p>
        </p:txBody>
      </p:sp>
      <p:sp>
        <p:nvSpPr>
          <p:cNvPr id="78" name="txtKW2"/>
          <p:cNvSpPr txBox="1"/>
          <p:nvPr/>
        </p:nvSpPr>
        <p:spPr>
          <a:xfrm>
            <a:off x="612867" y="1800000"/>
            <a:ext cx="88517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E93DF"/>
                </a:solidFill>
              </a:rPr>
              <a:t>JOIN</a:t>
            </a:r>
          </a:p>
        </p:txBody>
      </p:sp>
      <p:sp>
        <p:nvSpPr>
          <p:cNvPr id="79" name="txtKW3"/>
          <p:cNvSpPr txBox="1"/>
          <p:nvPr/>
        </p:nvSpPr>
        <p:spPr>
          <a:xfrm>
            <a:off x="612866" y="2160000"/>
            <a:ext cx="24649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E93DF"/>
                </a:solidFill>
              </a:rPr>
              <a:t>CONCATENATE</a:t>
            </a:r>
          </a:p>
        </p:txBody>
      </p:sp>
      <p:sp>
        <p:nvSpPr>
          <p:cNvPr id="80" name="txtKW4"/>
          <p:cNvSpPr txBox="1"/>
          <p:nvPr/>
        </p:nvSpPr>
        <p:spPr>
          <a:xfrm>
            <a:off x="612867" y="2520000"/>
            <a:ext cx="200651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>
                <a:solidFill>
                  <a:srgbClr val="6E93DF"/>
                </a:solidFill>
              </a:rPr>
              <a:t>NOT EXISTS</a:t>
            </a:r>
          </a:p>
        </p:txBody>
      </p:sp>
      <p:sp>
        <p:nvSpPr>
          <p:cNvPr id="42" name="txtFunctions"/>
          <p:cNvSpPr txBox="1"/>
          <p:nvPr/>
        </p:nvSpPr>
        <p:spPr>
          <a:xfrm>
            <a:off x="609061" y="3029627"/>
            <a:ext cx="11224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009845"/>
                </a:solidFill>
              </a:rPr>
              <a:t>Functions</a:t>
            </a:r>
            <a:r>
              <a:rPr lang="en-US" sz="1400" dirty="0">
                <a:solidFill>
                  <a:srgbClr val="009845"/>
                </a:solidFill>
              </a:rPr>
              <a:t>:</a:t>
            </a:r>
          </a:p>
        </p:txBody>
      </p:sp>
      <p:sp>
        <p:nvSpPr>
          <p:cNvPr id="53" name="txtFN2"/>
          <p:cNvSpPr txBox="1"/>
          <p:nvPr/>
        </p:nvSpPr>
        <p:spPr>
          <a:xfrm>
            <a:off x="703324" y="3251761"/>
            <a:ext cx="9396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>
                <a:solidFill>
                  <a:srgbClr val="6E93DF"/>
                </a:solidFill>
              </a:rPr>
              <a:t>Peek()</a:t>
            </a:r>
          </a:p>
        </p:txBody>
      </p:sp>
      <p:sp>
        <p:nvSpPr>
          <p:cNvPr id="54" name="txtFN3"/>
          <p:cNvSpPr txBox="1"/>
          <p:nvPr/>
        </p:nvSpPr>
        <p:spPr>
          <a:xfrm>
            <a:off x="1566042" y="3263771"/>
            <a:ext cx="155061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6E93DF"/>
                </a:solidFill>
              </a:rPr>
              <a:t>FieldValue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</p:txBody>
      </p:sp>
      <p:sp>
        <p:nvSpPr>
          <p:cNvPr id="81" name="txtFN4"/>
          <p:cNvSpPr txBox="1"/>
          <p:nvPr/>
        </p:nvSpPr>
        <p:spPr>
          <a:xfrm>
            <a:off x="3039696" y="3255893"/>
            <a:ext cx="223509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6E93DF"/>
                </a:solidFill>
              </a:rPr>
              <a:t>FieldValueCount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</p:txBody>
      </p:sp>
      <p:sp>
        <p:nvSpPr>
          <p:cNvPr id="117" name="txtFN5"/>
          <p:cNvSpPr txBox="1"/>
          <p:nvPr/>
        </p:nvSpPr>
        <p:spPr>
          <a:xfrm>
            <a:off x="5197830" y="3255893"/>
            <a:ext cx="114005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>
                <a:solidFill>
                  <a:srgbClr val="6E93DF"/>
                </a:solidFill>
              </a:rPr>
              <a:t>RecNo</a:t>
            </a:r>
            <a:r>
              <a:rPr lang="en-US" sz="2000" dirty="0">
                <a:solidFill>
                  <a:srgbClr val="6E93DF"/>
                </a:solidFill>
              </a:rPr>
              <a:t>()</a:t>
            </a:r>
          </a:p>
        </p:txBody>
      </p:sp>
      <p:sp>
        <p:nvSpPr>
          <p:cNvPr id="14" name="s1,1"/>
          <p:cNvSpPr txBox="1"/>
          <p:nvPr/>
        </p:nvSpPr>
        <p:spPr>
          <a:xfrm>
            <a:off x="8460000" y="14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5" name="s1,2"/>
          <p:cNvSpPr txBox="1"/>
          <p:nvPr/>
        </p:nvSpPr>
        <p:spPr>
          <a:xfrm>
            <a:off x="9432000" y="144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Date</a:t>
            </a:r>
          </a:p>
        </p:txBody>
      </p:sp>
      <p:sp>
        <p:nvSpPr>
          <p:cNvPr id="57" name="s1,3"/>
          <p:cNvSpPr txBox="1"/>
          <p:nvPr/>
        </p:nvSpPr>
        <p:spPr>
          <a:xfrm>
            <a:off x="10620000" y="14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/>
              <a:t>Count</a:t>
            </a:r>
          </a:p>
        </p:txBody>
      </p:sp>
      <p:sp>
        <p:nvSpPr>
          <p:cNvPr id="21" name="s2,1"/>
          <p:cNvSpPr txBox="1"/>
          <p:nvPr/>
        </p:nvSpPr>
        <p:spPr>
          <a:xfrm>
            <a:off x="8460000" y="18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16" name="s2,2"/>
          <p:cNvSpPr txBox="1"/>
          <p:nvPr/>
        </p:nvSpPr>
        <p:spPr>
          <a:xfrm>
            <a:off x="9432000" y="180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9/1/2017</a:t>
            </a:r>
          </a:p>
        </p:txBody>
      </p:sp>
      <p:sp>
        <p:nvSpPr>
          <p:cNvPr id="58" name="s2,3"/>
          <p:cNvSpPr txBox="1"/>
          <p:nvPr/>
        </p:nvSpPr>
        <p:spPr>
          <a:xfrm>
            <a:off x="10620000" y="18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85</a:t>
            </a:r>
          </a:p>
        </p:txBody>
      </p:sp>
      <p:sp>
        <p:nvSpPr>
          <p:cNvPr id="56" name="s3,1"/>
          <p:cNvSpPr txBox="1"/>
          <p:nvPr/>
        </p:nvSpPr>
        <p:spPr>
          <a:xfrm>
            <a:off x="8460000" y="21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Nut</a:t>
            </a:r>
          </a:p>
        </p:txBody>
      </p:sp>
      <p:sp>
        <p:nvSpPr>
          <p:cNvPr id="55" name="s3,2"/>
          <p:cNvSpPr txBox="1"/>
          <p:nvPr/>
        </p:nvSpPr>
        <p:spPr>
          <a:xfrm>
            <a:off x="9432000" y="216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9/1/2017</a:t>
            </a:r>
          </a:p>
        </p:txBody>
      </p:sp>
      <p:sp>
        <p:nvSpPr>
          <p:cNvPr id="59" name="s3,3"/>
          <p:cNvSpPr txBox="1"/>
          <p:nvPr/>
        </p:nvSpPr>
        <p:spPr>
          <a:xfrm>
            <a:off x="10620000" y="21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48</a:t>
            </a:r>
          </a:p>
        </p:txBody>
      </p:sp>
      <p:sp>
        <p:nvSpPr>
          <p:cNvPr id="62" name="s4,1"/>
          <p:cNvSpPr txBox="1"/>
          <p:nvPr/>
        </p:nvSpPr>
        <p:spPr>
          <a:xfrm>
            <a:off x="8460000" y="252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Nut</a:t>
            </a:r>
          </a:p>
        </p:txBody>
      </p:sp>
      <p:sp>
        <p:nvSpPr>
          <p:cNvPr id="60" name="s4,2"/>
          <p:cNvSpPr txBox="1"/>
          <p:nvPr/>
        </p:nvSpPr>
        <p:spPr>
          <a:xfrm>
            <a:off x="9432000" y="252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10/1/2017</a:t>
            </a:r>
          </a:p>
        </p:txBody>
      </p:sp>
      <p:sp>
        <p:nvSpPr>
          <p:cNvPr id="65" name="s4,3"/>
          <p:cNvSpPr txBox="1"/>
          <p:nvPr/>
        </p:nvSpPr>
        <p:spPr>
          <a:xfrm>
            <a:off x="10620000" y="252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59</a:t>
            </a:r>
          </a:p>
        </p:txBody>
      </p:sp>
      <p:sp>
        <p:nvSpPr>
          <p:cNvPr id="25" name="s5,1"/>
          <p:cNvSpPr txBox="1"/>
          <p:nvPr/>
        </p:nvSpPr>
        <p:spPr>
          <a:xfrm>
            <a:off x="8460000" y="28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24" name="s5,2"/>
          <p:cNvSpPr txBox="1"/>
          <p:nvPr/>
        </p:nvSpPr>
        <p:spPr>
          <a:xfrm>
            <a:off x="9432000" y="288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10/1/2017</a:t>
            </a:r>
          </a:p>
        </p:txBody>
      </p:sp>
      <p:sp>
        <p:nvSpPr>
          <p:cNvPr id="61" name="s5,3"/>
          <p:cNvSpPr txBox="1"/>
          <p:nvPr/>
        </p:nvSpPr>
        <p:spPr>
          <a:xfrm>
            <a:off x="10620000" y="28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60</a:t>
            </a:r>
          </a:p>
        </p:txBody>
      </p:sp>
      <p:sp>
        <p:nvSpPr>
          <p:cNvPr id="33" name="msk1"/>
          <p:cNvSpPr/>
          <p:nvPr/>
        </p:nvSpPr>
        <p:spPr>
          <a:xfrm>
            <a:off x="3609732" y="1607392"/>
            <a:ext cx="3766238" cy="668748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msk2"/>
          <p:cNvSpPr/>
          <p:nvPr/>
        </p:nvSpPr>
        <p:spPr>
          <a:xfrm>
            <a:off x="3694775" y="2282491"/>
            <a:ext cx="3876457" cy="624016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mskScenario"/>
          <p:cNvSpPr/>
          <p:nvPr/>
        </p:nvSpPr>
        <p:spPr>
          <a:xfrm>
            <a:off x="3688536" y="1329605"/>
            <a:ext cx="1007712" cy="24274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solProd"/>
          <p:cNvSpPr txBox="1"/>
          <p:nvPr/>
        </p:nvSpPr>
        <p:spPr>
          <a:xfrm>
            <a:off x="7379006" y="37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84" name="solDate"/>
          <p:cNvSpPr txBox="1"/>
          <p:nvPr/>
        </p:nvSpPr>
        <p:spPr>
          <a:xfrm>
            <a:off x="9539006" y="378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Date</a:t>
            </a:r>
          </a:p>
        </p:txBody>
      </p:sp>
      <p:sp>
        <p:nvSpPr>
          <p:cNvPr id="87" name="solBolt1"/>
          <p:cNvSpPr txBox="1"/>
          <p:nvPr/>
        </p:nvSpPr>
        <p:spPr>
          <a:xfrm>
            <a:off x="7379006" y="41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90" name="solBolt2"/>
          <p:cNvSpPr txBox="1"/>
          <p:nvPr/>
        </p:nvSpPr>
        <p:spPr>
          <a:xfrm>
            <a:off x="7379006" y="45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Nut</a:t>
            </a:r>
          </a:p>
        </p:txBody>
      </p:sp>
      <p:sp>
        <p:nvSpPr>
          <p:cNvPr id="147" name="solProd2-final"/>
          <p:cNvSpPr txBox="1"/>
          <p:nvPr/>
        </p:nvSpPr>
        <p:spPr>
          <a:xfrm>
            <a:off x="7379006" y="45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143" name="solProd3-final"/>
          <p:cNvSpPr txBox="1"/>
          <p:nvPr/>
        </p:nvSpPr>
        <p:spPr>
          <a:xfrm>
            <a:off x="7379006" y="48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144" name="solProd4-final"/>
          <p:cNvSpPr txBox="1"/>
          <p:nvPr/>
        </p:nvSpPr>
        <p:spPr>
          <a:xfrm>
            <a:off x="7379006" y="522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Nut</a:t>
            </a:r>
          </a:p>
        </p:txBody>
      </p:sp>
      <p:sp>
        <p:nvSpPr>
          <p:cNvPr id="145" name="solProd5-final"/>
          <p:cNvSpPr txBox="1"/>
          <p:nvPr/>
        </p:nvSpPr>
        <p:spPr>
          <a:xfrm>
            <a:off x="7379006" y="558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146" name="solProd6-final"/>
          <p:cNvSpPr txBox="1"/>
          <p:nvPr/>
        </p:nvSpPr>
        <p:spPr>
          <a:xfrm>
            <a:off x="7379006" y="59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Nut</a:t>
            </a:r>
          </a:p>
        </p:txBody>
      </p:sp>
      <p:sp>
        <p:nvSpPr>
          <p:cNvPr id="88" name="solDate1"/>
          <p:cNvSpPr txBox="1"/>
          <p:nvPr/>
        </p:nvSpPr>
        <p:spPr>
          <a:xfrm>
            <a:off x="9539006" y="414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9/1/2017</a:t>
            </a:r>
          </a:p>
        </p:txBody>
      </p:sp>
      <p:sp>
        <p:nvSpPr>
          <p:cNvPr id="91" name="solDate2"/>
          <p:cNvSpPr txBox="1"/>
          <p:nvPr/>
        </p:nvSpPr>
        <p:spPr>
          <a:xfrm>
            <a:off x="9539006" y="450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9/2/2017</a:t>
            </a:r>
          </a:p>
        </p:txBody>
      </p:sp>
      <p:sp>
        <p:nvSpPr>
          <p:cNvPr id="123" name="solDate3"/>
          <p:cNvSpPr txBox="1"/>
          <p:nvPr/>
        </p:nvSpPr>
        <p:spPr>
          <a:xfrm>
            <a:off x="9539006" y="486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9/3/2017</a:t>
            </a:r>
          </a:p>
        </p:txBody>
      </p:sp>
      <p:sp>
        <p:nvSpPr>
          <p:cNvPr id="124" name="solDate4"/>
          <p:cNvSpPr txBox="1"/>
          <p:nvPr/>
        </p:nvSpPr>
        <p:spPr>
          <a:xfrm>
            <a:off x="9539006" y="522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129" name="solDate5"/>
          <p:cNvSpPr txBox="1"/>
          <p:nvPr/>
        </p:nvSpPr>
        <p:spPr>
          <a:xfrm>
            <a:off x="9539006" y="558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10/1/2017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8460000" y="1170424"/>
            <a:ext cx="1374094" cy="276999"/>
          </a:xfrm>
          <a:prstGeom prst="rect">
            <a:avLst/>
          </a:prstGeom>
          <a:noFill/>
        </p:spPr>
        <p:txBody>
          <a:bodyPr wrap="none" lIns="36000" rIns="0" bIns="0" rtlCol="0">
            <a:noAutofit/>
          </a:bodyPr>
          <a:lstStyle/>
          <a:p>
            <a:r>
              <a:rPr lang="en-US" sz="1200" dirty="0" err="1">
                <a:solidFill>
                  <a:srgbClr val="934C7E"/>
                </a:solidFill>
                <a:latin typeface="Consolas" panose="020B0609020204030204" pitchFamily="49" charset="0"/>
              </a:rPr>
              <a:t>TempInventory</a:t>
            </a:r>
            <a:r>
              <a:rPr lang="en-US" sz="1200" dirty="0">
                <a:solidFill>
                  <a:srgbClr val="934C7E"/>
                </a:solidFill>
                <a:latin typeface="Consolas" panose="020B0609020204030204" pitchFamily="49" charset="0"/>
              </a:rPr>
              <a:t>:</a:t>
            </a:r>
          </a:p>
        </p:txBody>
      </p:sp>
      <p:sp>
        <p:nvSpPr>
          <p:cNvPr id="114" name="TextBox 113"/>
          <p:cNvSpPr txBox="1"/>
          <p:nvPr/>
        </p:nvSpPr>
        <p:spPr>
          <a:xfrm>
            <a:off x="7377039" y="3521082"/>
            <a:ext cx="1883849" cy="276999"/>
          </a:xfrm>
          <a:prstGeom prst="rect">
            <a:avLst/>
          </a:prstGeom>
          <a:noFill/>
        </p:spPr>
        <p:txBody>
          <a:bodyPr wrap="none" lIns="36000" rIns="0" bIns="0" rtlCol="0">
            <a:noAutofit/>
          </a:bodyPr>
          <a:lstStyle/>
          <a:p>
            <a:r>
              <a:rPr lang="en-US" sz="1200" dirty="0" err="1">
                <a:solidFill>
                  <a:srgbClr val="934C7E"/>
                </a:solidFill>
                <a:latin typeface="Consolas" panose="020B0609020204030204" pitchFamily="49" charset="0"/>
              </a:rPr>
              <a:t>TempProduct_x_Dates</a:t>
            </a:r>
            <a:r>
              <a:rPr lang="en-US" sz="1200" dirty="0">
                <a:solidFill>
                  <a:srgbClr val="934C7E"/>
                </a:solidFill>
                <a:latin typeface="Consolas" panose="020B0609020204030204" pitchFamily="49" charset="0"/>
              </a:rPr>
              <a:t>:</a:t>
            </a:r>
          </a:p>
        </p:txBody>
      </p:sp>
      <p:pic>
        <p:nvPicPr>
          <p:cNvPr id="10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3420" y="4168525"/>
            <a:ext cx="3953427" cy="2143424"/>
          </a:xfrm>
          <a:prstGeom prst="rect">
            <a:avLst/>
          </a:prstGeom>
        </p:spPr>
      </p:pic>
      <p:sp>
        <p:nvSpPr>
          <p:cNvPr id="82" name="yellow1"/>
          <p:cNvSpPr/>
          <p:nvPr/>
        </p:nvSpPr>
        <p:spPr>
          <a:xfrm>
            <a:off x="765240" y="4507079"/>
            <a:ext cx="3981606" cy="63546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yellow2"/>
          <p:cNvSpPr/>
          <p:nvPr/>
        </p:nvSpPr>
        <p:spPr>
          <a:xfrm>
            <a:off x="923349" y="4824810"/>
            <a:ext cx="3830874" cy="165120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3420" y="4173509"/>
            <a:ext cx="4496427" cy="1846405"/>
          </a:xfrm>
          <a:prstGeom prst="rect">
            <a:avLst/>
          </a:prstGeom>
        </p:spPr>
      </p:pic>
      <p:sp>
        <p:nvSpPr>
          <p:cNvPr id="86" name="yellow3"/>
          <p:cNvSpPr/>
          <p:nvPr/>
        </p:nvSpPr>
        <p:spPr>
          <a:xfrm>
            <a:off x="787098" y="4996281"/>
            <a:ext cx="2865221" cy="152611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5" name="msk3"/>
          <p:cNvSpPr/>
          <p:nvPr/>
        </p:nvSpPr>
        <p:spPr>
          <a:xfrm>
            <a:off x="670095" y="1338824"/>
            <a:ext cx="2612190" cy="1593635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6" name="msk4"/>
          <p:cNvSpPr/>
          <p:nvPr/>
        </p:nvSpPr>
        <p:spPr>
          <a:xfrm>
            <a:off x="686753" y="3094568"/>
            <a:ext cx="5590440" cy="557303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3420" y="4166976"/>
            <a:ext cx="4134427" cy="1190791"/>
          </a:xfrm>
          <a:prstGeom prst="rect">
            <a:avLst/>
          </a:prstGeom>
        </p:spPr>
      </p:pic>
      <p:sp>
        <p:nvSpPr>
          <p:cNvPr id="118" name="yellow4"/>
          <p:cNvSpPr/>
          <p:nvPr/>
        </p:nvSpPr>
        <p:spPr>
          <a:xfrm>
            <a:off x="1259957" y="4682568"/>
            <a:ext cx="2048579" cy="152611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9" name="yellow5"/>
          <p:cNvSpPr/>
          <p:nvPr/>
        </p:nvSpPr>
        <p:spPr>
          <a:xfrm>
            <a:off x="925499" y="4676458"/>
            <a:ext cx="3330071" cy="313472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yellow8"/>
          <p:cNvSpPr/>
          <p:nvPr/>
        </p:nvSpPr>
        <p:spPr>
          <a:xfrm>
            <a:off x="2693469" y="4682568"/>
            <a:ext cx="538163" cy="152611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1" name="yellow9"/>
          <p:cNvSpPr/>
          <p:nvPr/>
        </p:nvSpPr>
        <p:spPr>
          <a:xfrm>
            <a:off x="1945478" y="5324353"/>
            <a:ext cx="2360890" cy="152611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2" name="yellow10"/>
          <p:cNvSpPr/>
          <p:nvPr/>
        </p:nvSpPr>
        <p:spPr>
          <a:xfrm>
            <a:off x="765241" y="5803470"/>
            <a:ext cx="1742491" cy="152611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5" name="TextBox 124"/>
          <p:cNvSpPr txBox="1"/>
          <p:nvPr/>
        </p:nvSpPr>
        <p:spPr>
          <a:xfrm>
            <a:off x="9501226" y="3505664"/>
            <a:ext cx="1225780" cy="230832"/>
          </a:xfrm>
          <a:prstGeom prst="rect">
            <a:avLst/>
          </a:prstGeom>
          <a:noFill/>
        </p:spPr>
        <p:txBody>
          <a:bodyPr wrap="none" lIns="36000" rIns="0" bIns="0" rtlCol="0">
            <a:spAutoFit/>
          </a:bodyPr>
          <a:lstStyle/>
          <a:p>
            <a:r>
              <a:rPr lang="en-US" sz="1200" dirty="0">
                <a:solidFill>
                  <a:srgbClr val="934C7E"/>
                </a:solidFill>
                <a:latin typeface="Consolas" panose="020B0609020204030204" pitchFamily="49" charset="0"/>
              </a:rPr>
              <a:t>(AUTOGENERATE)</a:t>
            </a:r>
          </a:p>
        </p:txBody>
      </p:sp>
      <p:sp>
        <p:nvSpPr>
          <p:cNvPr id="126" name="s1,1COPY"/>
          <p:cNvSpPr txBox="1"/>
          <p:nvPr/>
        </p:nvSpPr>
        <p:spPr>
          <a:xfrm>
            <a:off x="8460000" y="144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Product</a:t>
            </a:r>
          </a:p>
        </p:txBody>
      </p:sp>
      <p:sp>
        <p:nvSpPr>
          <p:cNvPr id="127" name="s2,1COPY"/>
          <p:cNvSpPr txBox="1"/>
          <p:nvPr/>
        </p:nvSpPr>
        <p:spPr>
          <a:xfrm>
            <a:off x="8460000" y="180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Bolt</a:t>
            </a:r>
          </a:p>
        </p:txBody>
      </p:sp>
      <p:sp>
        <p:nvSpPr>
          <p:cNvPr id="128" name="s3,1COPY"/>
          <p:cNvSpPr txBox="1"/>
          <p:nvPr/>
        </p:nvSpPr>
        <p:spPr>
          <a:xfrm>
            <a:off x="8460000" y="2160000"/>
            <a:ext cx="972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Nut</a:t>
            </a:r>
          </a:p>
        </p:txBody>
      </p:sp>
      <p:sp>
        <p:nvSpPr>
          <p:cNvPr id="130" name="Right Brace"/>
          <p:cNvSpPr/>
          <p:nvPr/>
        </p:nvSpPr>
        <p:spPr>
          <a:xfrm rot="10800000">
            <a:off x="10787758" y="4142961"/>
            <a:ext cx="476504" cy="1797037"/>
          </a:xfrm>
          <a:prstGeom prst="leftBrace">
            <a:avLst>
              <a:gd name="adj1" fmla="val 34372"/>
              <a:gd name="adj2" fmla="val 481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31" name="x-right"/>
          <p:cNvSpPr txBox="1"/>
          <p:nvPr/>
        </p:nvSpPr>
        <p:spPr>
          <a:xfrm>
            <a:off x="11283239" y="4925766"/>
            <a:ext cx="2853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61A71E"/>
                </a:solidFill>
              </a:rPr>
              <a:t>31</a:t>
            </a:r>
            <a:endParaRPr lang="en-US" sz="2800" dirty="0">
              <a:solidFill>
                <a:srgbClr val="61A71E"/>
              </a:solidFill>
            </a:endParaRPr>
          </a:p>
        </p:txBody>
      </p:sp>
      <p:sp>
        <p:nvSpPr>
          <p:cNvPr id="132" name="Left Brace"/>
          <p:cNvSpPr/>
          <p:nvPr/>
        </p:nvSpPr>
        <p:spPr>
          <a:xfrm>
            <a:off x="7040308" y="4134544"/>
            <a:ext cx="294651" cy="725455"/>
          </a:xfrm>
          <a:prstGeom prst="leftBrace">
            <a:avLst>
              <a:gd name="adj1" fmla="val 34372"/>
              <a:gd name="adj2" fmla="val 481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wrap="none" lIns="36000" rIns="0" bIns="0" rtlCol="0" anchor="ctr">
            <a:noAutofit/>
          </a:bodyPr>
          <a:lstStyle/>
          <a:p>
            <a:pPr algn="ctr"/>
            <a:endParaRPr lang="en-US" sz="1800"/>
          </a:p>
        </p:txBody>
      </p:sp>
      <p:sp>
        <p:nvSpPr>
          <p:cNvPr id="133" name="x-left"/>
          <p:cNvSpPr txBox="1"/>
          <p:nvPr/>
        </p:nvSpPr>
        <p:spPr>
          <a:xfrm>
            <a:off x="6836887" y="4320000"/>
            <a:ext cx="142668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61A71E"/>
                </a:solidFill>
              </a:rPr>
              <a:t>2</a:t>
            </a:r>
            <a:endParaRPr lang="en-US" sz="2800" dirty="0">
              <a:solidFill>
                <a:srgbClr val="61A71E"/>
              </a:solidFill>
            </a:endParaRPr>
          </a:p>
        </p:txBody>
      </p:sp>
      <p:sp>
        <p:nvSpPr>
          <p:cNvPr id="134" name="solDate-final"/>
          <p:cNvSpPr txBox="1"/>
          <p:nvPr/>
        </p:nvSpPr>
        <p:spPr>
          <a:xfrm>
            <a:off x="8351006" y="378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Date</a:t>
            </a:r>
          </a:p>
        </p:txBody>
      </p:sp>
      <p:sp>
        <p:nvSpPr>
          <p:cNvPr id="135" name="solDate1-final"/>
          <p:cNvSpPr txBox="1"/>
          <p:nvPr/>
        </p:nvSpPr>
        <p:spPr>
          <a:xfrm>
            <a:off x="8351006" y="414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9/1/2017</a:t>
            </a:r>
          </a:p>
        </p:txBody>
      </p:sp>
      <p:sp>
        <p:nvSpPr>
          <p:cNvPr id="136" name="solDate2-final"/>
          <p:cNvSpPr txBox="1"/>
          <p:nvPr/>
        </p:nvSpPr>
        <p:spPr>
          <a:xfrm>
            <a:off x="8351006" y="450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137" name="solDate3-final"/>
          <p:cNvSpPr txBox="1"/>
          <p:nvPr/>
        </p:nvSpPr>
        <p:spPr>
          <a:xfrm>
            <a:off x="8351006" y="486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 dirty="0"/>
              <a:t>10/1/2017</a:t>
            </a:r>
          </a:p>
        </p:txBody>
      </p:sp>
      <p:sp>
        <p:nvSpPr>
          <p:cNvPr id="140" name="solDate4-final"/>
          <p:cNvSpPr txBox="1"/>
          <p:nvPr/>
        </p:nvSpPr>
        <p:spPr>
          <a:xfrm>
            <a:off x="8351006" y="522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9/1/2017</a:t>
            </a:r>
          </a:p>
        </p:txBody>
      </p:sp>
      <p:sp>
        <p:nvSpPr>
          <p:cNvPr id="138" name="solDate5-final"/>
          <p:cNvSpPr txBox="1"/>
          <p:nvPr/>
        </p:nvSpPr>
        <p:spPr>
          <a:xfrm>
            <a:off x="8351006" y="558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…</a:t>
            </a:r>
          </a:p>
        </p:txBody>
      </p:sp>
      <p:sp>
        <p:nvSpPr>
          <p:cNvPr id="139" name="solDate6-final"/>
          <p:cNvSpPr txBox="1"/>
          <p:nvPr/>
        </p:nvSpPr>
        <p:spPr>
          <a:xfrm>
            <a:off x="8351006" y="5940000"/>
            <a:ext cx="1188000" cy="360000"/>
          </a:xfrm>
          <a:prstGeom prst="rect">
            <a:avLst/>
          </a:prstGeom>
          <a:noFill/>
          <a:ln w="6350">
            <a:solidFill>
              <a:schemeClr val="bg2">
                <a:lumMod val="20000"/>
                <a:lumOff val="80000"/>
              </a:schemeClr>
            </a:solidFill>
          </a:ln>
        </p:spPr>
        <p:txBody>
          <a:bodyPr wrap="none" lIns="36000" rIns="0" bIns="0" rtlCol="0">
            <a:noAutofit/>
          </a:bodyPr>
          <a:lstStyle/>
          <a:p>
            <a:r>
              <a:rPr lang="en-US" sz="1800"/>
              <a:t>10/1/2017</a:t>
            </a:r>
          </a:p>
        </p:txBody>
      </p:sp>
      <p:sp>
        <p:nvSpPr>
          <p:cNvPr id="148" name="yellow11"/>
          <p:cNvSpPr/>
          <p:nvPr/>
        </p:nvSpPr>
        <p:spPr>
          <a:xfrm>
            <a:off x="797732" y="4849461"/>
            <a:ext cx="1978286" cy="152611"/>
          </a:xfrm>
          <a:prstGeom prst="roundRect">
            <a:avLst>
              <a:gd name="adj" fmla="val 0"/>
            </a:avLst>
          </a:prstGeom>
          <a:solidFill>
            <a:srgbClr val="FFFF00">
              <a:alpha val="36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9" name="Right Brace"/>
          <p:cNvSpPr/>
          <p:nvPr/>
        </p:nvSpPr>
        <p:spPr>
          <a:xfrm rot="10800000">
            <a:off x="9585865" y="4136830"/>
            <a:ext cx="518281" cy="2167081"/>
          </a:xfrm>
          <a:prstGeom prst="leftBrace">
            <a:avLst>
              <a:gd name="adj1" fmla="val 34372"/>
              <a:gd name="adj2" fmla="val 48148"/>
            </a:avLst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  <p:sp>
        <p:nvSpPr>
          <p:cNvPr id="150" name="x-right"/>
          <p:cNvSpPr txBox="1"/>
          <p:nvPr/>
        </p:nvSpPr>
        <p:spPr>
          <a:xfrm>
            <a:off x="10155604" y="5103863"/>
            <a:ext cx="285335" cy="30777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en-US" sz="2000" dirty="0">
                <a:solidFill>
                  <a:srgbClr val="61A71E"/>
                </a:solidFill>
              </a:rPr>
              <a:t>62</a:t>
            </a:r>
            <a:endParaRPr lang="en-US" sz="2800" dirty="0">
              <a:solidFill>
                <a:srgbClr val="61A71E"/>
              </a:solidFill>
            </a:endParaRPr>
          </a:p>
        </p:txBody>
      </p:sp>
      <p:cxnSp>
        <p:nvCxnSpPr>
          <p:cNvPr id="13" name="Straight Arrow Connector 12"/>
          <p:cNvCxnSpPr>
            <a:cxnSpLocks/>
            <a:stCxn id="134" idx="1"/>
            <a:endCxn id="134" idx="3"/>
          </p:cNvCxnSpPr>
          <p:nvPr/>
        </p:nvCxnSpPr>
        <p:spPr>
          <a:xfrm>
            <a:off x="8351006" y="3960000"/>
            <a:ext cx="1188000" cy="0"/>
          </a:xfrm>
          <a:prstGeom prst="straightConnector1">
            <a:avLst/>
          </a:prstGeom>
          <a:ln w="63500">
            <a:solidFill>
              <a:srgbClr val="C00000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85" name="NutsNBolts">
            <a:extLst>
              <a:ext uri="{FF2B5EF4-FFF2-40B4-BE49-F238E27FC236}">
                <a16:creationId xmlns:a16="http://schemas.microsoft.com/office/drawing/2014/main" id="{FFEB4949-4C01-4B15-964F-0FB4727D2C3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8513" y="260209"/>
            <a:ext cx="589622" cy="9021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2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2500"/>
                            </p:stCondLst>
                            <p:childTnLst>
                              <p:par>
                                <p:cTn id="5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3000"/>
                            </p:stCondLst>
                            <p:childTnLst>
                              <p:par>
                                <p:cTn id="60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53" presetClass="entr" presetSubtype="16" fill="hold" grpId="0" nodeType="afterEffect">
                                  <p:stCondLst>
                                    <p:cond delay="200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2" dur="5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3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3000"/>
                            </p:stCondLst>
                            <p:childTnLst>
                              <p:par>
                                <p:cTn id="95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7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8" dur="50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9" dur="50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4000"/>
                            </p:stCondLst>
                            <p:childTnLst>
                              <p:par>
                                <p:cTn id="101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3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4" dur="50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5" dur="50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6" fill="hold">
                            <p:stCondLst>
                              <p:cond delay="5000"/>
                            </p:stCondLst>
                            <p:childTnLst>
                              <p:par>
                                <p:cTn id="107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9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0" dur="5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1" dur="50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2" fill="hold">
                      <p:stCondLst>
                        <p:cond delay="indefinite"/>
                      </p:stCondLst>
                      <p:childTnLst>
                        <p:par>
                          <p:cTn id="113" fill="hold">
                            <p:stCondLst>
                              <p:cond delay="0"/>
                            </p:stCondLst>
                            <p:childTnLst>
                              <p:par>
                                <p:cTn id="1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6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500"/>
                            </p:stCondLst>
                            <p:childTnLst>
                              <p:par>
                                <p:cTn id="118" presetID="5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0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1" dur="5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6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7" dur="5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2000"/>
                            </p:stCondLst>
                            <p:childTnLst>
                              <p:par>
                                <p:cTn id="130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2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3" dur="50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4" dur="50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3000"/>
                            </p:stCondLst>
                            <p:childTnLst>
                              <p:par>
                                <p:cTn id="136" presetID="53" presetClass="entr" presetSubtype="16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38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39" dur="500" fill="hold"/>
                                        <p:tgtEl>
                                          <p:spTgt spid="1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40" dur="500"/>
                                        <p:tgtEl>
                                          <p:spTgt spid="1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1" fill="hold">
                      <p:stCondLst>
                        <p:cond delay="indefinite"/>
                      </p:stCondLst>
                      <p:childTnLst>
                        <p:par>
                          <p:cTn id="142" fill="hold">
                            <p:stCondLst>
                              <p:cond delay="0"/>
                            </p:stCondLst>
                            <p:childTnLst>
                              <p:par>
                                <p:cTn id="14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8" dur="500"/>
                                        <p:tgtEl>
                                          <p:spTgt spid="1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1" dur="500"/>
                                        <p:tgtEl>
                                          <p:spTgt spid="1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6" fill="hold">
                      <p:stCondLst>
                        <p:cond delay="indefinite"/>
                      </p:stCondLst>
                      <p:childTnLst>
                        <p:par>
                          <p:cTn id="157" fill="hold">
                            <p:stCondLst>
                              <p:cond delay="0"/>
                            </p:stCondLst>
                            <p:childTnLst>
                              <p:par>
                                <p:cTn id="15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0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1" fill="hold">
                      <p:stCondLst>
                        <p:cond delay="indefinite"/>
                      </p:stCondLst>
                      <p:childTnLst>
                        <p:par>
                          <p:cTn id="162" fill="hold">
                            <p:stCondLst>
                              <p:cond delay="0"/>
                            </p:stCondLst>
                            <p:childTnLst>
                              <p:par>
                                <p:cTn id="1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5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9" fill="hold">
                      <p:stCondLst>
                        <p:cond delay="indefinite"/>
                      </p:stCondLst>
                      <p:childTnLst>
                        <p:par>
                          <p:cTn id="170" fill="hold">
                            <p:stCondLst>
                              <p:cond delay="0"/>
                            </p:stCondLst>
                            <p:childTnLst>
                              <p:par>
                                <p:cTn id="17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4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7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78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0" fill="hold">
                      <p:stCondLst>
                        <p:cond delay="indefinite"/>
                      </p:stCondLst>
                      <p:childTnLst>
                        <p:par>
                          <p:cTn id="181" fill="hold">
                            <p:stCondLst>
                              <p:cond delay="0"/>
                            </p:stCondLst>
                            <p:childTnLst>
                              <p:par>
                                <p:cTn id="18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4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5" fill="hold">
                      <p:stCondLst>
                        <p:cond delay="indefinite"/>
                      </p:stCondLst>
                      <p:childTnLst>
                        <p:par>
                          <p:cTn id="186" fill="hold">
                            <p:stCondLst>
                              <p:cond delay="0"/>
                            </p:stCondLst>
                            <p:childTnLst>
                              <p:par>
                                <p:cTn id="18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1" dur="5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3" fill="hold">
                      <p:stCondLst>
                        <p:cond delay="indefinite"/>
                      </p:stCondLst>
                      <p:childTnLst>
                        <p:par>
                          <p:cTn id="194" fill="hold">
                            <p:stCondLst>
                              <p:cond delay="0"/>
                            </p:stCondLst>
                            <p:childTnLst>
                              <p:par>
                                <p:cTn id="19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99" dur="500"/>
                                        <p:tgtEl>
                                          <p:spTgt spid="11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1" fill="hold">
                      <p:stCondLst>
                        <p:cond delay="indefinite"/>
                      </p:stCondLst>
                      <p:childTnLst>
                        <p:par>
                          <p:cTn id="202" fill="hold">
                            <p:stCondLst>
                              <p:cond delay="0"/>
                            </p:stCondLst>
                            <p:childTnLst>
                              <p:par>
                                <p:cTn id="20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07" dur="500"/>
                                        <p:tgtEl>
                                          <p:spTgt spid="11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0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9" fill="hold">
                      <p:stCondLst>
                        <p:cond delay="indefinite"/>
                      </p:stCondLst>
                      <p:childTnLst>
                        <p:par>
                          <p:cTn id="210" fill="hold">
                            <p:stCondLst>
                              <p:cond delay="0"/>
                            </p:stCondLst>
                            <p:childTnLst>
                              <p:par>
                                <p:cTn id="2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15" dur="500"/>
                                        <p:tgtEl>
                                          <p:spTgt spid="12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7" fill="hold">
                      <p:stCondLst>
                        <p:cond delay="indefinite"/>
                      </p:stCondLst>
                      <p:childTnLst>
                        <p:par>
                          <p:cTn id="218" fill="hold">
                            <p:stCondLst>
                              <p:cond delay="0"/>
                            </p:stCondLst>
                            <p:childTnLst>
                              <p:par>
                                <p:cTn id="2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23" dur="500"/>
                                        <p:tgtEl>
                                          <p:spTgt spid="12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5" fill="hold">
                      <p:stCondLst>
                        <p:cond delay="indefinite"/>
                      </p:stCondLst>
                      <p:childTnLst>
                        <p:par>
                          <p:cTn id="226" fill="hold">
                            <p:stCondLst>
                              <p:cond delay="0"/>
                            </p:stCondLst>
                            <p:childTnLst>
                              <p:par>
                                <p:cTn id="22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1" dur="500"/>
                                        <p:tgtEl>
                                          <p:spTgt spid="1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34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3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6" fill="hold">
                            <p:stCondLst>
                              <p:cond delay="500"/>
                            </p:stCondLst>
                            <p:childTnLst>
                              <p:par>
                                <p:cTn id="237" presetID="10" presetClass="entr" presetSubtype="0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2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9" dur="500"/>
                                        <p:tgtEl>
                                          <p:spTgt spid="1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0" fill="hold">
                      <p:stCondLst>
                        <p:cond delay="indefinite"/>
                      </p:stCondLst>
                      <p:childTnLst>
                        <p:par>
                          <p:cTn id="241" fill="hold">
                            <p:stCondLst>
                              <p:cond delay="0"/>
                            </p:stCondLst>
                            <p:childTnLst>
                              <p:par>
                                <p:cTn id="24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4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5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1.11111E-6 L -0.0888 0.34167 " pathEditMode="relative" rAng="0" ptsTypes="AA">
                                      <p:cBhvr>
                                        <p:cTn id="246" dur="1000" fill="hold"/>
                                        <p:tgtEl>
                                          <p:spTgt spid="1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1708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7" fill="hold">
                            <p:stCondLst>
                              <p:cond delay="1000"/>
                            </p:stCondLst>
                            <p:childTnLst>
                              <p:par>
                                <p:cTn id="24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0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1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52" dur="5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5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4" fill="hold">
                      <p:stCondLst>
                        <p:cond delay="indefinite"/>
                      </p:stCondLst>
                      <p:childTnLst>
                        <p:par>
                          <p:cTn id="255" fill="hold">
                            <p:stCondLst>
                              <p:cond delay="0"/>
                            </p:stCondLst>
                            <p:childTnLst>
                              <p:par>
                                <p:cTn id="25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8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9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2.59259E-6 L -0.0888 0.3412 " pathEditMode="relative" rAng="0" ptsTypes="AA">
                                      <p:cBhvr>
                                        <p:cTn id="260" dur="1000" fill="hold"/>
                                        <p:tgtEl>
                                          <p:spTgt spid="1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1" fill="hold">
                            <p:stCondLst>
                              <p:cond delay="1000"/>
                            </p:stCondLst>
                            <p:childTnLst>
                              <p:par>
                                <p:cTn id="26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4" dur="25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5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66" dur="5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8" fill="hold">
                            <p:stCondLst>
                              <p:cond delay="1500"/>
                            </p:stCondLst>
                            <p:childTnLst>
                              <p:par>
                                <p:cTn id="2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1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2" presetID="42" presetClass="path" presetSubtype="0" accel="5000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95833E-6 -3.7037E-6 L -0.0888 0.34144 " pathEditMode="relative" rAng="0" ptsTypes="AA">
                                      <p:cBhvr>
                                        <p:cTn id="273" dur="1000" fill="hold"/>
                                        <p:tgtEl>
                                          <p:spTgt spid="12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440" y="1706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4" fill="hold">
                            <p:stCondLst>
                              <p:cond delay="2500"/>
                            </p:stCondLst>
                            <p:childTnLst>
                              <p:par>
                                <p:cTn id="27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7" dur="25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8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279" dur="5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1" fill="hold">
                      <p:stCondLst>
                        <p:cond delay="indefinite"/>
                      </p:stCondLst>
                      <p:childTnLst>
                        <p:par>
                          <p:cTn id="282" fill="hold">
                            <p:stCondLst>
                              <p:cond delay="0"/>
                            </p:stCondLst>
                            <p:childTnLst>
                              <p:par>
                                <p:cTn id="28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5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6" fill="hold">
                            <p:stCondLst>
                              <p:cond delay="500"/>
                            </p:stCondLst>
                            <p:childTnLst>
                              <p:par>
                                <p:cTn id="28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9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0" fill="hold">
                            <p:stCondLst>
                              <p:cond delay="1000"/>
                            </p:stCondLst>
                            <p:childTnLst>
                              <p:par>
                                <p:cTn id="29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3" dur="25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4" fill="hold">
                            <p:stCondLst>
                              <p:cond delay="1250"/>
                            </p:stCondLst>
                            <p:childTnLst>
                              <p:par>
                                <p:cTn id="29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7" dur="25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1" dur="25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2" fill="hold">
                            <p:stCondLst>
                              <p:cond delay="1750"/>
                            </p:stCondLst>
                            <p:childTnLst>
                              <p:par>
                                <p:cTn id="30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5" dur="25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6" fill="hold">
                            <p:stCondLst>
                              <p:cond delay="2000"/>
                            </p:stCondLst>
                            <p:childTnLst>
                              <p:par>
                                <p:cTn id="30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9" dur="25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0" fill="hold">
                      <p:stCondLst>
                        <p:cond delay="indefinite"/>
                      </p:stCondLst>
                      <p:childTnLst>
                        <p:par>
                          <p:cTn id="311" fill="hold">
                            <p:stCondLst>
                              <p:cond delay="0"/>
                            </p:stCondLst>
                            <p:childTnLst>
                              <p:par>
                                <p:cTn id="31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4" dur="500"/>
                                        <p:tgtEl>
                                          <p:spTgt spid="1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8" fill="hold">
                      <p:stCondLst>
                        <p:cond delay="indefinite"/>
                      </p:stCondLst>
                      <p:childTnLst>
                        <p:par>
                          <p:cTn id="319" fill="hold">
                            <p:stCondLst>
                              <p:cond delay="0"/>
                            </p:stCondLst>
                            <p:childTnLst>
                              <p:par>
                                <p:cTn id="3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2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5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6" fill="hold">
                            <p:stCondLst>
                              <p:cond delay="500"/>
                            </p:stCondLst>
                            <p:childTnLst>
                              <p:par>
                                <p:cTn id="327" presetID="22" presetClass="entr" presetSubtype="2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29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0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2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3" fill="hold">
                      <p:stCondLst>
                        <p:cond delay="indefinite"/>
                      </p:stCondLst>
                      <p:childTnLst>
                        <p:par>
                          <p:cTn id="334" fill="hold">
                            <p:stCondLst>
                              <p:cond delay="0"/>
                            </p:stCondLst>
                            <p:childTnLst>
                              <p:par>
                                <p:cTn id="335" presetID="42" presetClass="path" presetSubtype="0" accel="50000" decel="50000" fill="hold" grpId="2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09753 0.00047 " pathEditMode="relative" rAng="0" ptsTypes="AA">
                                      <p:cBhvr>
                                        <p:cTn id="336" dur="100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23"/>
                                    </p:animMotion>
                                  </p:childTnLst>
                                </p:cTn>
                              </p:par>
                              <p:par>
                                <p:cTn id="337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1.11111E-6 L -0.09753 -1.11111E-6 " pathEditMode="relative" rAng="0" ptsTypes="AA">
                                      <p:cBhvr>
                                        <p:cTn id="338" dur="1000" fill="hold"/>
                                        <p:tgtEl>
                                          <p:spTgt spid="8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0"/>
                                    </p:animMotion>
                                  </p:childTnLst>
                                </p:cTn>
                              </p:par>
                              <p:par>
                                <p:cTn id="339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2.59259E-6 L -0.09753 0.00023 " pathEditMode="relative" rAng="0" ptsTypes="AA">
                                      <p:cBhvr>
                                        <p:cTn id="340" dur="1000" fill="hold"/>
                                        <p:tgtEl>
                                          <p:spTgt spid="9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0"/>
                                    </p:animMotion>
                                  </p:childTnLst>
                                </p:cTn>
                              </p:par>
                              <p:par>
                                <p:cTn id="341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2.22222E-6 L -0.09753 -2.22222E-6 " pathEditMode="relative" rAng="0" ptsTypes="AA">
                                      <p:cBhvr>
                                        <p:cTn id="342" dur="1000" fill="hold"/>
                                        <p:tgtEl>
                                          <p:spTgt spid="1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0"/>
                                    </p:animMotion>
                                  </p:childTnLst>
                                </p:cTn>
                              </p:par>
                              <p:par>
                                <p:cTn id="343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1.48148E-6 L -0.09753 0.00023 " pathEditMode="relative" rAng="0" ptsTypes="AA">
                                      <p:cBhvr>
                                        <p:cTn id="344" dur="1000" fill="hold"/>
                                        <p:tgtEl>
                                          <p:spTgt spid="1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0"/>
                                    </p:animMotion>
                                  </p:childTnLst>
                                </p:cTn>
                              </p:par>
                              <p:par>
                                <p:cTn id="345" presetID="42" presetClass="path" presetSubtype="0" accel="50000" decel="5000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08333E-7 -4.81481E-6 L -0.09753 0.00047 " pathEditMode="relative" rAng="0" ptsTypes="AA">
                                      <p:cBhvr>
                                        <p:cTn id="346" dur="1000" fill="hold"/>
                                        <p:tgtEl>
                                          <p:spTgt spid="1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883" y="23"/>
                                    </p:animMotion>
                                  </p:childTnLst>
                                </p:cTn>
                              </p:par>
                              <p:par>
                                <p:cTn id="347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4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1" dur="5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3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4" dur="5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57" dur="5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5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9" presetID="10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0" dur="500"/>
                                        <p:tgtEl>
                                          <p:spTgt spid="1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3" dur="5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5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6" dur="5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8" fill="hold">
                            <p:stCondLst>
                              <p:cond delay="1000"/>
                            </p:stCondLst>
                            <p:childTnLst>
                              <p:par>
                                <p:cTn id="36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1" dur="5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3" dur="50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7" dur="25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8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79" dur="500"/>
                                        <p:tgtEl>
                                          <p:spTgt spid="8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3" dur="25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4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85" dur="5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8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9" dur="25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0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1" dur="500"/>
                                        <p:tgtEl>
                                          <p:spTgt spid="1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5" dur="25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6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97" dur="5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9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1" dur="25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2" presetID="10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03" dur="5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0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7" dur="25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0" dur="250"/>
                                        <p:tgtEl>
                                          <p:spTgt spid="1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3" dur="250"/>
                                        <p:tgtEl>
                                          <p:spTgt spid="1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6" dur="250"/>
                                        <p:tgtEl>
                                          <p:spTgt spid="1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9" dur="250"/>
                                        <p:tgtEl>
                                          <p:spTgt spid="1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2" dur="250"/>
                                        <p:tgtEl>
                                          <p:spTgt spid="1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3" fill="hold">
                            <p:stCondLst>
                              <p:cond delay="1500"/>
                            </p:stCondLst>
                            <p:childTnLst>
                              <p:par>
                                <p:cTn id="4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6" dur="500"/>
                                        <p:tgtEl>
                                          <p:spTgt spid="1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9" dur="5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8" grpId="0"/>
      <p:bldP spid="9" grpId="0"/>
      <p:bldP spid="32" grpId="0"/>
      <p:bldP spid="52" grpId="0"/>
      <p:bldP spid="78" grpId="0"/>
      <p:bldP spid="79" grpId="0"/>
      <p:bldP spid="80" grpId="0"/>
      <p:bldP spid="42" grpId="0"/>
      <p:bldP spid="53" grpId="0"/>
      <p:bldP spid="54" grpId="0"/>
      <p:bldP spid="81" grpId="0"/>
      <p:bldP spid="117" grpId="0"/>
      <p:bldP spid="14" grpId="0" animBg="1"/>
      <p:bldP spid="5" grpId="0" animBg="1"/>
      <p:bldP spid="57" grpId="0" animBg="1"/>
      <p:bldP spid="21" grpId="0" animBg="1"/>
      <p:bldP spid="16" grpId="0" animBg="1"/>
      <p:bldP spid="58" grpId="0" animBg="1"/>
      <p:bldP spid="56" grpId="0" animBg="1"/>
      <p:bldP spid="55" grpId="0" animBg="1"/>
      <p:bldP spid="59" grpId="0" animBg="1"/>
      <p:bldP spid="62" grpId="0" animBg="1"/>
      <p:bldP spid="60" grpId="0" animBg="1"/>
      <p:bldP spid="65" grpId="0" animBg="1"/>
      <p:bldP spid="25" grpId="0" animBg="1"/>
      <p:bldP spid="24" grpId="0" animBg="1"/>
      <p:bldP spid="61" grpId="0" animBg="1"/>
      <p:bldP spid="33" grpId="0" animBg="1"/>
      <p:bldP spid="34" grpId="0" animBg="1"/>
      <p:bldP spid="39" grpId="0" animBg="1"/>
      <p:bldP spid="67" grpId="0" animBg="1"/>
      <p:bldP spid="84" grpId="0" animBg="1"/>
      <p:bldP spid="84" grpId="1" animBg="1"/>
      <p:bldP spid="84" grpId="2" animBg="1"/>
      <p:bldP spid="87" grpId="0" animBg="1"/>
      <p:bldP spid="90" grpId="0" animBg="1"/>
      <p:bldP spid="90" grpId="1" animBg="1"/>
      <p:bldP spid="147" grpId="0" animBg="1"/>
      <p:bldP spid="143" grpId="0" animBg="1"/>
      <p:bldP spid="144" grpId="0" animBg="1"/>
      <p:bldP spid="145" grpId="0" animBg="1"/>
      <p:bldP spid="146" grpId="0" animBg="1"/>
      <p:bldP spid="88" grpId="0" animBg="1"/>
      <p:bldP spid="88" grpId="1" animBg="1"/>
      <p:bldP spid="88" grpId="2" animBg="1"/>
      <p:bldP spid="91" grpId="0" animBg="1"/>
      <p:bldP spid="91" grpId="1" animBg="1"/>
      <p:bldP spid="91" grpId="2" animBg="1"/>
      <p:bldP spid="123" grpId="0" animBg="1"/>
      <p:bldP spid="123" grpId="1" animBg="1"/>
      <p:bldP spid="123" grpId="2" animBg="1"/>
      <p:bldP spid="124" grpId="0" animBg="1"/>
      <p:bldP spid="124" grpId="1" animBg="1"/>
      <p:bldP spid="124" grpId="2" animBg="1"/>
      <p:bldP spid="129" grpId="0" animBg="1"/>
      <p:bldP spid="129" grpId="1" animBg="1"/>
      <p:bldP spid="129" grpId="2" animBg="1"/>
      <p:bldP spid="6" grpId="0"/>
      <p:bldP spid="114" grpId="0"/>
      <p:bldP spid="82" grpId="0" animBg="1"/>
      <p:bldP spid="82" grpId="1" animBg="1"/>
      <p:bldP spid="83" grpId="0" animBg="1"/>
      <p:bldP spid="83" grpId="1" animBg="1"/>
      <p:bldP spid="86" grpId="0" animBg="1"/>
      <p:bldP spid="86" grpId="1" animBg="1"/>
      <p:bldP spid="115" grpId="0" animBg="1"/>
      <p:bldP spid="116" grpId="0" animBg="1"/>
      <p:bldP spid="118" grpId="0" animBg="1"/>
      <p:bldP spid="118" grpId="1" animBg="1"/>
      <p:bldP spid="119" grpId="0" animBg="1"/>
      <p:bldP spid="119" grpId="1" animBg="1"/>
      <p:bldP spid="120" grpId="0" animBg="1"/>
      <p:bldP spid="120" grpId="1" animBg="1"/>
      <p:bldP spid="121" grpId="0" animBg="1"/>
      <p:bldP spid="121" grpId="1" animBg="1"/>
      <p:bldP spid="122" grpId="0" animBg="1"/>
      <p:bldP spid="122" grpId="1" animBg="1"/>
      <p:bldP spid="125" grpId="0"/>
      <p:bldP spid="125" grpId="1"/>
      <p:bldP spid="126" grpId="0" animBg="1"/>
      <p:bldP spid="126" grpId="1" animBg="1"/>
      <p:bldP spid="126" grpId="2" animBg="1"/>
      <p:bldP spid="127" grpId="0" animBg="1"/>
      <p:bldP spid="127" grpId="1" animBg="1"/>
      <p:bldP spid="127" grpId="2" animBg="1"/>
      <p:bldP spid="128" grpId="0" animBg="1"/>
      <p:bldP spid="128" grpId="1" animBg="1"/>
      <p:bldP spid="128" grpId="2" animBg="1"/>
      <p:bldP spid="130" grpId="0" animBg="1"/>
      <p:bldP spid="130" grpId="1" animBg="1"/>
      <p:bldP spid="131" grpId="0"/>
      <p:bldP spid="131" grpId="2"/>
      <p:bldP spid="132" grpId="0" animBg="1"/>
      <p:bldP spid="132" grpId="1" animBg="1"/>
      <p:bldP spid="133" grpId="0"/>
      <p:bldP spid="133" grpId="1"/>
      <p:bldP spid="134" grpId="0" animBg="1"/>
      <p:bldP spid="135" grpId="0" animBg="1"/>
      <p:bldP spid="136" grpId="0" animBg="1"/>
      <p:bldP spid="137" grpId="0" animBg="1"/>
      <p:bldP spid="140" grpId="0" animBg="1"/>
      <p:bldP spid="138" grpId="0" animBg="1"/>
      <p:bldP spid="139" grpId="0" animBg="1"/>
      <p:bldP spid="148" grpId="0" animBg="1"/>
      <p:bldP spid="149" grpId="0" animBg="1"/>
      <p:bldP spid="150" grpId="0"/>
    </p:bldLst>
  </p:timing>
</p:sld>
</file>

<file path=ppt/theme/theme1.xml><?xml version="1.0" encoding="utf-8"?>
<a:theme xmlns:a="http://schemas.openxmlformats.org/drawingml/2006/main" name="Office Theme">
  <a:themeElements>
    <a:clrScheme name="Custom 19">
      <a:dk1>
        <a:srgbClr val="363636"/>
      </a:dk1>
      <a:lt1>
        <a:srgbClr val="FFFFFF"/>
      </a:lt1>
      <a:dk2>
        <a:srgbClr val="363636"/>
      </a:dk2>
      <a:lt2>
        <a:srgbClr val="696969"/>
      </a:lt2>
      <a:accent1>
        <a:srgbClr val="61A71E"/>
      </a:accent1>
      <a:accent2>
        <a:srgbClr val="2F7E20"/>
      </a:accent2>
      <a:accent3>
        <a:srgbClr val="8E9093"/>
      </a:accent3>
      <a:accent4>
        <a:srgbClr val="000000"/>
      </a:accent4>
      <a:accent5>
        <a:srgbClr val="B1DB1F"/>
      </a:accent5>
      <a:accent6>
        <a:srgbClr val="2F7E20"/>
      </a:accent6>
      <a:hlink>
        <a:srgbClr val="4AA418"/>
      </a:hlink>
      <a:folHlink>
        <a:srgbClr val="4AA418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36100</TotalTime>
  <Words>1238</Words>
  <Application>Microsoft Office PowerPoint</Application>
  <PresentationFormat>Widescreen</PresentationFormat>
  <Paragraphs>654</Paragraphs>
  <Slides>28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3" baseType="lpstr">
      <vt:lpstr>Arial</vt:lpstr>
      <vt:lpstr>Calibri</vt:lpstr>
      <vt:lpstr>Consolas</vt:lpstr>
      <vt:lpstr>Courier New</vt:lpstr>
      <vt:lpstr>Office Theme</vt:lpstr>
      <vt:lpstr>Generating Missing Data</vt:lpstr>
      <vt:lpstr>Table Generation</vt:lpstr>
      <vt:lpstr>Record Generation</vt:lpstr>
      <vt:lpstr>Record Generation</vt:lpstr>
      <vt:lpstr>Demo</vt:lpstr>
      <vt:lpstr>Balance Accumulation</vt:lpstr>
      <vt:lpstr>Record Generation - SubField</vt:lpstr>
      <vt:lpstr>Demo</vt:lpstr>
      <vt:lpstr>Record Generation – Cartesian Product</vt:lpstr>
      <vt:lpstr>Record Generation – Cartesian Product</vt:lpstr>
      <vt:lpstr>Record Generation – Cartesian Product</vt:lpstr>
      <vt:lpstr>Demo</vt:lpstr>
      <vt:lpstr>Simulation – Dice</vt:lpstr>
      <vt:lpstr>Simulation – Cards</vt:lpstr>
      <vt:lpstr>Cards – Create Deck</vt:lpstr>
      <vt:lpstr>Cards – Shuffle &amp; Deal</vt:lpstr>
      <vt:lpstr>Cards – Identify Flush</vt:lpstr>
      <vt:lpstr>Cards – Identify Combinations</vt:lpstr>
      <vt:lpstr>Cards – Evaluate Combinations</vt:lpstr>
      <vt:lpstr>Cards – Create Outcomes Table</vt:lpstr>
      <vt:lpstr>Demo</vt:lpstr>
      <vt:lpstr>Sample Data</vt:lpstr>
      <vt:lpstr>Sample Data</vt:lpstr>
      <vt:lpstr>Sample Data</vt:lpstr>
      <vt:lpstr>Demo</vt:lpstr>
      <vt:lpstr>Replacing Nulls</vt:lpstr>
      <vt:lpstr>Demo</vt:lpstr>
      <vt:lpstr>Concept Review</vt:lpstr>
    </vt:vector>
  </TitlesOfParts>
  <Company>QlikTech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Qlik Education Services</dc:creator>
  <cp:lastModifiedBy>Sheryl Mayle</cp:lastModifiedBy>
  <cp:revision>4223</cp:revision>
  <cp:lastPrinted>2016-10-12T13:21:02Z</cp:lastPrinted>
  <dcterms:created xsi:type="dcterms:W3CDTF">2013-10-23T11:13:32Z</dcterms:created>
  <dcterms:modified xsi:type="dcterms:W3CDTF">2020-01-03T13:28:06Z</dcterms:modified>
</cp:coreProperties>
</file>