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3" r:id="rId3"/>
    <p:sldId id="258" r:id="rId4"/>
    <p:sldId id="259" r:id="rId5"/>
    <p:sldId id="265" r:id="rId6"/>
    <p:sldId id="267" r:id="rId7"/>
    <p:sldId id="268" r:id="rId8"/>
    <p:sldId id="266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ED2"/>
    <a:srgbClr val="76FC99"/>
    <a:srgbClr val="84CDEE"/>
    <a:srgbClr val="FF1B15"/>
    <a:srgbClr val="65A7DD"/>
    <a:srgbClr val="EBE9EA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C94CA2-74DA-4280-AF68-7BD807AD46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30486E-3712-7242-5BAE-97D756FF09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73439" y="3837700"/>
            <a:ext cx="8664607" cy="2521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Team 13</a:t>
            </a:r>
          </a:p>
          <a:p>
            <a:pPr marL="0" indent="0" algn="ctr">
              <a:buNone/>
            </a:pPr>
            <a:r>
              <a:rPr lang="en-US" dirty="0" err="1"/>
              <a:t>Yiwei</a:t>
            </a:r>
            <a:r>
              <a:rPr lang="en-US" dirty="0"/>
              <a:t> Wang</a:t>
            </a:r>
          </a:p>
          <a:p>
            <a:pPr marL="0" indent="0" algn="ctr">
              <a:buNone/>
            </a:pPr>
            <a:r>
              <a:rPr lang="en-US" dirty="0" err="1"/>
              <a:t>Bingyang</a:t>
            </a:r>
            <a:r>
              <a:rPr lang="en-US" dirty="0"/>
              <a:t> Ke</a:t>
            </a:r>
          </a:p>
          <a:p>
            <a:pPr marL="0" indent="0" algn="ctr">
              <a:buNone/>
            </a:pPr>
            <a:r>
              <a:rPr lang="en-US" dirty="0" err="1"/>
              <a:t>Pengkun</a:t>
            </a:r>
            <a:r>
              <a:rPr lang="en-US" dirty="0"/>
              <a:t> Ma</a:t>
            </a:r>
          </a:p>
          <a:p>
            <a:pPr marL="0" indent="0" algn="ctr">
              <a:buNone/>
            </a:pPr>
            <a:r>
              <a:rPr lang="en-US" dirty="0" err="1"/>
              <a:t>Nanxiang</a:t>
            </a:r>
            <a:r>
              <a:rPr lang="en-US" dirty="0"/>
              <a:t> Zhao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2E41-9057-0341-54FB-3C2B76A4ACF9}"/>
              </a:ext>
            </a:extLst>
          </p:cNvPr>
          <p:cNvSpPr txBox="1"/>
          <p:nvPr/>
        </p:nvSpPr>
        <p:spPr>
          <a:xfrm>
            <a:off x="1597980" y="843677"/>
            <a:ext cx="88155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AI Empowered Automated Employee Expense Reimbursement Process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317-815C-CA00-0A4E-4E21E5FA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7450-8B75-7118-73F3-27C1203AD7A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31650" y="2605881"/>
            <a:ext cx="8991600" cy="16462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586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278C8-9AB8-A130-31EF-11B5C64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6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D7FF-8961-3AA6-5EA4-09216F2E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Reimbursement takes time, so…..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F6493-914B-984D-565D-76E0626C2563}"/>
              </a:ext>
            </a:extLst>
          </p:cNvPr>
          <p:cNvSpPr txBox="1"/>
          <p:nvPr/>
        </p:nvSpPr>
        <p:spPr>
          <a:xfrm>
            <a:off x="4071891" y="951582"/>
            <a:ext cx="40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ckwell" panose="02060603020205020403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924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DF1-53BF-E07A-5642-3B83D487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NLP</a:t>
            </a:r>
          </a:p>
          <a:p>
            <a:r>
              <a:rPr lang="en-US" sz="3600" dirty="0"/>
              <a:t>MDP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D0C8-1DD4-BD53-D628-38CFBECCF429}"/>
              </a:ext>
            </a:extLst>
          </p:cNvPr>
          <p:cNvSpPr txBox="1"/>
          <p:nvPr/>
        </p:nvSpPr>
        <p:spPr>
          <a:xfrm>
            <a:off x="3846250" y="790112"/>
            <a:ext cx="449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33136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6316C-CDCD-3752-5BD5-206C20CC5827}"/>
              </a:ext>
            </a:extLst>
          </p:cNvPr>
          <p:cNvSpPr/>
          <p:nvPr/>
        </p:nvSpPr>
        <p:spPr>
          <a:xfrm>
            <a:off x="2322990" y="804539"/>
            <a:ext cx="2725444" cy="12162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Extract Elements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2B39CD-4CC7-69BA-E3D1-AB10567E5453}"/>
              </a:ext>
            </a:extLst>
          </p:cNvPr>
          <p:cNvSpPr/>
          <p:nvPr/>
        </p:nvSpPr>
        <p:spPr>
          <a:xfrm>
            <a:off x="639194" y="901283"/>
            <a:ext cx="1578744" cy="9166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B8D6C-0ECC-9951-860B-19C77C5307F3}"/>
              </a:ext>
            </a:extLst>
          </p:cNvPr>
          <p:cNvSpPr/>
          <p:nvPr/>
        </p:nvSpPr>
        <p:spPr>
          <a:xfrm>
            <a:off x="6270587" y="634761"/>
            <a:ext cx="2725444" cy="14625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</a:p>
          <a:p>
            <a:pPr algn="ctr"/>
            <a:r>
              <a:rPr lang="en-US" dirty="0"/>
              <a:t>Data prediction training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910038-45CB-F5D5-98B5-DEE40F0AAB7A}"/>
              </a:ext>
            </a:extLst>
          </p:cNvPr>
          <p:cNvSpPr/>
          <p:nvPr/>
        </p:nvSpPr>
        <p:spPr>
          <a:xfrm>
            <a:off x="1283784" y="4284582"/>
            <a:ext cx="2181769" cy="15180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Fraud risk predict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AED8A4-E9B2-C039-0FB0-FCA21A10F649}"/>
              </a:ext>
            </a:extLst>
          </p:cNvPr>
          <p:cNvSpPr/>
          <p:nvPr/>
        </p:nvSpPr>
        <p:spPr>
          <a:xfrm>
            <a:off x="6544678" y="4304360"/>
            <a:ext cx="1846557" cy="15780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MDP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23CBF4-B09B-9FBC-DE3C-8904FBDFAE0A}"/>
              </a:ext>
            </a:extLst>
          </p:cNvPr>
          <p:cNvSpPr/>
          <p:nvPr/>
        </p:nvSpPr>
        <p:spPr>
          <a:xfrm>
            <a:off x="3914231" y="4456588"/>
            <a:ext cx="2181769" cy="112746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risk score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C53706-F0B8-6ECF-5D7A-AD0E22C3692E}"/>
              </a:ext>
            </a:extLst>
          </p:cNvPr>
          <p:cNvSpPr/>
          <p:nvPr/>
        </p:nvSpPr>
        <p:spPr>
          <a:xfrm>
            <a:off x="5153486" y="1035361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55CBD8-847C-F17F-BB02-4EF3376834B0}"/>
              </a:ext>
            </a:extLst>
          </p:cNvPr>
          <p:cNvSpPr/>
          <p:nvPr/>
        </p:nvSpPr>
        <p:spPr>
          <a:xfrm>
            <a:off x="8948694" y="4623561"/>
            <a:ext cx="1846556" cy="107641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0E2AA67-09D3-F38E-801C-06DABB0F2170}"/>
              </a:ext>
            </a:extLst>
          </p:cNvPr>
          <p:cNvSpPr/>
          <p:nvPr/>
        </p:nvSpPr>
        <p:spPr>
          <a:xfrm>
            <a:off x="7025196" y="2269064"/>
            <a:ext cx="852257" cy="178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BF6243-982D-90C4-5776-A4B4FFA4D939}"/>
              </a:ext>
            </a:extLst>
          </p:cNvPr>
          <p:cNvSpPr/>
          <p:nvPr/>
        </p:nvSpPr>
        <p:spPr>
          <a:xfrm rot="3488828">
            <a:off x="4250601" y="1177493"/>
            <a:ext cx="586662" cy="37672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DD9E9-9ECA-887F-617E-44381FE453E5}"/>
              </a:ext>
            </a:extLst>
          </p:cNvPr>
          <p:cNvSpPr/>
          <p:nvPr/>
        </p:nvSpPr>
        <p:spPr>
          <a:xfrm>
            <a:off x="1065320" y="1013529"/>
            <a:ext cx="20167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NLP Model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Extract Elements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48292-8AC9-0959-DE04-A2F24E20735B}"/>
              </a:ext>
            </a:extLst>
          </p:cNvPr>
          <p:cNvSpPr/>
          <p:nvPr/>
        </p:nvSpPr>
        <p:spPr>
          <a:xfrm>
            <a:off x="3747067" y="1013529"/>
            <a:ext cx="18643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Future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8347E-5CEB-9EF1-2C29-E6BA035E34B5}"/>
              </a:ext>
            </a:extLst>
          </p:cNvPr>
          <p:cNvSpPr/>
          <p:nvPr/>
        </p:nvSpPr>
        <p:spPr>
          <a:xfrm>
            <a:off x="6307342" y="1013529"/>
            <a:ext cx="1932370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Neural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Fraud Risk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BD1D7-E704-ABEF-1035-5D703B8F6CE2}"/>
              </a:ext>
            </a:extLst>
          </p:cNvPr>
          <p:cNvSpPr/>
          <p:nvPr/>
        </p:nvSpPr>
        <p:spPr>
          <a:xfrm>
            <a:off x="8941294" y="1013534"/>
            <a:ext cx="1932370" cy="3602854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MDP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Combine All Information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D856B8-6687-13B1-42BC-DF961CC9991F}"/>
              </a:ext>
            </a:extLst>
          </p:cNvPr>
          <p:cNvSpPr/>
          <p:nvPr/>
        </p:nvSpPr>
        <p:spPr>
          <a:xfrm>
            <a:off x="194981" y="2979571"/>
            <a:ext cx="978023" cy="8256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127F4F-E2E8-1D7A-06CA-927E9B2E4585}"/>
              </a:ext>
            </a:extLst>
          </p:cNvPr>
          <p:cNvSpPr/>
          <p:nvPr/>
        </p:nvSpPr>
        <p:spPr>
          <a:xfrm>
            <a:off x="3078374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250864-6922-3914-2A4D-FAEF756C0F54}"/>
              </a:ext>
            </a:extLst>
          </p:cNvPr>
          <p:cNvSpPr/>
          <p:nvPr/>
        </p:nvSpPr>
        <p:spPr>
          <a:xfrm>
            <a:off x="5611378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1CB198-5B62-B551-0BB5-76ACA5162B76}"/>
              </a:ext>
            </a:extLst>
          </p:cNvPr>
          <p:cNvSpPr/>
          <p:nvPr/>
        </p:nvSpPr>
        <p:spPr>
          <a:xfrm>
            <a:off x="8248000" y="3052806"/>
            <a:ext cx="687676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C6C739-3CF3-612F-6E1B-F7521F72ABDF}"/>
              </a:ext>
            </a:extLst>
          </p:cNvPr>
          <p:cNvSpPr/>
          <p:nvPr/>
        </p:nvSpPr>
        <p:spPr>
          <a:xfrm>
            <a:off x="10759408" y="3016188"/>
            <a:ext cx="1296140" cy="82562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63B83-4844-71D3-D67F-75D9CF2CD32C}"/>
              </a:ext>
            </a:extLst>
          </p:cNvPr>
          <p:cNvSpPr/>
          <p:nvPr/>
        </p:nvSpPr>
        <p:spPr>
          <a:xfrm>
            <a:off x="1065320" y="5493794"/>
            <a:ext cx="9808344" cy="774578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atabase Stores Data </a:t>
            </a:r>
          </a:p>
        </p:txBody>
      </p:sp>
    </p:spTree>
    <p:extLst>
      <p:ext uri="{BB962C8B-B14F-4D97-AF65-F5344CB8AC3E}">
        <p14:creationId xmlns:p14="http://schemas.microsoft.com/office/powerpoint/2010/main" val="42524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8E14-A862-13B3-F67A-7A075838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708" y="512155"/>
            <a:ext cx="5582959" cy="70408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Extraction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AF3E-ED01-9A19-2C5E-A6C2CB3D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629" y="1719132"/>
            <a:ext cx="4680839" cy="2596776"/>
          </a:xfrm>
        </p:spPr>
        <p:txBody>
          <a:bodyPr>
            <a:noAutofit/>
          </a:bodyPr>
          <a:lstStyle/>
          <a:p>
            <a:r>
              <a:rPr lang="en-US" sz="2800" dirty="0"/>
              <a:t>?300.00</a:t>
            </a:r>
          </a:p>
          <a:p>
            <a:r>
              <a:rPr lang="en-US" sz="2800" dirty="0"/>
              <a:t>$300.0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€ 89.55</a:t>
            </a:r>
            <a:endParaRPr lang="en-US" altLang="zh-CN" sz="2800" dirty="0"/>
          </a:p>
          <a:p>
            <a:r>
              <a:rPr lang="en-US" sz="2800" dirty="0"/>
              <a:t>Jan 20, 2023</a:t>
            </a:r>
          </a:p>
          <a:p>
            <a:r>
              <a:rPr lang="en-US" sz="2800" dirty="0"/>
              <a:t>20/02/2023</a:t>
            </a:r>
          </a:p>
          <a:p>
            <a:r>
              <a:rPr lang="en-US" sz="2800" dirty="0"/>
              <a:t>Ergonomic Chairs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kill Enhancement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51B2E-FAD3-F077-31C1-D9A1721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0280" y="2362014"/>
            <a:ext cx="4584168" cy="2596776"/>
          </a:xfrm>
        </p:spPr>
        <p:txBody>
          <a:bodyPr>
            <a:normAutofit/>
          </a:bodyPr>
          <a:lstStyle/>
          <a:p>
            <a:r>
              <a:rPr lang="en-US" sz="2800" dirty="0"/>
              <a:t>$300 in dollars</a:t>
            </a:r>
          </a:p>
          <a:p>
            <a:r>
              <a:rPr lang="en-US" sz="2800" dirty="0"/>
              <a:t>2023-02-20 in </a:t>
            </a:r>
            <a:r>
              <a:rPr lang="en-US" sz="2800" dirty="0" err="1"/>
              <a:t>yyyy</a:t>
            </a:r>
            <a:r>
              <a:rPr lang="en-US" sz="2800" dirty="0"/>
              <a:t>-mm-dd</a:t>
            </a:r>
          </a:p>
          <a:p>
            <a:r>
              <a:rPr lang="en-US" sz="2800" dirty="0"/>
              <a:t>Office Equipment &amp; Supplies</a:t>
            </a:r>
          </a:p>
          <a:p>
            <a:r>
              <a:rPr lang="en-US" sz="2800" dirty="0"/>
              <a:t> Professional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8D74B7-A0BC-0413-3FC6-32BEAEBC796B}"/>
              </a:ext>
            </a:extLst>
          </p:cNvPr>
          <p:cNvSpPr/>
          <p:nvPr/>
        </p:nvSpPr>
        <p:spPr>
          <a:xfrm>
            <a:off x="5505805" y="3331345"/>
            <a:ext cx="1180390" cy="8494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2B0BF5-4149-1B58-5B95-C9A8A2709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C1D3B-9467-88A1-B638-7FC8F43F9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93E1F4-CB06-8197-AA47-F1349553A7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F76C65-F065-43C7-C4D8-F6960A1A5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2B722-783E-6D70-056C-8F16C963FA56}"/>
              </a:ext>
            </a:extLst>
          </p:cNvPr>
          <p:cNvSpPr txBox="1"/>
          <p:nvPr/>
        </p:nvSpPr>
        <p:spPr>
          <a:xfrm>
            <a:off x="3771100" y="967053"/>
            <a:ext cx="464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Predict Future Spending</a:t>
            </a:r>
          </a:p>
        </p:txBody>
      </p:sp>
    </p:spTree>
    <p:extLst>
      <p:ext uri="{BB962C8B-B14F-4D97-AF65-F5344CB8AC3E}">
        <p14:creationId xmlns:p14="http://schemas.microsoft.com/office/powerpoint/2010/main" val="2836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EA6ABB-6D5F-C69B-4B3D-D6AF0F06D70F}"/>
              </a:ext>
            </a:extLst>
          </p:cNvPr>
          <p:cNvSpPr/>
          <p:nvPr/>
        </p:nvSpPr>
        <p:spPr>
          <a:xfrm>
            <a:off x="2775884" y="3832935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BE5EF-8FE7-9350-8740-6B17BF31FA43}"/>
              </a:ext>
            </a:extLst>
          </p:cNvPr>
          <p:cNvSpPr/>
          <p:nvPr/>
        </p:nvSpPr>
        <p:spPr>
          <a:xfrm>
            <a:off x="2775884" y="2675879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35665D-9367-22D4-20D1-D5A9AD45C24E}"/>
              </a:ext>
            </a:extLst>
          </p:cNvPr>
          <p:cNvSpPr/>
          <p:nvPr/>
        </p:nvSpPr>
        <p:spPr>
          <a:xfrm>
            <a:off x="4822186" y="1940512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0896F1-5689-DB02-E1A6-F84F44574309}"/>
              </a:ext>
            </a:extLst>
          </p:cNvPr>
          <p:cNvSpPr/>
          <p:nvPr/>
        </p:nvSpPr>
        <p:spPr>
          <a:xfrm>
            <a:off x="4822186" y="3288439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E1B97D-B4EF-3DB4-EAA6-8A11C0E61599}"/>
              </a:ext>
            </a:extLst>
          </p:cNvPr>
          <p:cNvSpPr/>
          <p:nvPr/>
        </p:nvSpPr>
        <p:spPr>
          <a:xfrm>
            <a:off x="4822186" y="4472128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E65B7-3B4C-D236-3DD7-FC7ABD1A1242}"/>
              </a:ext>
            </a:extLst>
          </p:cNvPr>
          <p:cNvSpPr/>
          <p:nvPr/>
        </p:nvSpPr>
        <p:spPr>
          <a:xfrm>
            <a:off x="6739024" y="2511641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93DB7-D914-D9C8-384F-27FD3F42D232}"/>
              </a:ext>
            </a:extLst>
          </p:cNvPr>
          <p:cNvSpPr/>
          <p:nvPr/>
        </p:nvSpPr>
        <p:spPr>
          <a:xfrm>
            <a:off x="6766394" y="3883241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266FF6-113D-713F-12D1-F4DDB756834C}"/>
              </a:ext>
            </a:extLst>
          </p:cNvPr>
          <p:cNvSpPr/>
          <p:nvPr/>
        </p:nvSpPr>
        <p:spPr>
          <a:xfrm>
            <a:off x="8978652" y="2740862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F1CD57-2241-3F22-E6FF-17C8BCABEEDF}"/>
              </a:ext>
            </a:extLst>
          </p:cNvPr>
          <p:cNvSpPr/>
          <p:nvPr/>
        </p:nvSpPr>
        <p:spPr>
          <a:xfrm>
            <a:off x="8978652" y="3914194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F3AFE9-E9F0-C837-0667-671FD5F4C5E9}"/>
              </a:ext>
            </a:extLst>
          </p:cNvPr>
          <p:cNvSpPr/>
          <p:nvPr/>
        </p:nvSpPr>
        <p:spPr>
          <a:xfrm>
            <a:off x="8978652" y="5074209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5F2296-F56F-5DBB-15A8-0EA0AD22F47E}"/>
              </a:ext>
            </a:extLst>
          </p:cNvPr>
          <p:cNvSpPr/>
          <p:nvPr/>
        </p:nvSpPr>
        <p:spPr>
          <a:xfrm>
            <a:off x="8978652" y="1583806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F00BF5-9791-9550-7B71-3D8EB1A18091}"/>
              </a:ext>
            </a:extLst>
          </p:cNvPr>
          <p:cNvCxnSpPr/>
          <p:nvPr/>
        </p:nvCxnSpPr>
        <p:spPr>
          <a:xfrm flipV="1">
            <a:off x="3674748" y="2453937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7FB22C-C0EC-D505-BB83-B5B2228732B7}"/>
              </a:ext>
            </a:extLst>
          </p:cNvPr>
          <p:cNvCxnSpPr/>
          <p:nvPr/>
        </p:nvCxnSpPr>
        <p:spPr>
          <a:xfrm flipV="1">
            <a:off x="3659212" y="3704208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B4D8D-BCDD-D6C0-1E06-F703726976AA}"/>
              </a:ext>
            </a:extLst>
          </p:cNvPr>
          <p:cNvCxnSpPr>
            <a:cxnSpLocks/>
          </p:cNvCxnSpPr>
          <p:nvPr/>
        </p:nvCxnSpPr>
        <p:spPr>
          <a:xfrm>
            <a:off x="3659212" y="3093130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9C514-6929-16F5-48E9-799D35FA9E36}"/>
              </a:ext>
            </a:extLst>
          </p:cNvPr>
          <p:cNvCxnSpPr>
            <a:cxnSpLocks/>
          </p:cNvCxnSpPr>
          <p:nvPr/>
        </p:nvCxnSpPr>
        <p:spPr>
          <a:xfrm>
            <a:off x="3666980" y="4353761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48078-4F6A-506B-DF9B-04C41991D01B}"/>
              </a:ext>
            </a:extLst>
          </p:cNvPr>
          <p:cNvCxnSpPr/>
          <p:nvPr/>
        </p:nvCxnSpPr>
        <p:spPr>
          <a:xfrm flipV="1">
            <a:off x="5670003" y="3095349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4A60C-461A-957F-84E6-8628188EEB91}"/>
              </a:ext>
            </a:extLst>
          </p:cNvPr>
          <p:cNvCxnSpPr>
            <a:cxnSpLocks/>
          </p:cNvCxnSpPr>
          <p:nvPr/>
        </p:nvCxnSpPr>
        <p:spPr>
          <a:xfrm>
            <a:off x="5654467" y="3734542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C1E89-3129-65B0-C726-C380C72C70B2}"/>
              </a:ext>
            </a:extLst>
          </p:cNvPr>
          <p:cNvCxnSpPr>
            <a:cxnSpLocks/>
          </p:cNvCxnSpPr>
          <p:nvPr/>
        </p:nvCxnSpPr>
        <p:spPr>
          <a:xfrm>
            <a:off x="5670003" y="2366641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EA7466-C5CC-1852-37F5-C7152B87CBF2}"/>
              </a:ext>
            </a:extLst>
          </p:cNvPr>
          <p:cNvCxnSpPr/>
          <p:nvPr/>
        </p:nvCxnSpPr>
        <p:spPr>
          <a:xfrm flipV="1">
            <a:off x="5670003" y="4380390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78C2E9-EA37-650E-9DE8-529973AAB963}"/>
              </a:ext>
            </a:extLst>
          </p:cNvPr>
          <p:cNvSpPr txBox="1"/>
          <p:nvPr/>
        </p:nvSpPr>
        <p:spPr>
          <a:xfrm>
            <a:off x="7550087" y="279362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DE4C8F-66DE-E0EE-D5E3-9BD69D74B383}"/>
              </a:ext>
            </a:extLst>
          </p:cNvPr>
          <p:cNvSpPr/>
          <p:nvPr/>
        </p:nvSpPr>
        <p:spPr>
          <a:xfrm>
            <a:off x="1166319" y="2595977"/>
            <a:ext cx="1255819" cy="79899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2ABD1FA-6D6E-C954-C1D1-72C5592ADA38}"/>
              </a:ext>
            </a:extLst>
          </p:cNvPr>
          <p:cNvSpPr/>
          <p:nvPr/>
        </p:nvSpPr>
        <p:spPr>
          <a:xfrm>
            <a:off x="1174087" y="3813702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0~1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C70515-D27C-9B96-9B50-3D997B6D95E8}"/>
              </a:ext>
            </a:extLst>
          </p:cNvPr>
          <p:cNvSpPr/>
          <p:nvPr/>
        </p:nvSpPr>
        <p:spPr>
          <a:xfrm>
            <a:off x="10093168" y="3347621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E8E511-DDA6-3F6A-6540-964518A20362}"/>
              </a:ext>
            </a:extLst>
          </p:cNvPr>
          <p:cNvSpPr/>
          <p:nvPr/>
        </p:nvSpPr>
        <p:spPr>
          <a:xfrm>
            <a:off x="805655" y="4785804"/>
            <a:ext cx="2549366" cy="135976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[1,0,0,0]  [0,1,0,0]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3A78D-5F10-8E71-CDF4-0232F88CAF29}"/>
              </a:ext>
            </a:extLst>
          </p:cNvPr>
          <p:cNvSpPr txBox="1"/>
          <p:nvPr/>
        </p:nvSpPr>
        <p:spPr>
          <a:xfrm>
            <a:off x="3583620" y="519613"/>
            <a:ext cx="49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Fraud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349086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7BEC8E-3358-804B-05C4-7BCE2660B3DE}"/>
              </a:ext>
            </a:extLst>
          </p:cNvPr>
          <p:cNvSpPr/>
          <p:nvPr/>
        </p:nvSpPr>
        <p:spPr>
          <a:xfrm>
            <a:off x="4908610" y="5020323"/>
            <a:ext cx="1677880" cy="11718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5FBDD-90AF-5B98-D0D4-96B7FBE1E728}"/>
              </a:ext>
            </a:extLst>
          </p:cNvPr>
          <p:cNvSpPr/>
          <p:nvPr/>
        </p:nvSpPr>
        <p:spPr>
          <a:xfrm>
            <a:off x="7401017" y="559293"/>
            <a:ext cx="2394011" cy="15447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more evidence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35327D-A77B-D44F-C0E0-F3D9E097D19F}"/>
              </a:ext>
            </a:extLst>
          </p:cNvPr>
          <p:cNvSpPr/>
          <p:nvPr/>
        </p:nvSpPr>
        <p:spPr>
          <a:xfrm>
            <a:off x="1929413" y="2988445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18EE8D-18B7-3557-5C9F-4FCCBFB2D8A9}"/>
              </a:ext>
            </a:extLst>
          </p:cNvPr>
          <p:cNvSpPr/>
          <p:nvPr/>
        </p:nvSpPr>
        <p:spPr>
          <a:xfrm>
            <a:off x="1624615" y="665825"/>
            <a:ext cx="2321507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for further 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041787-9100-7040-5D51-00A67806A745}"/>
              </a:ext>
            </a:extLst>
          </p:cNvPr>
          <p:cNvSpPr/>
          <p:nvPr/>
        </p:nvSpPr>
        <p:spPr>
          <a:xfrm>
            <a:off x="7599288" y="3038380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05D952-2C90-273F-F999-281E9CE8BC0C}"/>
              </a:ext>
            </a:extLst>
          </p:cNvPr>
          <p:cNvCxnSpPr/>
          <p:nvPr/>
        </p:nvCxnSpPr>
        <p:spPr>
          <a:xfrm flipH="1">
            <a:off x="4145871" y="1251751"/>
            <a:ext cx="2920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9FE9B2-4B70-C012-4701-EA3DFD96C17A}"/>
              </a:ext>
            </a:extLst>
          </p:cNvPr>
          <p:cNvCxnSpPr/>
          <p:nvPr/>
        </p:nvCxnSpPr>
        <p:spPr>
          <a:xfrm flipH="1" flipV="1">
            <a:off x="3613212" y="4119239"/>
            <a:ext cx="1367161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FB64B4-D316-C37C-A034-E72146B8F5CE}"/>
              </a:ext>
            </a:extLst>
          </p:cNvPr>
          <p:cNvCxnSpPr/>
          <p:nvPr/>
        </p:nvCxnSpPr>
        <p:spPr>
          <a:xfrm flipV="1">
            <a:off x="6480699" y="4119239"/>
            <a:ext cx="1118589" cy="90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6A52F-26B4-C930-B8F3-13F7E258A9C7}"/>
              </a:ext>
            </a:extLst>
          </p:cNvPr>
          <p:cNvCxnSpPr/>
          <p:nvPr/>
        </p:nvCxnSpPr>
        <p:spPr>
          <a:xfrm flipH="1" flipV="1">
            <a:off x="3704947" y="1864311"/>
            <a:ext cx="1648288" cy="300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3662FF-1AFC-A5A1-F39B-C27560135D5B}"/>
              </a:ext>
            </a:extLst>
          </p:cNvPr>
          <p:cNvCxnSpPr/>
          <p:nvPr/>
        </p:nvCxnSpPr>
        <p:spPr>
          <a:xfrm flipV="1">
            <a:off x="6096000" y="1944210"/>
            <a:ext cx="1441142" cy="2982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298CC-1384-1AF8-5856-14AC17A4EDFC}"/>
              </a:ext>
            </a:extLst>
          </p:cNvPr>
          <p:cNvCxnSpPr/>
          <p:nvPr/>
        </p:nvCxnSpPr>
        <p:spPr>
          <a:xfrm>
            <a:off x="2817180" y="2104008"/>
            <a:ext cx="0" cy="70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C440D5-DDB0-0FF0-9422-07497E331038}"/>
              </a:ext>
            </a:extLst>
          </p:cNvPr>
          <p:cNvCxnSpPr/>
          <p:nvPr/>
        </p:nvCxnSpPr>
        <p:spPr>
          <a:xfrm>
            <a:off x="3946122" y="1660124"/>
            <a:ext cx="3759695" cy="1518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677B56-369A-ED0A-0F57-EB3944B6570D}"/>
              </a:ext>
            </a:extLst>
          </p:cNvPr>
          <p:cNvCxnSpPr/>
          <p:nvPr/>
        </p:nvCxnSpPr>
        <p:spPr>
          <a:xfrm flipH="1">
            <a:off x="3435658" y="1864311"/>
            <a:ext cx="3861787" cy="1124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35CB57-D786-285D-0491-24C6BBD84B4D}"/>
              </a:ext>
            </a:extLst>
          </p:cNvPr>
          <p:cNvCxnSpPr/>
          <p:nvPr/>
        </p:nvCxnSpPr>
        <p:spPr>
          <a:xfrm>
            <a:off x="8487055" y="2246050"/>
            <a:ext cx="0" cy="66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4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233</TotalTime>
  <Words>138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Roboto</vt:lpstr>
      <vt:lpstr>Rockwell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Empowered Automated Employee Expense Reimbursement Process </dc:title>
  <dc:creator>n zhao</dc:creator>
  <cp:lastModifiedBy>n zhao</cp:lastModifiedBy>
  <cp:revision>9</cp:revision>
  <dcterms:created xsi:type="dcterms:W3CDTF">2023-12-03T02:54:34Z</dcterms:created>
  <dcterms:modified xsi:type="dcterms:W3CDTF">2023-12-05T03:48:56Z</dcterms:modified>
</cp:coreProperties>
</file>