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9BFC-4ACF-4B64-90FA-5B302943A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718C9-1FF9-F350-5FC1-4D6B0501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2850A-8849-87CC-2631-B7F14AE8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9C35A-7D4B-0585-CA4B-EDC0A8BD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7945-F7C5-C906-BB36-A18C5CCD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8511-04E3-19B3-46EF-87462673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AB441-01A3-7602-7F77-82A8D874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D28C9-3930-3086-D36F-A8F6E670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47F35-4FDB-4127-5377-483321DA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ED83-953A-A1A5-27E0-393140BC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9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6AD44-0F4A-3F58-1D94-CB920ED58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86B4A-4A9F-710C-237F-180E791C1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CC47A-5D1E-F23F-720B-7271B9F5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9D04-5F8F-038C-2EAD-EDBA3CCA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632A6-65EF-8D4C-E52D-870A65AD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7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DC95-DBB2-4FBB-0F08-370521DC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1EAE-22C0-2FE2-57C5-B0E4777DC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0607B-0173-8707-B120-1A091D7B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3D4E2-EC07-D4A6-DCE6-B03F9574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940B-DC60-0124-27CE-61263B9A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25BB-26CA-E59F-A91E-AD380BCF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6BEF1-1A0D-DA9D-64E1-64E200AE4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2E7F5-A502-68AD-157F-B5246D24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F7EC-2317-0ED2-42E3-ABCB82AD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D89C-6EF8-7EC4-D1EE-EB93122D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92B0-4176-0474-B28F-92C10852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B57F-5D04-F303-4FD9-7FADC9902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E3C66-726E-5A52-0F76-FAEF9F71F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AE79-43BA-5955-5BE4-BFD66B12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F2415-0F69-2DE4-8CF5-E0753E2E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5092F-87F1-A7E4-FD1D-8EDE4D3D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9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E29B-BF6F-DED6-6A2C-62DB8AC4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0815F-AE28-06BC-0241-6B7D5E91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340D6-6A94-A46B-6A3B-4D4C40F01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F6445-610A-C780-A21A-4FB282C88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E60CA-49EC-421D-ED59-BC29BB16A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8C9F3-8BF8-434B-3336-55AB9466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7AB7E-A84B-D936-16AD-40CD5A0A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BCFF3-4478-9741-53BE-69DB6202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40F4-EE35-A553-6ECC-3253BA26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8A24E-6CAB-045F-F737-906B4104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A1F8D-ED11-2CFA-66CE-CC80945B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C3515-2BE5-9832-263E-A4A07B4B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A84FA-465C-054B-3839-3AFC7FBE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49AD8-E3C9-997E-8329-83D8731B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59551-EE57-27EB-EA51-212C9D60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5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ABD3-31BA-F4FC-CACC-57D98E2A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1CBA-B580-2C7C-3AAC-2EAD409C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D3126-27B9-CD04-612F-096566A99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1A8F9-3006-A54F-B492-DF8B7AA9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1F592-9059-78AF-9577-D6E71087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E7198-4602-5A01-1C42-CF0AEF0A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5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8C96-B8CF-ACE9-AFE8-0312F054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CD9D8-644D-AAB8-5713-287BAEC8A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989D5-CB81-CF7E-9672-B8F99AA12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A1E15-062E-B548-4442-052129D7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1C654-048F-C18E-2785-65B7F4BC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1E807-D715-FC86-E635-7E72902F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3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8FA9D-900F-DDB0-EB70-98D934EC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ADFB0-7FED-8F3E-69BD-5F9ABB569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A7E7-6685-7408-D46C-36C74B99A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4CA2-74DA-4280-AF68-7BD807AD46B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59D72-F07E-1D18-B51C-3083AC5A2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9D26-C20A-48DB-7E69-F6BFC97EB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2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4704-BB71-A5B7-07B6-BAD61785F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 Empowered Automated Employee Expense Reimbursement Process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0486E-3712-7242-5BAE-97D756FF0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3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B213-7541-A254-B574-DBCB6B43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D7FF-8961-3AA6-5EA4-09216F2E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Reimbursement takes time, so…..</a:t>
            </a:r>
          </a:p>
        </p:txBody>
      </p:sp>
    </p:spTree>
    <p:extLst>
      <p:ext uri="{BB962C8B-B14F-4D97-AF65-F5344CB8AC3E}">
        <p14:creationId xmlns:p14="http://schemas.microsoft.com/office/powerpoint/2010/main" val="219244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F008-72A0-F743-38D6-20D9B28F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Technique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8DF1-53BF-E07A-5642-3B83D487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NLP</a:t>
            </a:r>
          </a:p>
          <a:p>
            <a:r>
              <a:rPr lang="en-US" dirty="0"/>
              <a:t>MDP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2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A6316C-CDCD-3752-5BD5-206C20CC5827}"/>
              </a:ext>
            </a:extLst>
          </p:cNvPr>
          <p:cNvSpPr/>
          <p:nvPr/>
        </p:nvSpPr>
        <p:spPr>
          <a:xfrm>
            <a:off x="3053919" y="477177"/>
            <a:ext cx="1802167" cy="203298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</a:t>
            </a:r>
          </a:p>
          <a:p>
            <a:pPr algn="ctr"/>
            <a:r>
              <a:rPr lang="en-US" dirty="0"/>
              <a:t>Elements and store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22B39CD-4CC7-69BA-E3D1-AB10567E5453}"/>
              </a:ext>
            </a:extLst>
          </p:cNvPr>
          <p:cNvSpPr/>
          <p:nvPr/>
        </p:nvSpPr>
        <p:spPr>
          <a:xfrm>
            <a:off x="816746" y="867795"/>
            <a:ext cx="1944210" cy="11097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DB8D6C-0ECC-9951-860B-19C77C5307F3}"/>
              </a:ext>
            </a:extLst>
          </p:cNvPr>
          <p:cNvSpPr/>
          <p:nvPr/>
        </p:nvSpPr>
        <p:spPr>
          <a:xfrm>
            <a:off x="6208450" y="375083"/>
            <a:ext cx="1967884" cy="187430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 of validation or prediction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910038-45CB-F5D5-98B5-DEE40F0AAB7A}"/>
              </a:ext>
            </a:extLst>
          </p:cNvPr>
          <p:cNvSpPr/>
          <p:nvPr/>
        </p:nvSpPr>
        <p:spPr>
          <a:xfrm>
            <a:off x="1578088" y="3331344"/>
            <a:ext cx="1846556" cy="15180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 training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AED8A4-E9B2-C039-0FB0-FCA21A10F649}"/>
              </a:ext>
            </a:extLst>
          </p:cNvPr>
          <p:cNvSpPr/>
          <p:nvPr/>
        </p:nvSpPr>
        <p:spPr>
          <a:xfrm>
            <a:off x="6569476" y="3341291"/>
            <a:ext cx="1846556" cy="18743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MDP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923CBF4-B09B-9FBC-DE3C-8904FBDFAE0A}"/>
              </a:ext>
            </a:extLst>
          </p:cNvPr>
          <p:cNvSpPr/>
          <p:nvPr/>
        </p:nvSpPr>
        <p:spPr>
          <a:xfrm>
            <a:off x="4219851" y="3573260"/>
            <a:ext cx="1846556" cy="1127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Fraud risk score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C53706-F0B8-6ECF-5D7A-AD0E22C3692E}"/>
              </a:ext>
            </a:extLst>
          </p:cNvPr>
          <p:cNvSpPr/>
          <p:nvPr/>
        </p:nvSpPr>
        <p:spPr>
          <a:xfrm>
            <a:off x="5116496" y="1149660"/>
            <a:ext cx="949911" cy="6880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A55CBD8-847C-F17F-BB02-4EF3376834B0}"/>
              </a:ext>
            </a:extLst>
          </p:cNvPr>
          <p:cNvSpPr/>
          <p:nvPr/>
        </p:nvSpPr>
        <p:spPr>
          <a:xfrm>
            <a:off x="9102569" y="3862856"/>
            <a:ext cx="1846556" cy="1076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make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9E0E979-746F-F593-A2D4-CC10CB8742FC}"/>
              </a:ext>
            </a:extLst>
          </p:cNvPr>
          <p:cNvSpPr/>
          <p:nvPr/>
        </p:nvSpPr>
        <p:spPr>
          <a:xfrm rot="20097000">
            <a:off x="4411540" y="5594752"/>
            <a:ext cx="205585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43CEA6-69D1-333C-FD99-B7FA9B9BCA96}"/>
              </a:ext>
            </a:extLst>
          </p:cNvPr>
          <p:cNvSpPr/>
          <p:nvPr/>
        </p:nvSpPr>
        <p:spPr>
          <a:xfrm>
            <a:off x="1200792" y="5137947"/>
            <a:ext cx="2829018" cy="15180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 Record</a:t>
            </a:r>
          </a:p>
          <a:p>
            <a:pPr algn="ctr"/>
            <a:r>
              <a:rPr lang="en-US" dirty="0"/>
              <a:t>Reimbursement history</a:t>
            </a:r>
          </a:p>
          <a:p>
            <a:pPr algn="ctr"/>
            <a:r>
              <a:rPr lang="en-US" dirty="0"/>
              <a:t>From DB</a:t>
            </a:r>
          </a:p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0E2AA67-09D3-F38E-801C-06DABB0F2170}"/>
              </a:ext>
            </a:extLst>
          </p:cNvPr>
          <p:cNvSpPr/>
          <p:nvPr/>
        </p:nvSpPr>
        <p:spPr>
          <a:xfrm>
            <a:off x="6909787" y="2362022"/>
            <a:ext cx="852257" cy="8666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2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7450-8B75-7118-73F3-27C1203AD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C68EB-99B1-75E5-492B-E07572BB5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6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278C8-9AB8-A130-31EF-11B5C642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9C5D1E-5A4C-A1F8-24DB-26D597A7E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1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 Empowered Automated Employee Expense Reimbursement Process </vt:lpstr>
      <vt:lpstr>Background</vt:lpstr>
      <vt:lpstr>Technique</vt:lpstr>
      <vt:lpstr>PowerPoint Presentation</vt:lpstr>
      <vt:lpstr>PowerPoint Presentation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Empowered Automated Employee Expense Reimbursement Process </dc:title>
  <dc:creator>n zhao</dc:creator>
  <cp:lastModifiedBy>n zhao</cp:lastModifiedBy>
  <cp:revision>1</cp:revision>
  <dcterms:created xsi:type="dcterms:W3CDTF">2023-12-03T02:54:34Z</dcterms:created>
  <dcterms:modified xsi:type="dcterms:W3CDTF">2023-12-03T03:31:31Z</dcterms:modified>
</cp:coreProperties>
</file>