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C1"/>
    <a:srgbClr val="FFD7AB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>
        <p:scale>
          <a:sx n="66" d="100"/>
          <a:sy n="66" d="100"/>
        </p:scale>
        <p:origin x="595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204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9869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0863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6094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8618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118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326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4332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9790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0206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8477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9625-7E41-422D-8CD5-D24F97072A53}" type="datetimeFigureOut">
              <a:rPr lang="en-HK" smtClean="0"/>
              <a:t>13/3/2020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5BF2A-AC46-47BC-9DA8-B999EB6472C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8894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91B6AE3-C49A-4592-AAB9-449A9022D696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10396053" y="3721952"/>
            <a:ext cx="0" cy="1180881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23A6673-F69E-4D9B-8917-F7A13EC98D2F}"/>
              </a:ext>
            </a:extLst>
          </p:cNvPr>
          <p:cNvSpPr/>
          <p:nvPr/>
        </p:nvSpPr>
        <p:spPr>
          <a:xfrm>
            <a:off x="9330778" y="6251069"/>
            <a:ext cx="2130550" cy="426486"/>
          </a:xfrm>
          <a:prstGeom prst="roundRect">
            <a:avLst>
              <a:gd name="adj" fmla="val 3030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dirty="0">
                <a:solidFill>
                  <a:schemeClr val="tx1"/>
                </a:solidFill>
              </a:rPr>
              <a:t>Current State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4300CE8-4E18-49F8-BD04-DF048C56F37C}"/>
              </a:ext>
            </a:extLst>
          </p:cNvPr>
          <p:cNvSpPr/>
          <p:nvPr/>
        </p:nvSpPr>
        <p:spPr>
          <a:xfrm>
            <a:off x="9330778" y="4902832"/>
            <a:ext cx="2130550" cy="613316"/>
          </a:xfrm>
          <a:prstGeom prst="roundRect">
            <a:avLst>
              <a:gd name="adj" fmla="val 1769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dirty="0">
                <a:solidFill>
                  <a:schemeClr val="tx1"/>
                </a:solidFill>
              </a:rPr>
              <a:t>Motor instruction Byte: 000x xxxx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A25B786-7600-4482-83B0-07ACF0773EB1}"/>
              </a:ext>
            </a:extLst>
          </p:cNvPr>
          <p:cNvSpPr/>
          <p:nvPr/>
        </p:nvSpPr>
        <p:spPr>
          <a:xfrm>
            <a:off x="8591244" y="7107738"/>
            <a:ext cx="3045328" cy="2946458"/>
          </a:xfrm>
          <a:prstGeom prst="roundRect">
            <a:avLst>
              <a:gd name="adj" fmla="val 892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7E40D38-524F-48B2-9820-7F47C2D306D5}"/>
              </a:ext>
            </a:extLst>
          </p:cNvPr>
          <p:cNvSpPr/>
          <p:nvPr/>
        </p:nvSpPr>
        <p:spPr>
          <a:xfrm>
            <a:off x="8023720" y="1586761"/>
            <a:ext cx="5218537" cy="2950970"/>
          </a:xfrm>
          <a:prstGeom prst="roundRect">
            <a:avLst>
              <a:gd name="adj" fmla="val 892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D732D7E-45A3-4F7A-8DE3-9E1AC8670318}"/>
              </a:ext>
            </a:extLst>
          </p:cNvPr>
          <p:cNvSpPr/>
          <p:nvPr/>
        </p:nvSpPr>
        <p:spPr>
          <a:xfrm>
            <a:off x="823581" y="1486600"/>
            <a:ext cx="5719642" cy="8507522"/>
          </a:xfrm>
          <a:prstGeom prst="roundRect">
            <a:avLst>
              <a:gd name="adj" fmla="val 7934"/>
            </a:avLst>
          </a:prstGeom>
          <a:solidFill>
            <a:srgbClr val="FFE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E31F22-E462-4842-9AAE-D043272CC874}"/>
              </a:ext>
            </a:extLst>
          </p:cNvPr>
          <p:cNvCxnSpPr>
            <a:cxnSpLocks/>
          </p:cNvCxnSpPr>
          <p:nvPr/>
        </p:nvCxnSpPr>
        <p:spPr>
          <a:xfrm>
            <a:off x="5875333" y="6112534"/>
            <a:ext cx="6741682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38B9D9-A466-40BC-B5D0-A0F37FEBF163}"/>
              </a:ext>
            </a:extLst>
          </p:cNvPr>
          <p:cNvCxnSpPr>
            <a:cxnSpLocks/>
          </p:cNvCxnSpPr>
          <p:nvPr/>
        </p:nvCxnSpPr>
        <p:spPr>
          <a:xfrm flipH="1">
            <a:off x="5881017" y="5695993"/>
            <a:ext cx="6732603" cy="19829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34C759D-4F98-40BA-9E75-874A34D504DD}"/>
              </a:ext>
            </a:extLst>
          </p:cNvPr>
          <p:cNvSpPr/>
          <p:nvPr/>
        </p:nvSpPr>
        <p:spPr>
          <a:xfrm>
            <a:off x="3759545" y="8768237"/>
            <a:ext cx="1916349" cy="7782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sz="2800" dirty="0"/>
              <a:t>Battery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04CE9C-A29E-4DFD-88FC-0ECE4038C431}"/>
              </a:ext>
            </a:extLst>
          </p:cNvPr>
          <p:cNvSpPr/>
          <p:nvPr/>
        </p:nvSpPr>
        <p:spPr>
          <a:xfrm>
            <a:off x="1110263" y="6601197"/>
            <a:ext cx="878541" cy="603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Left sensor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83118-C568-4ADA-B4DF-552BB3B3CA8D}"/>
              </a:ext>
            </a:extLst>
          </p:cNvPr>
          <p:cNvSpPr/>
          <p:nvPr/>
        </p:nvSpPr>
        <p:spPr>
          <a:xfrm>
            <a:off x="1110263" y="5722424"/>
            <a:ext cx="878541" cy="6051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Right 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8A3A0-B105-48C7-A899-0F4C10912EF0}"/>
              </a:ext>
            </a:extLst>
          </p:cNvPr>
          <p:cNvSpPr/>
          <p:nvPr/>
        </p:nvSpPr>
        <p:spPr>
          <a:xfrm>
            <a:off x="1110262" y="4816588"/>
            <a:ext cx="878542" cy="6321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Side sensor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DC32D-E3D4-42CD-8F38-E6D88E7BE921}"/>
              </a:ext>
            </a:extLst>
          </p:cNvPr>
          <p:cNvSpPr/>
          <p:nvPr/>
        </p:nvSpPr>
        <p:spPr>
          <a:xfrm>
            <a:off x="3067236" y="4105893"/>
            <a:ext cx="1089498" cy="603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Grabber Motor (R)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3C553-1262-4D0D-A209-34331ED650EF}"/>
              </a:ext>
            </a:extLst>
          </p:cNvPr>
          <p:cNvSpPr/>
          <p:nvPr/>
        </p:nvSpPr>
        <p:spPr>
          <a:xfrm>
            <a:off x="3073723" y="7157516"/>
            <a:ext cx="1089498" cy="603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Grabber Motor (L)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E34ED-8CB5-4887-A0A5-EF92F891AC83}"/>
              </a:ext>
            </a:extLst>
          </p:cNvPr>
          <p:cNvSpPr/>
          <p:nvPr/>
        </p:nvSpPr>
        <p:spPr>
          <a:xfrm>
            <a:off x="5333203" y="7177946"/>
            <a:ext cx="1089498" cy="603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Wheel Motor (L)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71FDC0-6D40-4B4F-B8F1-586EA695D2E1}"/>
              </a:ext>
            </a:extLst>
          </p:cNvPr>
          <p:cNvSpPr/>
          <p:nvPr/>
        </p:nvSpPr>
        <p:spPr>
          <a:xfrm>
            <a:off x="5333203" y="4106479"/>
            <a:ext cx="1089498" cy="603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Wheel Motor (R)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76F7F4-F5DE-4326-869D-92DB088DB4E8}"/>
              </a:ext>
            </a:extLst>
          </p:cNvPr>
          <p:cNvSpPr/>
          <p:nvPr/>
        </p:nvSpPr>
        <p:spPr>
          <a:xfrm>
            <a:off x="1105924" y="2767417"/>
            <a:ext cx="1089498" cy="603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IR Sensor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D80BB-6848-4CFA-BEBC-3C6018FDE08C}"/>
              </a:ext>
            </a:extLst>
          </p:cNvPr>
          <p:cNvSpPr/>
          <p:nvPr/>
        </p:nvSpPr>
        <p:spPr>
          <a:xfrm>
            <a:off x="3606885" y="1719581"/>
            <a:ext cx="836294" cy="603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Red LED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D40AA9-F026-4D0B-A649-E371DE6294D3}"/>
              </a:ext>
            </a:extLst>
          </p:cNvPr>
          <p:cNvSpPr/>
          <p:nvPr/>
        </p:nvSpPr>
        <p:spPr>
          <a:xfrm>
            <a:off x="5140085" y="1719581"/>
            <a:ext cx="836294" cy="603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Green LED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A355BB-313C-4B45-BC95-ECB3C2FA0720}"/>
              </a:ext>
            </a:extLst>
          </p:cNvPr>
          <p:cNvSpPr/>
          <p:nvPr/>
        </p:nvSpPr>
        <p:spPr>
          <a:xfrm>
            <a:off x="12613620" y="5250168"/>
            <a:ext cx="1916349" cy="1284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sz="3200" b="1" dirty="0"/>
              <a:t>Laptop</a:t>
            </a:r>
          </a:p>
          <a:p>
            <a:pPr algn="ctr"/>
            <a:r>
              <a:rPr lang="en-HK" sz="3200" b="1" dirty="0"/>
              <a:t>(python)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325186-6B2E-4B79-A916-6BA21F013385}"/>
              </a:ext>
            </a:extLst>
          </p:cNvPr>
          <p:cNvSpPr/>
          <p:nvPr/>
        </p:nvSpPr>
        <p:spPr>
          <a:xfrm>
            <a:off x="7007687" y="5480376"/>
            <a:ext cx="977344" cy="8154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dirty="0"/>
              <a:t>Phone Hotspot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4620E8-6D79-469C-832D-FEEDCE211082}"/>
              </a:ext>
            </a:extLst>
          </p:cNvPr>
          <p:cNvSpPr/>
          <p:nvPr/>
        </p:nvSpPr>
        <p:spPr>
          <a:xfrm>
            <a:off x="12848785" y="8253744"/>
            <a:ext cx="1446017" cy="1028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sz="2400" dirty="0"/>
              <a:t>Camera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50479-23BC-434F-A031-0F2F621CF296}"/>
              </a:ext>
            </a:extLst>
          </p:cNvPr>
          <p:cNvSpPr txBox="1"/>
          <p:nvPr/>
        </p:nvSpPr>
        <p:spPr>
          <a:xfrm>
            <a:off x="8230798" y="1613656"/>
            <a:ext cx="2788327" cy="1049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0</a:t>
            </a:r>
            <a:r>
              <a:rPr lang="en-HK" baseline="30000" dirty="0"/>
              <a:t>th</a:t>
            </a:r>
            <a:r>
              <a:rPr lang="en-HK" dirty="0"/>
              <a:t> Bit (least significant):</a:t>
            </a:r>
          </a:p>
          <a:p>
            <a:r>
              <a:rPr lang="en-HK" dirty="0"/>
              <a:t>1 - Reverse Right Motor</a:t>
            </a:r>
          </a:p>
          <a:p>
            <a:r>
              <a:rPr lang="en-HK" dirty="0"/>
              <a:t>0 - Forward Right Motor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A0529-2838-4E77-AD8E-B12F28272D2F}"/>
              </a:ext>
            </a:extLst>
          </p:cNvPr>
          <p:cNvSpPr txBox="1"/>
          <p:nvPr/>
        </p:nvSpPr>
        <p:spPr>
          <a:xfrm>
            <a:off x="8230797" y="2536986"/>
            <a:ext cx="2188741" cy="1049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1</a:t>
            </a:r>
            <a:r>
              <a:rPr lang="en-HK" baseline="30000" dirty="0"/>
              <a:t>st</a:t>
            </a:r>
            <a:r>
              <a:rPr lang="en-HK" dirty="0"/>
              <a:t> Bit:</a:t>
            </a:r>
          </a:p>
          <a:p>
            <a:r>
              <a:rPr lang="en-HK" dirty="0"/>
              <a:t>1 - Right Motor on</a:t>
            </a:r>
          </a:p>
          <a:p>
            <a:r>
              <a:rPr lang="en-HK" dirty="0"/>
              <a:t>0 - Right Motor off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7C85D5-E061-44EE-8B6B-5206AF3D1283}"/>
              </a:ext>
            </a:extLst>
          </p:cNvPr>
          <p:cNvSpPr txBox="1"/>
          <p:nvPr/>
        </p:nvSpPr>
        <p:spPr>
          <a:xfrm>
            <a:off x="10757455" y="1613656"/>
            <a:ext cx="2641044" cy="1049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2</a:t>
            </a:r>
            <a:r>
              <a:rPr lang="en-HK" baseline="30000" dirty="0"/>
              <a:t>nd</a:t>
            </a:r>
            <a:r>
              <a:rPr lang="en-HK" dirty="0"/>
              <a:t> Bit:</a:t>
            </a:r>
          </a:p>
          <a:p>
            <a:r>
              <a:rPr lang="en-HK" dirty="0"/>
              <a:t>1 - Reverse Left Motor</a:t>
            </a:r>
          </a:p>
          <a:p>
            <a:r>
              <a:rPr lang="en-HK" dirty="0"/>
              <a:t>0 - Forward Left Motor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05462D-3972-4EE7-9A3C-46F78291C479}"/>
              </a:ext>
            </a:extLst>
          </p:cNvPr>
          <p:cNvSpPr txBox="1"/>
          <p:nvPr/>
        </p:nvSpPr>
        <p:spPr>
          <a:xfrm>
            <a:off x="10757455" y="2536986"/>
            <a:ext cx="2046201" cy="1049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3</a:t>
            </a:r>
            <a:r>
              <a:rPr lang="en-HK" baseline="30000" dirty="0"/>
              <a:t>rd</a:t>
            </a:r>
            <a:r>
              <a:rPr lang="en-HK" dirty="0"/>
              <a:t> Bit:</a:t>
            </a:r>
          </a:p>
          <a:p>
            <a:r>
              <a:rPr lang="en-HK" dirty="0"/>
              <a:t>1 - Left Motor on</a:t>
            </a:r>
          </a:p>
          <a:p>
            <a:r>
              <a:rPr lang="en-HK" dirty="0"/>
              <a:t>0 - Left Motor off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E49BD5-4296-4669-A621-23FB5600DA3A}"/>
              </a:ext>
            </a:extLst>
          </p:cNvPr>
          <p:cNvSpPr txBox="1"/>
          <p:nvPr/>
        </p:nvSpPr>
        <p:spPr>
          <a:xfrm>
            <a:off x="8230796" y="3559829"/>
            <a:ext cx="3207866" cy="1049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4</a:t>
            </a:r>
            <a:r>
              <a:rPr lang="en-HK" baseline="30000" dirty="0"/>
              <a:t>th</a:t>
            </a:r>
            <a:r>
              <a:rPr lang="en-HK" dirty="0"/>
              <a:t> Bit:</a:t>
            </a:r>
          </a:p>
          <a:p>
            <a:r>
              <a:rPr lang="en-HK" dirty="0"/>
              <a:t>1 – Goto grabbing sequence</a:t>
            </a:r>
          </a:p>
          <a:p>
            <a:r>
              <a:rPr lang="en-HK" dirty="0"/>
              <a:t>0 – Continue as usual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01828E-1710-409D-AD0F-025697572744}"/>
              </a:ext>
            </a:extLst>
          </p:cNvPr>
          <p:cNvSpPr txBox="1"/>
          <p:nvPr/>
        </p:nvSpPr>
        <p:spPr>
          <a:xfrm>
            <a:off x="8700607" y="7131800"/>
            <a:ext cx="28752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State:</a:t>
            </a:r>
          </a:p>
          <a:p>
            <a:r>
              <a:rPr lang="en-HK" dirty="0"/>
              <a:t>0 –  Initial line following</a:t>
            </a:r>
          </a:p>
          <a:p>
            <a:r>
              <a:rPr lang="en-HK" dirty="0"/>
              <a:t>1 –  Nav to target</a:t>
            </a:r>
          </a:p>
          <a:p>
            <a:r>
              <a:rPr lang="en-HK" dirty="0"/>
              <a:t>2 –  Grab target</a:t>
            </a:r>
          </a:p>
          <a:p>
            <a:r>
              <a:rPr lang="en-HK" dirty="0"/>
              <a:t>3 –  Nav to T junction</a:t>
            </a:r>
          </a:p>
          <a:p>
            <a:r>
              <a:rPr lang="en-HK" dirty="0"/>
              <a:t>4 –  Line follow &amp; dump</a:t>
            </a:r>
          </a:p>
          <a:p>
            <a:r>
              <a:rPr lang="en-HK" dirty="0"/>
              <a:t>5 –  Return to T junc through 	tunnel w/ line following</a:t>
            </a:r>
          </a:p>
          <a:p>
            <a:r>
              <a:rPr lang="en-HK" dirty="0"/>
              <a:t>6 –  Return to start pos.</a:t>
            </a:r>
          </a:p>
          <a:p>
            <a:r>
              <a:rPr lang="en-HK" dirty="0"/>
              <a:t>7 –  Do nothing (end)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900DE9-04FE-4E6C-A367-4DFBB6CBB1A2}"/>
              </a:ext>
            </a:extLst>
          </p:cNvPr>
          <p:cNvSpPr txBox="1"/>
          <p:nvPr/>
        </p:nvSpPr>
        <p:spPr>
          <a:xfrm>
            <a:off x="1988526" y="4762885"/>
            <a:ext cx="473206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A2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528EBD-6491-43AD-B204-0B807732FA21}"/>
              </a:ext>
            </a:extLst>
          </p:cNvPr>
          <p:cNvSpPr txBox="1"/>
          <p:nvPr/>
        </p:nvSpPr>
        <p:spPr>
          <a:xfrm>
            <a:off x="1988526" y="5695993"/>
            <a:ext cx="473206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A1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4CA947-66E0-47A0-8A9C-334F01AC1160}"/>
              </a:ext>
            </a:extLst>
          </p:cNvPr>
          <p:cNvSpPr txBox="1"/>
          <p:nvPr/>
        </p:nvSpPr>
        <p:spPr>
          <a:xfrm>
            <a:off x="1988526" y="6560857"/>
            <a:ext cx="473206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A0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36E24F-CFB5-4BFC-AE3D-B6223A35A71E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13571794" y="6534218"/>
            <a:ext cx="1" cy="1719526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80D13D-5835-4D5F-880E-4EE259EEA44E}"/>
              </a:ext>
            </a:extLst>
          </p:cNvPr>
          <p:cNvSpPr txBox="1"/>
          <p:nvPr/>
        </p:nvSpPr>
        <p:spPr>
          <a:xfrm>
            <a:off x="13639964" y="6972849"/>
            <a:ext cx="1203998" cy="1688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Live video feed</a:t>
            </a:r>
          </a:p>
          <a:p>
            <a:r>
              <a:rPr lang="en-HK" dirty="0"/>
              <a:t>(USB port)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2CCAB3-27DF-4079-8ADC-08F2DE3CA3D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988805" y="5132680"/>
            <a:ext cx="1616221" cy="58974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B8EB48-2540-4948-BF47-626BC089216E}"/>
              </a:ext>
            </a:extLst>
          </p:cNvPr>
          <p:cNvCxnSpPr>
            <a:stCxn id="5" idx="3"/>
          </p:cNvCxnSpPr>
          <p:nvPr/>
        </p:nvCxnSpPr>
        <p:spPr>
          <a:xfrm>
            <a:off x="1988803" y="6024983"/>
            <a:ext cx="161622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60652AF-2333-4B18-9401-961DB47A308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988804" y="6327544"/>
            <a:ext cx="1571301" cy="57521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4FA8DC-F9CE-40B5-89E8-7A53C8FD4B89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195422" y="3068976"/>
            <a:ext cx="156412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0150A0-5C2F-4539-B316-6D3FF6CBCEE5}"/>
              </a:ext>
            </a:extLst>
          </p:cNvPr>
          <p:cNvCxnSpPr>
            <a:stCxn id="13" idx="2"/>
          </p:cNvCxnSpPr>
          <p:nvPr/>
        </p:nvCxnSpPr>
        <p:spPr>
          <a:xfrm>
            <a:off x="4025032" y="2322699"/>
            <a:ext cx="0" cy="47961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0BE9B1-9CDD-40DB-A68C-FE419ED0C6C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558232" y="2322700"/>
            <a:ext cx="0" cy="47723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B463914-CA75-4C37-803C-C3FF537626D7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3484910" y="4836086"/>
            <a:ext cx="772262" cy="518113"/>
          </a:xfrm>
          <a:prstGeom prst="bentConnector3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BB4F452-D358-4326-9C01-C5769E4B56DD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5244354" y="4798445"/>
            <a:ext cx="722446" cy="544750"/>
          </a:xfrm>
          <a:prstGeom prst="bentConnector3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9855614-4346-4541-9A5E-16506AAF1914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3493324" y="6510405"/>
            <a:ext cx="772260" cy="52196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37F9D38-3C57-4CCD-9BE9-B4402ECFF3A5}"/>
              </a:ext>
            </a:extLst>
          </p:cNvPr>
          <p:cNvCxnSpPr>
            <a:cxnSpLocks/>
            <a:endCxn id="9" idx="0"/>
          </p:cNvCxnSpPr>
          <p:nvPr/>
        </p:nvCxnSpPr>
        <p:spPr>
          <a:xfrm rot="16200000" flipH="1">
            <a:off x="5212350" y="6512344"/>
            <a:ext cx="805612" cy="525591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5BE5B6-097A-43EB-828E-ADE72A4B15D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>
            <a:off x="4717719" y="3538891"/>
            <a:ext cx="0" cy="17371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25DCD1-C35F-4CF5-8974-B9F74263F24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717719" y="6560064"/>
            <a:ext cx="0" cy="2208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5647623-CB6B-4CEF-85BE-C98EC4D1BCBB}"/>
              </a:ext>
            </a:extLst>
          </p:cNvPr>
          <p:cNvSpPr/>
          <p:nvPr/>
        </p:nvSpPr>
        <p:spPr>
          <a:xfrm>
            <a:off x="3560105" y="5276014"/>
            <a:ext cx="2315228" cy="1284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sz="3600" b="1" dirty="0"/>
              <a:t>Arduino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62141D-75A7-41F4-9FCC-9AFC44B2571B}"/>
              </a:ext>
            </a:extLst>
          </p:cNvPr>
          <p:cNvSpPr txBox="1"/>
          <p:nvPr/>
        </p:nvSpPr>
        <p:spPr>
          <a:xfrm>
            <a:off x="3631989" y="4749004"/>
            <a:ext cx="319318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87316C-92D5-43AB-8D1A-20ECA4DA3D41}"/>
              </a:ext>
            </a:extLst>
          </p:cNvPr>
          <p:cNvSpPr txBox="1"/>
          <p:nvPr/>
        </p:nvSpPr>
        <p:spPr>
          <a:xfrm>
            <a:off x="3631989" y="6801883"/>
            <a:ext cx="319318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7C061A-477E-4834-A726-54504F94D5BE}"/>
              </a:ext>
            </a:extLst>
          </p:cNvPr>
          <p:cNvSpPr txBox="1"/>
          <p:nvPr/>
        </p:nvSpPr>
        <p:spPr>
          <a:xfrm>
            <a:off x="5424516" y="6801883"/>
            <a:ext cx="319318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0EC903-0B82-49F7-9FDF-3A7FB7AA5836}"/>
              </a:ext>
            </a:extLst>
          </p:cNvPr>
          <p:cNvSpPr txBox="1"/>
          <p:nvPr/>
        </p:nvSpPr>
        <p:spPr>
          <a:xfrm>
            <a:off x="5424516" y="4749004"/>
            <a:ext cx="319318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E6514E-60F4-41AE-B7D2-40FEF5CD2EE3}"/>
              </a:ext>
            </a:extLst>
          </p:cNvPr>
          <p:cNvSpPr txBox="1"/>
          <p:nvPr/>
        </p:nvSpPr>
        <p:spPr>
          <a:xfrm>
            <a:off x="3548998" y="8346522"/>
            <a:ext cx="1325363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Power line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20C9C1C-162B-47DD-B457-8DBB5605689C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0396053" y="6677556"/>
            <a:ext cx="0" cy="479959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A4221-A958-4F15-BB86-1527DEEB3A0B}"/>
              </a:ext>
            </a:extLst>
          </p:cNvPr>
          <p:cNvSpPr/>
          <p:nvPr/>
        </p:nvSpPr>
        <p:spPr>
          <a:xfrm>
            <a:off x="3759545" y="2599061"/>
            <a:ext cx="1916349" cy="939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sz="2400" dirty="0"/>
              <a:t>Pulse counter circuit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F435799-CEFB-4D41-9378-4F1715538B99}"/>
              </a:ext>
            </a:extLst>
          </p:cNvPr>
          <p:cNvSpPr txBox="1"/>
          <p:nvPr/>
        </p:nvSpPr>
        <p:spPr>
          <a:xfrm>
            <a:off x="3543015" y="3537070"/>
            <a:ext cx="1325363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Power line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4A3F3EA-CD05-4652-A1C0-7E534A7659A3}"/>
              </a:ext>
            </a:extLst>
          </p:cNvPr>
          <p:cNvSpPr txBox="1"/>
          <p:nvPr/>
        </p:nvSpPr>
        <p:spPr>
          <a:xfrm>
            <a:off x="3840003" y="334831"/>
            <a:ext cx="7439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4800" b="1" u="sng" dirty="0"/>
              <a:t>System and Comms Diagram</a:t>
            </a:r>
          </a:p>
        </p:txBody>
      </p:sp>
    </p:spTree>
    <p:extLst>
      <p:ext uri="{BB962C8B-B14F-4D97-AF65-F5344CB8AC3E}">
        <p14:creationId xmlns:p14="http://schemas.microsoft.com/office/powerpoint/2010/main" val="353039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722530-C70B-4C81-99FB-59B5F4E1C8E5}"/>
              </a:ext>
            </a:extLst>
          </p:cNvPr>
          <p:cNvSpPr/>
          <p:nvPr/>
        </p:nvSpPr>
        <p:spPr>
          <a:xfrm>
            <a:off x="2212232" y="3275053"/>
            <a:ext cx="1479181" cy="10488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motor_L()</a:t>
            </a:r>
          </a:p>
          <a:p>
            <a:pPr algn="ctr"/>
            <a:endParaRPr lang="en-HK" dirty="0"/>
          </a:p>
          <a:p>
            <a:pPr algn="ctr"/>
            <a:r>
              <a:rPr lang="en-HK" dirty="0"/>
              <a:t>motor_R()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D388CA-7883-4D5D-8B29-B07439E0B7AC}"/>
              </a:ext>
            </a:extLst>
          </p:cNvPr>
          <p:cNvSpPr/>
          <p:nvPr/>
        </p:nvSpPr>
        <p:spPr>
          <a:xfrm>
            <a:off x="4673036" y="3902581"/>
            <a:ext cx="1317816" cy="6454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rotate()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03E420-A4FD-4CA7-ACF6-0963B7A9A084}"/>
              </a:ext>
            </a:extLst>
          </p:cNvPr>
          <p:cNvSpPr/>
          <p:nvPr/>
        </p:nvSpPr>
        <p:spPr>
          <a:xfrm>
            <a:off x="4673036" y="4718369"/>
            <a:ext cx="1317816" cy="6454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forward()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5F2CB3-DAC9-4341-8665-D7B9B98D8705}"/>
              </a:ext>
            </a:extLst>
          </p:cNvPr>
          <p:cNvSpPr/>
          <p:nvPr/>
        </p:nvSpPr>
        <p:spPr>
          <a:xfrm>
            <a:off x="6795433" y="2499592"/>
            <a:ext cx="1528485" cy="64545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follow_line()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25C658-94C0-4D61-BD64-D1971B9A0B29}"/>
              </a:ext>
            </a:extLst>
          </p:cNvPr>
          <p:cNvSpPr/>
          <p:nvPr/>
        </p:nvSpPr>
        <p:spPr>
          <a:xfrm>
            <a:off x="4673036" y="3077821"/>
            <a:ext cx="1317816" cy="6454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500" dirty="0"/>
              <a:t>msg_motor()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959748-C5B2-4773-B9D2-70BF080EDE94}"/>
              </a:ext>
            </a:extLst>
          </p:cNvPr>
          <p:cNvSpPr/>
          <p:nvPr/>
        </p:nvSpPr>
        <p:spPr>
          <a:xfrm>
            <a:off x="2187580" y="6363998"/>
            <a:ext cx="1528483" cy="10488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grabber_L()</a:t>
            </a:r>
          </a:p>
          <a:p>
            <a:pPr algn="ctr"/>
            <a:endParaRPr lang="en-HK" dirty="0"/>
          </a:p>
          <a:p>
            <a:pPr algn="ctr"/>
            <a:r>
              <a:rPr lang="en-HK" dirty="0"/>
              <a:t>grabber_R()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0D1862-969A-4ACC-9577-584509A2AD4E}"/>
              </a:ext>
            </a:extLst>
          </p:cNvPr>
          <p:cNvSpPr/>
          <p:nvPr/>
        </p:nvSpPr>
        <p:spPr>
          <a:xfrm>
            <a:off x="6795433" y="6560626"/>
            <a:ext cx="1528484" cy="64545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dump()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7F8B89-5FAC-4A2A-8608-28CCF8E17474}"/>
              </a:ext>
            </a:extLst>
          </p:cNvPr>
          <p:cNvSpPr/>
          <p:nvPr/>
        </p:nvSpPr>
        <p:spPr>
          <a:xfrm>
            <a:off x="6795433" y="5607665"/>
            <a:ext cx="1528484" cy="64545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grab()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8846B-1879-46B8-862B-1515A4728DFB}"/>
              </a:ext>
            </a:extLst>
          </p:cNvPr>
          <p:cNvSpPr txBox="1"/>
          <p:nvPr/>
        </p:nvSpPr>
        <p:spPr>
          <a:xfrm>
            <a:off x="2134912" y="1848323"/>
            <a:ext cx="176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dirty="0"/>
              <a:t>Update motor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96658-DAB1-47BB-BC4A-18A8A9102DFC}"/>
              </a:ext>
            </a:extLst>
          </p:cNvPr>
          <p:cNvSpPr txBox="1"/>
          <p:nvPr/>
        </p:nvSpPr>
        <p:spPr>
          <a:xfrm>
            <a:off x="4531846" y="1848323"/>
            <a:ext cx="1600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dirty="0"/>
              <a:t>Basic actions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09736E-E50B-4AF6-A150-3272F9581884}"/>
              </a:ext>
            </a:extLst>
          </p:cNvPr>
          <p:cNvSpPr txBox="1"/>
          <p:nvPr/>
        </p:nvSpPr>
        <p:spPr>
          <a:xfrm>
            <a:off x="6597093" y="1848323"/>
            <a:ext cx="192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dirty="0"/>
              <a:t>Complex actions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09619F4-2377-4B0C-91B8-3730AB0A7495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3691412" y="3400550"/>
            <a:ext cx="981624" cy="3989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A8847F9-A738-4443-BB0B-E572D5504ABF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691412" y="3799490"/>
            <a:ext cx="981624" cy="124160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4A729F1-3FB2-4B22-8961-FB9B70940CB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91412" y="3799490"/>
            <a:ext cx="981624" cy="42582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8F9B996-DD89-4804-94CF-E2B6D0A3541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3691412" y="2822322"/>
            <a:ext cx="3104020" cy="977169"/>
          </a:xfrm>
          <a:prstGeom prst="bentConnector3">
            <a:avLst>
              <a:gd name="adj1" fmla="val 15718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D4D4567-6649-4FFD-B832-B99544A82E9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716063" y="6883356"/>
            <a:ext cx="3079370" cy="50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975C0EE-0CF0-48CC-B947-AE7C0E8EEBC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3716063" y="5930395"/>
            <a:ext cx="3079370" cy="958040"/>
          </a:xfrm>
          <a:prstGeom prst="bentConnector3">
            <a:avLst>
              <a:gd name="adj1" fmla="val 86788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912A8F1-DA28-4C21-99C1-5FD0271EE9FC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3691413" y="3799490"/>
            <a:ext cx="3104021" cy="2130904"/>
          </a:xfrm>
          <a:prstGeom prst="bentConnector3">
            <a:avLst>
              <a:gd name="adj1" fmla="val 15718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Left Bracket 87">
            <a:extLst>
              <a:ext uri="{FF2B5EF4-FFF2-40B4-BE49-F238E27FC236}">
                <a16:creationId xmlns:a16="http://schemas.microsoft.com/office/drawing/2014/main" id="{5E6D8A27-66C3-4A66-88D0-CFEC7F7FA698}"/>
              </a:ext>
            </a:extLst>
          </p:cNvPr>
          <p:cNvSpPr/>
          <p:nvPr/>
        </p:nvSpPr>
        <p:spPr>
          <a:xfrm flipH="1">
            <a:off x="8509926" y="2387551"/>
            <a:ext cx="345146" cy="5020242"/>
          </a:xfrm>
          <a:prstGeom prst="leftBracket">
            <a:avLst>
              <a:gd name="adj" fmla="val 7892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4AAF74D-0D46-4A3D-A20F-9898A7C6E9EA}"/>
              </a:ext>
            </a:extLst>
          </p:cNvPr>
          <p:cNvSpPr txBox="1"/>
          <p:nvPr/>
        </p:nvSpPr>
        <p:spPr>
          <a:xfrm>
            <a:off x="9890478" y="1848323"/>
            <a:ext cx="176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dirty="0"/>
              <a:t>Main Code</a:t>
            </a: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404C0C4-7B53-47D0-90B0-C108726985E6}"/>
              </a:ext>
            </a:extLst>
          </p:cNvPr>
          <p:cNvSpPr/>
          <p:nvPr/>
        </p:nvSpPr>
        <p:spPr>
          <a:xfrm>
            <a:off x="8855072" y="4243686"/>
            <a:ext cx="611828" cy="949365"/>
          </a:xfrm>
          <a:prstGeom prst="rightArrow">
            <a:avLst>
              <a:gd name="adj1" fmla="val 27337"/>
              <a:gd name="adj2" fmla="val 425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483D8678-6468-48CA-9BBA-2C874E275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639"/>
          <a:stretch/>
        </p:blipFill>
        <p:spPr>
          <a:xfrm>
            <a:off x="9688771" y="2444496"/>
            <a:ext cx="2900104" cy="450706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D1F5BC41-F0EA-4825-A9CE-993446AE4C99}"/>
              </a:ext>
            </a:extLst>
          </p:cNvPr>
          <p:cNvSpPr txBox="1"/>
          <p:nvPr/>
        </p:nvSpPr>
        <p:spPr>
          <a:xfrm>
            <a:off x="5691075" y="919295"/>
            <a:ext cx="3997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4800" b="1" u="sng" dirty="0"/>
              <a:t>Code Structure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56E3226-9186-4F4E-8396-A4A3A9DC7110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990853" y="4225310"/>
            <a:ext cx="804581" cy="17050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CCDDA6A-05EB-42C4-9C81-FD2A7529CBE8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5990853" y="5041098"/>
            <a:ext cx="804581" cy="8892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7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AB4F11-E291-46FC-A332-FA90E5506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71" y="413814"/>
            <a:ext cx="14034208" cy="98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2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0DA5E8-A554-405C-A7CD-270F8461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19" y="2014153"/>
            <a:ext cx="10516511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8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240</Words>
  <Application>Microsoft Office PowerPoint</Application>
  <PresentationFormat>Custom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Wong</dc:creator>
  <cp:lastModifiedBy>Colin Wong</cp:lastModifiedBy>
  <cp:revision>18</cp:revision>
  <dcterms:created xsi:type="dcterms:W3CDTF">2020-03-12T01:35:38Z</dcterms:created>
  <dcterms:modified xsi:type="dcterms:W3CDTF">2020-03-13T16:39:53Z</dcterms:modified>
</cp:coreProperties>
</file>