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60" r:id="rId1"/>
  </p:sldMasterIdLst>
  <p:notesMasterIdLst>
    <p:notesMasterId r:id="rId10"/>
  </p:notesMasterIdLst>
  <p:handoutMasterIdLst>
    <p:handoutMasterId r:id="rId11"/>
  </p:handoutMasterIdLst>
  <p:sldIdLst>
    <p:sldId id="280" r:id="rId2"/>
    <p:sldId id="283" r:id="rId3"/>
    <p:sldId id="281" r:id="rId4"/>
    <p:sldId id="282" r:id="rId5"/>
    <p:sldId id="284" r:id="rId6"/>
    <p:sldId id="285" r:id="rId7"/>
    <p:sldId id="286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9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13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888" y="60"/>
      </p:cViewPr>
      <p:guideLst>
        <p:guide orient="horz" pos="2387"/>
        <p:guide pos="29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F1EA1-1D58-774A-B8C2-104DF7A1B5A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597EA-9C3C-C64F-A843-6C521B86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31EE-F06A-CB4B-8BA8-7A9270DDADD2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5A75-C9E5-AD44-BA0D-EEF37AC09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5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N-1 for sample</a:t>
            </a:r>
          </a:p>
          <a:p>
            <a:r>
              <a:rPr lang="en-US" dirty="0"/>
              <a:t>N for entire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95A75-C9E5-AD44-BA0D-EEF37AC09B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more information found here:</a:t>
            </a:r>
          </a:p>
          <a:p>
            <a:endParaRPr lang="en-US" dirty="0"/>
          </a:p>
          <a:p>
            <a:r>
              <a:rPr lang="en-US" dirty="0"/>
              <a:t>www.cs.otago.ac.nz/cosc453/student_tutorials/principal_components.pdf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95A75-C9E5-AD44-BA0D-EEF37AC09B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6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vector is simply the vector of eigenvectors</a:t>
            </a:r>
          </a:p>
          <a:p>
            <a:endParaRPr lang="en-US" dirty="0"/>
          </a:p>
          <a:p>
            <a:r>
              <a:rPr lang="en-US" dirty="0"/>
              <a:t>Z is now as follows:</a:t>
            </a:r>
          </a:p>
          <a:p>
            <a:r>
              <a:rPr lang="en-US" dirty="0"/>
              <a:t>| Z_00    Z_01  Z_02 …</a:t>
            </a:r>
          </a:p>
          <a:p>
            <a:r>
              <a:rPr lang="en-US" dirty="0"/>
              <a:t>| Z_10    Z_11  Z_12 …</a:t>
            </a:r>
          </a:p>
          <a:p>
            <a:r>
              <a:rPr lang="en-US" dirty="0"/>
              <a:t>| …</a:t>
            </a:r>
          </a:p>
          <a:p>
            <a:r>
              <a:rPr lang="en-US" dirty="0"/>
              <a:t>| Z_N0   Z_N1  Z_N2…</a:t>
            </a:r>
          </a:p>
          <a:p>
            <a:endParaRPr lang="en-US" dirty="0"/>
          </a:p>
          <a:p>
            <a:r>
              <a:rPr lang="en-US" dirty="0"/>
              <a:t>As such, Z’ has columns of data and rows of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95A75-C9E5-AD44-BA0D-EEF37AC09B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8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480-D056-E841-B579-18BA6821FE6E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A8FF-03BC-394B-88A8-BC63B44B14D0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2F56-4B52-8D46-9DF0-70B2390F42ED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674F-E246-CE4B-AE5F-489D3BA82C08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BC39-108D-8140-BD73-6698A153D52E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02B-ADB2-B84F-B142-84D2AF584746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529B-7E1F-4A4B-ADF2-811F6BD60C4E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1D5-DB2F-AC4D-B99C-51C82DB4099E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DC3-1EDB-DD46-BE2A-D3F46AF66477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2FC6-FF61-F24E-BE30-BA45D1F64B11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62CF-0C9E-7E47-9E76-089D6BC67B12}" type="datetime2">
              <a:rPr lang="en-US" smtClean="0"/>
              <a:t>Monday, May 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6168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848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5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6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92934"/>
                </a:solidFill>
              </a:defRPr>
            </a:lvl1pPr>
          </a:lstStyle>
          <a:p>
            <a:fld id="{512C2458-23A7-0748-9E66-1B04CCBF89C5}" type="datetime2">
              <a:rPr lang="en-US" smtClean="0"/>
              <a:t>Monday, May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4406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406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292934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CULogo-white120px.eps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75" y="67310"/>
            <a:ext cx="522220" cy="5222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CHEME 5500 Software Carpentry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3406313"/>
            <a:ext cx="7848600" cy="1927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none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Python – A Crash Course</a:t>
            </a:r>
          </a:p>
          <a:p>
            <a:r>
              <a:rPr lang="en-US" sz="3200" dirty="0"/>
              <a:t>Esoteric Sections</a:t>
            </a:r>
          </a:p>
          <a:p>
            <a:r>
              <a:rPr lang="en-US" sz="3200" dirty="0"/>
              <a:t>Principal Component Analysis</a:t>
            </a:r>
          </a:p>
        </p:txBody>
      </p:sp>
      <p:pic>
        <p:nvPicPr>
          <p:cNvPr id="1028" name="Picture 4" descr="https://techspawn.com/wp-content/uploads/2016/10/Python_log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41" y="324998"/>
            <a:ext cx="5807157" cy="245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7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reducing the dimensionality of a problem to emphasize the variability</a:t>
            </a:r>
          </a:p>
          <a:p>
            <a:endParaRPr lang="en-US" dirty="0"/>
          </a:p>
          <a:p>
            <a:r>
              <a:rPr lang="en-US" dirty="0"/>
              <a:t>Useful for data analysis of “big data”</a:t>
            </a:r>
          </a:p>
          <a:p>
            <a:endParaRPr lang="en-US" dirty="0"/>
          </a:p>
          <a:p>
            <a:r>
              <a:rPr lang="en-US" dirty="0"/>
              <a:t>Can help isolate outliers, or data sets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Consumption of Food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31" y="1652280"/>
            <a:ext cx="6653337" cy="50023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789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http://setosa.io/ev/principal-component-analysis/</a:t>
            </a:r>
          </a:p>
        </p:txBody>
      </p:sp>
    </p:spTree>
    <p:extLst>
      <p:ext uri="{BB962C8B-B14F-4D97-AF65-F5344CB8AC3E}">
        <p14:creationId xmlns:p14="http://schemas.microsoft.com/office/powerpoint/2010/main" val="333086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Consumption of Food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5789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http://setosa.io/ev/principal-component-analysis/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90" y="2797271"/>
            <a:ext cx="6240489" cy="3935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26" y="1739068"/>
            <a:ext cx="6097615" cy="9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a set of all sets (ex, in 2D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Method: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Collect data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Subtract means from respective data sets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Generate the covariance matrix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Find eigenvectors and eigenvalues of covariance matrix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Order components by largest to smallest eigenvalues (for significance), keeping what you will, and generate your Feature Vector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Adjust data: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8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ncy_Powerpoint">
  <a:themeElements>
    <a:clrScheme name="Cornell Colors">
      <a:dk1>
        <a:srgbClr val="292934"/>
      </a:dk1>
      <a:lt1>
        <a:srgbClr val="FFFFFF"/>
      </a:lt1>
      <a:dk2>
        <a:srgbClr val="A20814"/>
      </a:dk2>
      <a:lt2>
        <a:srgbClr val="F3F2DC"/>
      </a:lt2>
      <a:accent1>
        <a:srgbClr val="A20814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Clancy_Powerpoint</Template>
  <TotalTime>1071</TotalTime>
  <Words>298</Words>
  <Application>Microsoft Office PowerPoint</Application>
  <PresentationFormat>On-screen Show (4:3)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Palatino Linotype</vt:lpstr>
      <vt:lpstr>Clancy_Powerpoint</vt:lpstr>
      <vt:lpstr>CHEME 5500 Software Carpentry</vt:lpstr>
      <vt:lpstr>Principal Component Analysis</vt:lpstr>
      <vt:lpstr>Average Consumption of Food</vt:lpstr>
      <vt:lpstr>Average Consumption of Food</vt:lpstr>
      <vt:lpstr>How does it work?</vt:lpstr>
      <vt:lpstr>How does it work?</vt:lpstr>
      <vt:lpstr>How does it work?</vt:lpstr>
      <vt:lpstr>Let’s do 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Herbol</dc:creator>
  <cp:lastModifiedBy>Henry Herbol</cp:lastModifiedBy>
  <cp:revision>170</cp:revision>
  <dcterms:created xsi:type="dcterms:W3CDTF">2015-03-17T23:39:31Z</dcterms:created>
  <dcterms:modified xsi:type="dcterms:W3CDTF">2017-05-01T16:30:29Z</dcterms:modified>
</cp:coreProperties>
</file>