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DCDB2-4271-4CD8-8136-A6B71D4CD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3F0EDA-A6E6-4B5A-827D-B25A9D07F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1175CC-4EA4-4184-A006-0ED847CB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A37108-51F2-4A42-AEAC-03F0358F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947929-CD61-4E02-AC9C-DF486EDE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8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48FF6-4AF9-4735-A0FC-5C097E6A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E60507-D3E1-4A8C-800A-B950E93FE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BF63D0-8BF8-4BF8-9C30-C30DECC3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3E4376-1A6C-4416-94AA-15238D89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4626E-62EC-4C9C-BFDC-DE486CB3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27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1F7F86-964C-46DE-9DA5-446D73CD9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633660-1D84-4E61-90C0-BD8E38D35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D9C38A-2835-4B88-8CDF-25B4D1FE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4A5FE5-E5A5-4813-A5BD-BAB8A236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454B5B-906D-4BF0-8F44-17238A1F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61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3491C-FCD3-4D33-98E7-9DEDD05C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D65C4-2E50-4FF6-899A-43635A03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7CD9D0-7811-4290-9C78-3C932308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BEAFB-BF65-447D-8C27-4B026073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207531-2AE5-4A83-A8DF-8E3EBA78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32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5BB9-544B-41B6-BD04-67C30DB8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D4E751-C6C9-47A0-8AB0-7C1DF765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5085F8-3FEC-42AC-891E-A960124A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D7058-32FC-4773-BAF8-A4965AF3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546430-7763-4D8E-9515-7AF07EA2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74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8075F-660C-489F-9C62-59269748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317385-442A-4C81-85D7-E0171975C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9E3B02-2B89-4468-A94F-6E232EC32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154040-2FDB-4448-A7F2-2245A20F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8BFAF9-8A8B-45ED-925A-23CAE1AC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CBD1E9-742C-49DE-AB59-4D1C65F3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88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0D9FA0-174E-4026-85CE-442D223D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502E60-BE6A-4F44-8B93-80C60EA47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D3A531-DA3C-4884-ACBB-F2497FDB5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60B484-1BEC-4CCB-A86A-46E1E8749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A04CE8-DC65-451E-9B77-18BC454E5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7CD42A-D658-40C0-BB69-FF36E98C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A5067F9-FE52-40FF-9B49-6B6AD6FD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1BE660-276B-4725-8DFD-13870CAC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3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325B3-2A9A-4092-827F-C8C7ED52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3888E3-3499-4916-B5FD-35957FB3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6FECD3-CAC5-4D32-A184-3481637B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BD18F1-87EE-42CC-AF4B-A8EB67C1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57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F96116-FB7E-4BB0-B40A-6573F523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44A06A-A66C-49B6-8E6C-9F3DB4DB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55C8D9-127F-468C-99E4-ACA27B66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72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DF17B-C482-463E-BC03-7CAADB31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797A5A-694C-4933-9DA0-FF968FBAE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DE1D81-8C6E-4F21-BE66-BF4C1EB50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023902-2110-44A0-8C17-39651017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2341B9-07FE-41BB-A173-BDC51F04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3D4659-B736-4EDD-9197-2D3F7105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89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FE2BD-4CFD-4EE0-B6C4-27893BB6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ECE78C-A449-4EFA-AB42-FD13DC162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0C3F80-67C9-4A4B-8909-0ADB9F4B6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CA6BBE-B22B-4C34-8949-41875BB4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72FCCA-3D47-425B-92C8-C126028F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9C0ACE-0D9E-414C-9A10-D6B22269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80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E6E1004-65CF-413C-B2B7-29691DE9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34DF19-864E-4B67-9E3F-95A4ED2E9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0C7566-B984-4790-B4A4-D165A2979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18866-C919-4534-B6B5-FAE0959FF7A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09D175-5D23-4C8D-9C81-44DE73B8E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DCE86-0EDA-4F47-8598-F8BE01217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81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8FAB5-DDE7-4D17-99E8-077112B75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ThreeRings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2C1508-E117-4A32-B515-209D9C512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チームリーダー：竹下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メンバー：鹿島</a:t>
            </a:r>
            <a:endParaRPr kumimoji="1" lang="en-US" altLang="ja-JP" dirty="0"/>
          </a:p>
          <a:p>
            <a:r>
              <a:rPr kumimoji="1" lang="ja-JP" altLang="en-US" dirty="0"/>
              <a:t>メンバー：赤嶺</a:t>
            </a:r>
            <a:endParaRPr kumimoji="1" lang="en-US" altLang="ja-JP" dirty="0"/>
          </a:p>
          <a:p>
            <a:endParaRPr lang="en-US" altLang="ja-JP" dirty="0"/>
          </a:p>
          <a:p>
            <a:pPr algn="r"/>
            <a:r>
              <a:rPr lang="ja-JP" altLang="en-US" dirty="0"/>
              <a:t>チーム名：三十台男性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778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09188-D974-4DCF-B5BB-EEAF3AE6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37944-6D30-4262-A785-C5EED726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ゲーム概要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機能一覧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ルール説明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勝利条件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5164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3B30E-B50B-4C05-A897-A01A7183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F37A59-524F-472E-A3B3-3182A216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本ゲームは、アメリカマーブルスゲームス社の</a:t>
            </a:r>
            <a:br>
              <a:rPr lang="en-US" altLang="ja-JP" dirty="0"/>
            </a:br>
            <a:r>
              <a:rPr lang="en-US" altLang="ja-JP" dirty="0"/>
              <a:t>	『</a:t>
            </a:r>
            <a:r>
              <a:rPr lang="ja-JP" altLang="en-US" dirty="0"/>
              <a:t>オートリオ</a:t>
            </a:r>
            <a:r>
              <a:rPr lang="en-US" altLang="ja-JP" dirty="0"/>
              <a:t>』</a:t>
            </a:r>
            <a:r>
              <a:rPr lang="ja-JP" altLang="en-US" dirty="0"/>
              <a:t>をベースにブラウザゲームで</a:t>
            </a:r>
            <a:br>
              <a:rPr lang="en-US" altLang="ja-JP" dirty="0"/>
            </a:br>
            <a:r>
              <a:rPr lang="en-US" altLang="ja-JP" dirty="0"/>
              <a:t>								</a:t>
            </a:r>
            <a:r>
              <a:rPr lang="ja-JP" altLang="en-US" dirty="0"/>
              <a:t>表現したものです。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目的として、本ゲームはスマートフォンのアプリケーションゲームとして、未だ存在していないため作成を決めました。</a:t>
            </a:r>
          </a:p>
        </p:txBody>
      </p:sp>
    </p:spTree>
    <p:extLst>
      <p:ext uri="{BB962C8B-B14F-4D97-AF65-F5344CB8AC3E}">
        <p14:creationId xmlns:p14="http://schemas.microsoft.com/office/powerpoint/2010/main" val="239378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4AEC1-0475-430A-BB50-8D12DB2A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653347-2806-4C68-A508-0C4A647D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メールアドレスによるアカウント作成機能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アカウント作成ユーザーによるログイン機能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アカウントの変更・削除機能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U</a:t>
            </a:r>
            <a:r>
              <a:rPr kumimoji="1" lang="en-US" altLang="ja-JP" dirty="0"/>
              <a:t>nity</a:t>
            </a:r>
            <a:r>
              <a:rPr kumimoji="1" lang="ja-JP" altLang="en-US" dirty="0"/>
              <a:t>を使用してのゲーム埋め込み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オフラインによるゲーム対戦機能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オンラインによるゲーム対戦機能（未実装）</a:t>
            </a:r>
          </a:p>
        </p:txBody>
      </p:sp>
    </p:spTree>
    <p:extLst>
      <p:ext uri="{BB962C8B-B14F-4D97-AF65-F5344CB8AC3E}">
        <p14:creationId xmlns:p14="http://schemas.microsoft.com/office/powerpoint/2010/main" val="204596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D3E6E-1D24-4804-ADE7-786F56EB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ルール説明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CC227-638D-401E-AD4D-1A7EB8A2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スタートプレイヤーを決めて、時計回りに</a:t>
            </a:r>
            <a:br>
              <a:rPr lang="en-US" altLang="ja-JP" dirty="0"/>
            </a:br>
            <a:r>
              <a:rPr lang="en-US" altLang="ja-JP" dirty="0"/>
              <a:t>							</a:t>
            </a:r>
            <a:r>
              <a:rPr lang="ja-JP" altLang="en-US" dirty="0"/>
              <a:t>リング配置を行います。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自分のリングを１つ取り、ゲームエリア上の</a:t>
            </a:r>
            <a:br>
              <a:rPr lang="en-US" altLang="ja-JP" dirty="0"/>
            </a:br>
            <a:r>
              <a:rPr lang="en-US" altLang="ja-JP" dirty="0"/>
              <a:t>							</a:t>
            </a:r>
            <a:r>
              <a:rPr lang="ja-JP" altLang="en-US" dirty="0"/>
              <a:t>好きな箇所に配置します。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リングを置いた後はそのリングを移動することは出来ません。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自分の番にリングを置けない時はパスとなります。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16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AE707-0E34-4729-AA39-D1A65519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勝利条件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2AFF0-434A-43B7-9359-A244E8A8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１、大・中・小の順番に縦・横・斜めの</a:t>
            </a:r>
            <a:br>
              <a:rPr lang="en-US" altLang="ja-JP" dirty="0"/>
            </a:br>
            <a:r>
              <a:rPr lang="en-US" altLang="ja-JP" dirty="0"/>
              <a:t>						</a:t>
            </a:r>
            <a:r>
              <a:rPr lang="ja-JP" altLang="en-US" dirty="0"/>
              <a:t>いずれかに１列に並んだ場合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BCE35B6-2FFC-4247-9ADE-6BBD3FFC5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39" y="3519117"/>
            <a:ext cx="266737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AE707-0E34-4729-AA39-D1A65519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勝利条件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2AFF0-434A-43B7-9359-A244E8A8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２、同じ大きさのリングを縦・横・斜めの</a:t>
            </a:r>
            <a:br>
              <a:rPr lang="en-US" altLang="ja-JP" dirty="0"/>
            </a:br>
            <a:r>
              <a:rPr lang="en-US" altLang="ja-JP" dirty="0"/>
              <a:t>						</a:t>
            </a:r>
            <a:r>
              <a:rPr lang="ja-JP" altLang="en-US" dirty="0"/>
              <a:t>いずれか１列に並んだ場合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FEFBD36-C95F-4184-A9F6-2DB795E4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50" y="3429000"/>
            <a:ext cx="267689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8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AE707-0E34-4729-AA39-D1A65519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勝利条件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2AFF0-434A-43B7-9359-A244E8A8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３，同じ箇所・大・中・小の３種類のリングが置かれた場合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D4C77DA-C36A-487F-90EE-056A01CA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61" y="3409950"/>
            <a:ext cx="270547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7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C0F1D-F05B-4FFE-9547-5EA8A758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参考文献・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47952-A4AD-4DDC-8B17-F30829AC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427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279</Words>
  <Application>Microsoft Office PowerPoint</Application>
  <PresentationFormat>ワイド画面</PresentationFormat>
  <Paragraphs>50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ThreeRings</vt:lpstr>
      <vt:lpstr>目次</vt:lpstr>
      <vt:lpstr>ゲーム概要</vt:lpstr>
      <vt:lpstr>機能一覧</vt:lpstr>
      <vt:lpstr>ルール説明</vt:lpstr>
      <vt:lpstr>勝利条件</vt:lpstr>
      <vt:lpstr>勝利条件</vt:lpstr>
      <vt:lpstr>勝利条件</vt:lpstr>
      <vt:lpstr>参考文献・URL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ThreeRings</dc:title>
  <dc:creator>2023_CS 赤嶺 昴太</dc:creator>
  <cp:lastModifiedBy>2023_CS 赤嶺 昴太</cp:lastModifiedBy>
  <cp:revision>5</cp:revision>
  <dcterms:created xsi:type="dcterms:W3CDTF">2024-07-02T06:21:09Z</dcterms:created>
  <dcterms:modified xsi:type="dcterms:W3CDTF">2024-07-04T00:39:50Z</dcterms:modified>
</cp:coreProperties>
</file>