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70" r:id="rId6"/>
    <p:sldId id="259" r:id="rId7"/>
    <p:sldId id="267" r:id="rId8"/>
    <p:sldId id="268" r:id="rId9"/>
    <p:sldId id="269" r:id="rId10"/>
    <p:sldId id="260" r:id="rId11"/>
    <p:sldId id="261" r:id="rId12"/>
    <p:sldId id="263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99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0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2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6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8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8866-C919-4534-B6B5-FAE0959FF7A2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F9DFD4-1E40-412A-AB6F-7334E6B0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4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8FAB5-DDE7-4D17-99E8-077112B75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4388"/>
            <a:ext cx="12192000" cy="2004014"/>
          </a:xfrm>
        </p:spPr>
        <p:txBody>
          <a:bodyPr>
            <a:noAutofit/>
          </a:bodyPr>
          <a:lstStyle/>
          <a:p>
            <a:pPr algn="ctr"/>
            <a:r>
              <a:rPr lang="en-US" altLang="ja-JP" sz="12000" dirty="0" err="1">
                <a:latin typeface="HGP明朝B" panose="02020800000000000000" pitchFamily="18" charset="-128"/>
                <a:ea typeface="HGP明朝B" panose="02020800000000000000" pitchFamily="18" charset="-128"/>
              </a:rPr>
              <a:t>ThreeRings</a:t>
            </a:r>
            <a:endParaRPr kumimoji="1" lang="ja-JP" altLang="en-US" sz="1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2C1508-E117-4A32-B515-209D9C512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6573" y="2880224"/>
            <a:ext cx="8460606" cy="3070995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チーム名：三十台男性</a:t>
            </a:r>
            <a:endParaRPr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>
              <a:lnSpc>
                <a:spcPct val="250000"/>
              </a:lnSpc>
            </a:pPr>
            <a:r>
              <a:rPr kumimoji="1"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チームリーダー：竹下</a:t>
            </a:r>
            <a:endParaRPr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>
              <a:lnSpc>
                <a:spcPct val="100000"/>
              </a:lnSpc>
            </a:pPr>
            <a:r>
              <a:rPr kumimoji="1"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メンバー：鹿島</a:t>
            </a:r>
            <a:endParaRPr kumimoji="1"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>
              <a:lnSpc>
                <a:spcPct val="100000"/>
              </a:lnSpc>
            </a:pPr>
            <a:r>
              <a:rPr kumimoji="1" lang="ja-JP" altLang="en-US" sz="3200" dirty="0">
                <a:latin typeface="HGP明朝B" panose="02020800000000000000" pitchFamily="18" charset="-128"/>
                <a:ea typeface="HGP明朝B" panose="02020800000000000000" pitchFamily="18" charset="-128"/>
              </a:rPr>
              <a:t>メンバー：赤嶺</a:t>
            </a:r>
            <a:endParaRPr kumimoji="1" lang="en-US" altLang="ja-JP" sz="32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78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D3E6E-1D24-4804-ADE7-786F56EB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ルール説明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CC227-638D-401E-AD4D-1A7EB8A2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/>
              <a:t>スタートプレイヤーを決めて、時計回りに</a:t>
            </a:r>
            <a:br>
              <a:rPr lang="en-US" altLang="ja-JP" dirty="0"/>
            </a:br>
            <a:r>
              <a:rPr lang="en-US" altLang="ja-JP" dirty="0"/>
              <a:t>							</a:t>
            </a:r>
            <a:r>
              <a:rPr lang="ja-JP" altLang="en-US" dirty="0"/>
              <a:t>リング配置を行います。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自分のリングを１つ取り、ゲームエリア上の</a:t>
            </a:r>
            <a:br>
              <a:rPr lang="en-US" altLang="ja-JP" dirty="0"/>
            </a:br>
            <a:r>
              <a:rPr lang="en-US" altLang="ja-JP" dirty="0"/>
              <a:t>							</a:t>
            </a:r>
            <a:r>
              <a:rPr lang="ja-JP" altLang="en-US" dirty="0"/>
              <a:t>好きな箇所に配置します。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リングを置いた後はそのリングを移動することは出来ません。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自分の番にリングを置けない時はパスとなります。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16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１、大・中・小の順番に縦・横・斜めの</a:t>
            </a:r>
            <a:br>
              <a:rPr lang="en-US" altLang="ja-JP" dirty="0"/>
            </a:br>
            <a:r>
              <a:rPr lang="en-US" altLang="ja-JP" dirty="0"/>
              <a:t>						</a:t>
            </a:r>
            <a:r>
              <a:rPr lang="ja-JP" altLang="en-US" dirty="0"/>
              <a:t>いずれかに１列に並んだ場合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CE35B6-2FFC-4247-9ADE-6BBD3FFC5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39" y="3519117"/>
            <a:ext cx="266737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２、同じ大きさのリングを縦・横・斜めの</a:t>
            </a:r>
            <a:br>
              <a:rPr lang="en-US" altLang="ja-JP" dirty="0"/>
            </a:br>
            <a:r>
              <a:rPr lang="en-US" altLang="ja-JP" dirty="0"/>
              <a:t>						</a:t>
            </a:r>
            <a:r>
              <a:rPr lang="ja-JP" altLang="en-US" dirty="0"/>
              <a:t>いずれか１列に並んだ場合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FEFBD36-C95F-4184-A9F6-2DB795E4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50" y="3429000"/>
            <a:ext cx="267689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E707-0E34-4729-AA39-D1A6551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勝利条件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2AFF0-434A-43B7-9359-A244E8A8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３，同じ箇所・大・中・小の３種類のリングが置かれた場合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D4C77DA-C36A-487F-90EE-056A01CA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61" y="3409950"/>
            <a:ext cx="270547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C0F1D-F05B-4FFE-9547-5EA8A758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参考文献・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47952-A4AD-4DDC-8B17-F30829AC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427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9188-D974-4DCF-B5BB-EEAF3AE6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85524"/>
            <a:ext cx="9603275" cy="968230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37944-6D30-4262-A785-C5EED726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目的</a:t>
            </a:r>
            <a:endParaRPr kumimoji="1" lang="en-US" altLang="ja-JP" sz="3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機能一覧（</a:t>
            </a:r>
            <a:r>
              <a:rPr kumimoji="1" lang="en-US" altLang="ja-JP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PHP</a:t>
            </a: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）</a:t>
            </a:r>
            <a:endParaRPr kumimoji="1" lang="en-US" altLang="ja-JP" sz="3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ゲーム概要</a:t>
            </a:r>
            <a:endParaRPr lang="en-US" altLang="ja-JP" sz="3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ルール説明</a:t>
            </a:r>
            <a:endParaRPr kumimoji="1" lang="en-US" altLang="ja-JP" sz="3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latin typeface="HGP明朝B" panose="02020800000000000000" pitchFamily="18" charset="-128"/>
                <a:ea typeface="HGP明朝B" panose="02020800000000000000" pitchFamily="18" charset="-128"/>
              </a:rPr>
              <a:t>参考文献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29AEAC5-E70A-4FA4-96E5-A2F994305C70}"/>
              </a:ext>
            </a:extLst>
          </p:cNvPr>
          <p:cNvCxnSpPr>
            <a:cxnSpLocks/>
          </p:cNvCxnSpPr>
          <p:nvPr/>
        </p:nvCxnSpPr>
        <p:spPr>
          <a:xfrm>
            <a:off x="1540042" y="2637320"/>
            <a:ext cx="57751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E7307E-D66F-4CBF-8D00-97938321B1D1}"/>
              </a:ext>
            </a:extLst>
          </p:cNvPr>
          <p:cNvCxnSpPr>
            <a:cxnSpLocks/>
          </p:cNvCxnSpPr>
          <p:nvPr/>
        </p:nvCxnSpPr>
        <p:spPr>
          <a:xfrm>
            <a:off x="1540042" y="3521240"/>
            <a:ext cx="4726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35F318-7ED6-487C-BC60-C1D9E03744A5}"/>
              </a:ext>
            </a:extLst>
          </p:cNvPr>
          <p:cNvCxnSpPr/>
          <p:nvPr/>
        </p:nvCxnSpPr>
        <p:spPr>
          <a:xfrm>
            <a:off x="1540042" y="4377888"/>
            <a:ext cx="3936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C2008B3-AADC-4584-8F14-E20B35B8B082}"/>
              </a:ext>
            </a:extLst>
          </p:cNvPr>
          <p:cNvCxnSpPr>
            <a:cxnSpLocks/>
          </p:cNvCxnSpPr>
          <p:nvPr/>
        </p:nvCxnSpPr>
        <p:spPr>
          <a:xfrm>
            <a:off x="1540042" y="5261808"/>
            <a:ext cx="2666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4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9188-D974-4DCF-B5BB-EEAF3AE6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85524"/>
            <a:ext cx="9603275" cy="968230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アジェンダ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EB0D57-FCE9-41F2-9E89-82D99B3793F8}"/>
              </a:ext>
            </a:extLst>
          </p:cNvPr>
          <p:cNvSpPr/>
          <p:nvPr/>
        </p:nvSpPr>
        <p:spPr>
          <a:xfrm>
            <a:off x="0" y="1988506"/>
            <a:ext cx="3705727" cy="6584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37944-6D30-4262-A785-C5EED726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1679"/>
            <a:ext cx="9603275" cy="412842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機能一覧（</a:t>
            </a:r>
            <a:r>
              <a:rPr kumimoji="1" lang="en-US" altLang="ja-JP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PHP</a:t>
            </a: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）</a:t>
            </a:r>
            <a:endParaRPr kumimoji="1"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ゲーム概要</a:t>
            </a:r>
            <a:endParaRPr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ルール説明</a:t>
            </a:r>
            <a:endParaRPr kumimoji="1"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参考文献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29AEAC5-E70A-4FA4-96E5-A2F994305C70}"/>
              </a:ext>
            </a:extLst>
          </p:cNvPr>
          <p:cNvCxnSpPr>
            <a:cxnSpLocks/>
          </p:cNvCxnSpPr>
          <p:nvPr/>
        </p:nvCxnSpPr>
        <p:spPr>
          <a:xfrm>
            <a:off x="1540042" y="2637320"/>
            <a:ext cx="57751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E7307E-D66F-4CBF-8D00-97938321B1D1}"/>
              </a:ext>
            </a:extLst>
          </p:cNvPr>
          <p:cNvCxnSpPr>
            <a:cxnSpLocks/>
          </p:cNvCxnSpPr>
          <p:nvPr/>
        </p:nvCxnSpPr>
        <p:spPr>
          <a:xfrm>
            <a:off x="1540042" y="3521240"/>
            <a:ext cx="4726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35F318-7ED6-487C-BC60-C1D9E03744A5}"/>
              </a:ext>
            </a:extLst>
          </p:cNvPr>
          <p:cNvCxnSpPr/>
          <p:nvPr/>
        </p:nvCxnSpPr>
        <p:spPr>
          <a:xfrm>
            <a:off x="1540042" y="4377888"/>
            <a:ext cx="3936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C2008B3-AADC-4584-8F14-E20B35B8B082}"/>
              </a:ext>
            </a:extLst>
          </p:cNvPr>
          <p:cNvCxnSpPr>
            <a:cxnSpLocks/>
          </p:cNvCxnSpPr>
          <p:nvPr/>
        </p:nvCxnSpPr>
        <p:spPr>
          <a:xfrm>
            <a:off x="1540042" y="5261808"/>
            <a:ext cx="2666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AA9E97-F962-4ACE-BD2A-C44F02912018}"/>
              </a:ext>
            </a:extLst>
          </p:cNvPr>
          <p:cNvSpPr/>
          <p:nvPr/>
        </p:nvSpPr>
        <p:spPr>
          <a:xfrm>
            <a:off x="1967876" y="201327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2500"/>
              </a:spcBef>
            </a:pPr>
            <a:r>
              <a:rPr kumimoji="1" lang="ja-JP" altLang="en-US" sz="3600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148709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3B30E-B50B-4C05-A897-A01A7183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14400"/>
            <a:ext cx="9603275" cy="939354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F37A59-524F-472E-A3B3-3182A216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en-US" altLang="ja-JP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CRUD</a:t>
            </a:r>
            <a:r>
              <a:rPr kumimoji="1"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操作によるソフト開発にともない、</a:t>
            </a:r>
            <a:endParaRPr kumimoji="1" lang="en-US" altLang="ja-JP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　アカウント管理</a:t>
            </a:r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に</a:t>
            </a:r>
            <a:r>
              <a:rPr kumimoji="1"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ゲームを合せたソフトを開発しようと決めました。</a:t>
            </a:r>
            <a:endParaRPr kumimoji="1" lang="en-US" altLang="ja-JP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本ゲームは、アメリカマーブルスゲームス社の</a:t>
            </a:r>
            <a:r>
              <a:rPr lang="en-US" altLang="ja-JP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『</a:t>
            </a:r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オートリオ</a:t>
            </a:r>
            <a:r>
              <a:rPr lang="en-US" altLang="ja-JP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』</a:t>
            </a:r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をベースにブラウザゲームで表現したものです。</a:t>
            </a:r>
            <a:endParaRPr lang="en-US" altLang="ja-JP" sz="28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378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9188-D974-4DCF-B5BB-EEAF3AE6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85524"/>
            <a:ext cx="9603275" cy="968230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アジェンダ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EB0D57-FCE9-41F2-9E89-82D99B3793F8}"/>
              </a:ext>
            </a:extLst>
          </p:cNvPr>
          <p:cNvSpPr/>
          <p:nvPr/>
        </p:nvSpPr>
        <p:spPr>
          <a:xfrm>
            <a:off x="0" y="2845155"/>
            <a:ext cx="5236143" cy="6584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37944-6D30-4262-A785-C5EED726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1679"/>
            <a:ext cx="9603275" cy="412842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目的　　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en-US" altLang="ja-JP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 </a:t>
            </a:r>
            <a:endParaRPr kumimoji="1"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ゲーム概要</a:t>
            </a:r>
            <a:endParaRPr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ルール説明</a:t>
            </a:r>
            <a:endParaRPr kumimoji="1"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514350" indent="-514350">
              <a:lnSpc>
                <a:spcPct val="100000"/>
              </a:lnSpc>
              <a:spcBef>
                <a:spcPts val="2500"/>
              </a:spcBef>
              <a:buFont typeface="+mj-lt"/>
              <a:buAutoNum type="arabicPeriod"/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参考文献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29AEAC5-E70A-4FA4-96E5-A2F994305C70}"/>
              </a:ext>
            </a:extLst>
          </p:cNvPr>
          <p:cNvCxnSpPr>
            <a:cxnSpLocks/>
          </p:cNvCxnSpPr>
          <p:nvPr/>
        </p:nvCxnSpPr>
        <p:spPr>
          <a:xfrm>
            <a:off x="1540042" y="2637320"/>
            <a:ext cx="57751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7E7307E-D66F-4CBF-8D00-97938321B1D1}"/>
              </a:ext>
            </a:extLst>
          </p:cNvPr>
          <p:cNvCxnSpPr>
            <a:cxnSpLocks/>
          </p:cNvCxnSpPr>
          <p:nvPr/>
        </p:nvCxnSpPr>
        <p:spPr>
          <a:xfrm>
            <a:off x="1540042" y="3521240"/>
            <a:ext cx="47260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35F318-7ED6-487C-BC60-C1D9E03744A5}"/>
              </a:ext>
            </a:extLst>
          </p:cNvPr>
          <p:cNvCxnSpPr/>
          <p:nvPr/>
        </p:nvCxnSpPr>
        <p:spPr>
          <a:xfrm>
            <a:off x="1540042" y="4377888"/>
            <a:ext cx="3936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C2008B3-AADC-4584-8F14-E20B35B8B082}"/>
              </a:ext>
            </a:extLst>
          </p:cNvPr>
          <p:cNvCxnSpPr>
            <a:cxnSpLocks/>
          </p:cNvCxnSpPr>
          <p:nvPr/>
        </p:nvCxnSpPr>
        <p:spPr>
          <a:xfrm>
            <a:off x="1540042" y="5261808"/>
            <a:ext cx="2666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AA9E97-F962-4ACE-BD2A-C44F02912018}"/>
              </a:ext>
            </a:extLst>
          </p:cNvPr>
          <p:cNvSpPr/>
          <p:nvPr/>
        </p:nvSpPr>
        <p:spPr>
          <a:xfrm>
            <a:off x="1451579" y="2009936"/>
            <a:ext cx="4408642" cy="1520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2500"/>
              </a:spcBef>
            </a:pPr>
            <a:r>
              <a:rPr kumimoji="1" lang="ja-JP" altLang="en-US" sz="3600" dirty="0">
                <a:solidFill>
                  <a:schemeClr val="bg1">
                    <a:lumMod val="6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 </a:t>
            </a:r>
            <a:endParaRPr kumimoji="1" lang="en-US" altLang="ja-JP" sz="3600" dirty="0">
              <a:solidFill>
                <a:schemeClr val="bg1">
                  <a:lumMod val="6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100000"/>
              </a:lnSpc>
              <a:spcBef>
                <a:spcPts val="2500"/>
              </a:spcBef>
            </a:pPr>
            <a:r>
              <a:rPr kumimoji="1" lang="en-US" altLang="ja-JP" sz="3600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2. </a:t>
            </a:r>
            <a:r>
              <a:rPr kumimoji="1" lang="ja-JP" altLang="en-US" sz="3600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機能一覧（</a:t>
            </a:r>
            <a:r>
              <a:rPr kumimoji="1" lang="en-US" altLang="ja-JP" sz="3600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PHP</a:t>
            </a:r>
            <a:r>
              <a:rPr kumimoji="1" lang="ja-JP" altLang="en-US" sz="3600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）</a:t>
            </a:r>
            <a:endParaRPr kumimoji="1" lang="en-US" altLang="ja-JP" sz="3600" dirty="0">
              <a:solidFill>
                <a:schemeClr val="bg1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41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4AEC1-0475-430A-BB50-8D12DB2A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53347-2806-4C68-A508-0C4A647D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16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メールアドレスによるアカウント作成機能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アカウント作成ユーザーによるログイン機能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アカウントの変更・削除機能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U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nity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を使用してのゲーム埋め込み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オフラインによるゲーム対戦機能</a:t>
            </a:r>
            <a:endParaRPr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オンラインによるゲーム対戦機能（未実装）</a:t>
            </a:r>
          </a:p>
        </p:txBody>
      </p:sp>
    </p:spTree>
    <p:extLst>
      <p:ext uri="{BB962C8B-B14F-4D97-AF65-F5344CB8AC3E}">
        <p14:creationId xmlns:p14="http://schemas.microsoft.com/office/powerpoint/2010/main" val="204596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0ABB6D-B163-45E8-BE4F-4E7182FFB510}"/>
              </a:ext>
            </a:extLst>
          </p:cNvPr>
          <p:cNvSpPr/>
          <p:nvPr/>
        </p:nvSpPr>
        <p:spPr>
          <a:xfrm>
            <a:off x="529391" y="-174258"/>
            <a:ext cx="9326878" cy="110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4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アカウント作成</a:t>
            </a:r>
            <a:endParaRPr kumimoji="1" lang="en-US" altLang="ja-JP" sz="4000" dirty="0">
              <a:solidFill>
                <a:schemeClr val="accent2">
                  <a:lumMod val="50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7808F05-C8DA-4B68-B33F-6F3B5DCC4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0" y="1520190"/>
            <a:ext cx="8003177" cy="4501786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8DCB5A-6DEF-408A-B863-7BE1D324FAAC}"/>
              </a:ext>
            </a:extLst>
          </p:cNvPr>
          <p:cNvSpPr txBox="1"/>
          <p:nvPr/>
        </p:nvSpPr>
        <p:spPr>
          <a:xfrm>
            <a:off x="529390" y="1058662"/>
            <a:ext cx="27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ログイン画面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E4C24E-7DF2-49E9-A2EB-972A8A985190}"/>
              </a:ext>
            </a:extLst>
          </p:cNvPr>
          <p:cNvSpPr txBox="1"/>
          <p:nvPr/>
        </p:nvSpPr>
        <p:spPr>
          <a:xfrm>
            <a:off x="5229725" y="4587444"/>
            <a:ext cx="422228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明朝B" panose="02020800000000000000" pitchFamily="18" charset="-128"/>
                <a:ea typeface="HGP明朝B" panose="02020800000000000000" pitchFamily="18" charset="-128"/>
              </a:rPr>
              <a:t>👈新規登録はこちらをクリック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42896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6D5114F-6262-416D-9726-1092B49BE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9" y="1520189"/>
            <a:ext cx="8003173" cy="450178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0ABB6D-B163-45E8-BE4F-4E7182FFB510}"/>
              </a:ext>
            </a:extLst>
          </p:cNvPr>
          <p:cNvSpPr/>
          <p:nvPr/>
        </p:nvSpPr>
        <p:spPr>
          <a:xfrm>
            <a:off x="529391" y="-174258"/>
            <a:ext cx="9326878" cy="110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4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アカウント作成</a:t>
            </a:r>
            <a:endParaRPr kumimoji="1" lang="en-US" altLang="ja-JP" sz="4000" dirty="0">
              <a:solidFill>
                <a:schemeClr val="accent2">
                  <a:lumMod val="50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8DCB5A-6DEF-408A-B863-7BE1D324FAAC}"/>
              </a:ext>
            </a:extLst>
          </p:cNvPr>
          <p:cNvSpPr txBox="1"/>
          <p:nvPr/>
        </p:nvSpPr>
        <p:spPr>
          <a:xfrm>
            <a:off x="529390" y="1058662"/>
            <a:ext cx="27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E4C24E-7DF2-49E9-A2EB-972A8A985190}"/>
              </a:ext>
            </a:extLst>
          </p:cNvPr>
          <p:cNvSpPr txBox="1"/>
          <p:nvPr/>
        </p:nvSpPr>
        <p:spPr>
          <a:xfrm>
            <a:off x="5582653" y="3429000"/>
            <a:ext cx="629492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明朝B" panose="02020800000000000000" pitchFamily="18" charset="-128"/>
                <a:ea typeface="HGP明朝B" panose="02020800000000000000" pitchFamily="18" charset="-128"/>
              </a:rPr>
              <a:t>👈それぞれを記入し、新規登録ボタンをクリック。</a:t>
            </a:r>
          </a:p>
        </p:txBody>
      </p:sp>
    </p:spTree>
    <p:extLst>
      <p:ext uri="{BB962C8B-B14F-4D97-AF65-F5344CB8AC3E}">
        <p14:creationId xmlns:p14="http://schemas.microsoft.com/office/powerpoint/2010/main" val="26209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6D5114F-6262-416D-9726-1092B49BE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9" y="1520189"/>
            <a:ext cx="8003173" cy="450178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0ABB6D-B163-45E8-BE4F-4E7182FFB510}"/>
              </a:ext>
            </a:extLst>
          </p:cNvPr>
          <p:cNvSpPr/>
          <p:nvPr/>
        </p:nvSpPr>
        <p:spPr>
          <a:xfrm>
            <a:off x="529391" y="-174258"/>
            <a:ext cx="9326878" cy="1102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4000" dirty="0">
                <a:solidFill>
                  <a:schemeClr val="accent2">
                    <a:lumMod val="50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アカウント作成ユーザーによるログイン機能</a:t>
            </a:r>
            <a:endParaRPr kumimoji="1" lang="en-US" altLang="ja-JP" sz="4000" dirty="0">
              <a:solidFill>
                <a:schemeClr val="accent2">
                  <a:lumMod val="50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8DCB5A-6DEF-408A-B863-7BE1D324FAAC}"/>
              </a:ext>
            </a:extLst>
          </p:cNvPr>
          <p:cNvSpPr txBox="1"/>
          <p:nvPr/>
        </p:nvSpPr>
        <p:spPr>
          <a:xfrm>
            <a:off x="529390" y="1058662"/>
            <a:ext cx="27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E4C24E-7DF2-49E9-A2EB-972A8A985190}"/>
              </a:ext>
            </a:extLst>
          </p:cNvPr>
          <p:cNvSpPr txBox="1"/>
          <p:nvPr/>
        </p:nvSpPr>
        <p:spPr>
          <a:xfrm>
            <a:off x="8980371" y="1427994"/>
            <a:ext cx="3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登録済みのメールアドレス、パスワードを入力し、ログインボタンをクリック。</a:t>
            </a:r>
          </a:p>
        </p:txBody>
      </p:sp>
    </p:spTree>
    <p:extLst>
      <p:ext uri="{BB962C8B-B14F-4D97-AF65-F5344CB8AC3E}">
        <p14:creationId xmlns:p14="http://schemas.microsoft.com/office/powerpoint/2010/main" val="2108697885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</TotalTime>
  <Words>352</Words>
  <Application>Microsoft Office PowerPoint</Application>
  <PresentationFormat>ワイド画面</PresentationFormat>
  <Paragraphs>66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HGP明朝B</vt:lpstr>
      <vt:lpstr>游ゴシック</vt:lpstr>
      <vt:lpstr>游ゴシック Light</vt:lpstr>
      <vt:lpstr>Arial</vt:lpstr>
      <vt:lpstr>Gill Sans MT</vt:lpstr>
      <vt:lpstr>ギャラリー</vt:lpstr>
      <vt:lpstr>ThreeRings</vt:lpstr>
      <vt:lpstr>アジェンダ</vt:lpstr>
      <vt:lpstr>アジェンダ</vt:lpstr>
      <vt:lpstr>目的</vt:lpstr>
      <vt:lpstr>アジェンダ</vt:lpstr>
      <vt:lpstr>機能一覧</vt:lpstr>
      <vt:lpstr>PowerPoint プレゼンテーション</vt:lpstr>
      <vt:lpstr>PowerPoint プレゼンテーション</vt:lpstr>
      <vt:lpstr>PowerPoint プレゼンテーション</vt:lpstr>
      <vt:lpstr>ルール説明</vt:lpstr>
      <vt:lpstr>勝利条件</vt:lpstr>
      <vt:lpstr>勝利条件</vt:lpstr>
      <vt:lpstr>勝利条件</vt:lpstr>
      <vt:lpstr>参考文献・URL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ThreeRings</dc:title>
  <dc:creator>2023_CS 赤嶺 昴太</dc:creator>
  <cp:lastModifiedBy>2023_CS 鹿島 翔太</cp:lastModifiedBy>
  <cp:revision>17</cp:revision>
  <dcterms:created xsi:type="dcterms:W3CDTF">2024-07-02T06:21:09Z</dcterms:created>
  <dcterms:modified xsi:type="dcterms:W3CDTF">2024-07-05T06:24:15Z</dcterms:modified>
</cp:coreProperties>
</file>