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7" r:id="rId8"/>
    <p:sldId id="268" r:id="rId9"/>
    <p:sldId id="271" r:id="rId10"/>
    <p:sldId id="272" r:id="rId11"/>
    <p:sldId id="260" r:id="rId12"/>
    <p:sldId id="261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866-C919-4534-B6B5-FAE0959FF7A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8FAB5-DDE7-4D17-99E8-077112B7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388"/>
            <a:ext cx="12192000" cy="2004014"/>
          </a:xfrm>
        </p:spPr>
        <p:txBody>
          <a:bodyPr>
            <a:noAutofit/>
          </a:bodyPr>
          <a:lstStyle/>
          <a:p>
            <a:pPr algn="ctr"/>
            <a:r>
              <a:rPr lang="en-US" altLang="ja-JP" sz="12000" dirty="0" err="1">
                <a:latin typeface="HGP明朝B" panose="02020800000000000000" pitchFamily="18" charset="-128"/>
                <a:ea typeface="HGP明朝B" panose="02020800000000000000" pitchFamily="18" charset="-128"/>
              </a:rPr>
              <a:t>ThreeRings</a:t>
            </a:r>
            <a:endParaRPr kumimoji="1" lang="ja-JP" altLang="en-US" sz="1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C1508-E117-4A32-B515-209D9C51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573" y="2880224"/>
            <a:ext cx="8460606" cy="307099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チーム名：三十台男性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25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チームリーダー：竹下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メンバー：鹿島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メンバー：赤嶺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01C2641-5BBC-4579-888E-41E49FF8F357}"/>
              </a:ext>
            </a:extLst>
          </p:cNvPr>
          <p:cNvCxnSpPr>
            <a:cxnSpLocks/>
          </p:cNvCxnSpPr>
          <p:nvPr/>
        </p:nvCxnSpPr>
        <p:spPr>
          <a:xfrm>
            <a:off x="-60960" y="3528565"/>
            <a:ext cx="123317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A6F128E-7263-4027-98A9-EEC37B2D4A90}"/>
              </a:ext>
            </a:extLst>
          </p:cNvPr>
          <p:cNvCxnSpPr>
            <a:cxnSpLocks/>
          </p:cNvCxnSpPr>
          <p:nvPr/>
        </p:nvCxnSpPr>
        <p:spPr>
          <a:xfrm>
            <a:off x="10789920" y="3528565"/>
            <a:ext cx="398914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D1D9B26-1F01-48DA-B2E6-39F394F1EE3E}"/>
              </a:ext>
            </a:extLst>
          </p:cNvPr>
          <p:cNvCxnSpPr>
            <a:cxnSpLocks/>
          </p:cNvCxnSpPr>
          <p:nvPr/>
        </p:nvCxnSpPr>
        <p:spPr>
          <a:xfrm>
            <a:off x="7498080" y="4615685"/>
            <a:ext cx="47726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1C4FE89-DE90-44BD-81B4-6B3C0FCCB12E}"/>
              </a:ext>
            </a:extLst>
          </p:cNvPr>
          <p:cNvCxnSpPr>
            <a:cxnSpLocks/>
          </p:cNvCxnSpPr>
          <p:nvPr/>
        </p:nvCxnSpPr>
        <p:spPr>
          <a:xfrm>
            <a:off x="8575040" y="5448805"/>
            <a:ext cx="36550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78AFD2-C87C-4FBD-9A87-B2BFBF44FC53}"/>
              </a:ext>
            </a:extLst>
          </p:cNvPr>
          <p:cNvCxnSpPr>
            <a:cxnSpLocks/>
          </p:cNvCxnSpPr>
          <p:nvPr/>
        </p:nvCxnSpPr>
        <p:spPr>
          <a:xfrm>
            <a:off x="8575040" y="6068565"/>
            <a:ext cx="36550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CB40065-A806-43C2-BFDA-F754C16D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1520189"/>
            <a:ext cx="8003177" cy="4501787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ログイン成功→メイン画面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メイン画面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5B2833-2FF8-4E30-B76A-99E986E247C9}"/>
              </a:ext>
            </a:extLst>
          </p:cNvPr>
          <p:cNvSpPr txBox="1"/>
          <p:nvPr/>
        </p:nvSpPr>
        <p:spPr>
          <a:xfrm>
            <a:off x="5436670" y="4334895"/>
            <a:ext cx="6755330" cy="461665"/>
          </a:xfrm>
          <a:prstGeom prst="rect">
            <a:avLst/>
          </a:prstGeom>
          <a:gradFill>
            <a:gsLst>
              <a:gs pos="0">
                <a:srgbClr val="FBD8E8">
                  <a:alpha val="0"/>
                </a:srgbClr>
              </a:gs>
              <a:gs pos="4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👈ゲーム画面へ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4D28F-B8D0-4255-A143-1E8705D0E4E8}"/>
              </a:ext>
            </a:extLst>
          </p:cNvPr>
          <p:cNvSpPr txBox="1"/>
          <p:nvPr/>
        </p:nvSpPr>
        <p:spPr>
          <a:xfrm>
            <a:off x="5436669" y="5001195"/>
            <a:ext cx="6755330" cy="461665"/>
          </a:xfrm>
          <a:prstGeom prst="rect">
            <a:avLst/>
          </a:prstGeom>
          <a:gradFill>
            <a:gsLst>
              <a:gs pos="0">
                <a:srgbClr val="FBD8E8">
                  <a:alpha val="0"/>
                </a:srgbClr>
              </a:gs>
              <a:gs pos="4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👈ログアウトし、ログイン画面へ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EE00E8-6CCD-4E29-A88D-0FF8E463577D}"/>
              </a:ext>
            </a:extLst>
          </p:cNvPr>
          <p:cNvSpPr txBox="1"/>
          <p:nvPr/>
        </p:nvSpPr>
        <p:spPr>
          <a:xfrm>
            <a:off x="5436668" y="3675314"/>
            <a:ext cx="6755331" cy="461665"/>
          </a:xfrm>
          <a:prstGeom prst="rect">
            <a:avLst/>
          </a:prstGeom>
          <a:gradFill flip="none" rotWithShape="1">
            <a:gsLst>
              <a:gs pos="0">
                <a:srgbClr val="FBD8E8">
                  <a:alpha val="0"/>
                </a:srgbClr>
              </a:gs>
              <a:gs pos="4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👈アカウント管理画面へ</a:t>
            </a:r>
          </a:p>
        </p:txBody>
      </p:sp>
    </p:spTree>
    <p:extLst>
      <p:ext uri="{BB962C8B-B14F-4D97-AF65-F5344CB8AC3E}">
        <p14:creationId xmlns:p14="http://schemas.microsoft.com/office/powerpoint/2010/main" val="17997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D3E6E-1D24-4804-ADE7-786F56E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CC227-638D-401E-AD4D-1A7EB8A2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スタートプレイヤーを決めて、時計回りに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リング配置を行います。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自分のリングを１つ取り、ゲームエリア上の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好きな箇所に配置します。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リングを置いた後はそのリングを移動することは出来ません。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自分の番にリングを置けない時はパスとなります。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16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１、大・中・小の順番に縦・横・斜めの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いずれかに１列に並んだ場合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CE35B6-2FFC-4247-9ADE-6BBD3FFC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3519117"/>
            <a:ext cx="266737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２、同じ大きさのリングを縦・横・斜めの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いずれか１列に並んだ場合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FEFBD36-C95F-4184-A9F6-2DB795E4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429000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３，同じ箇所・大・中・小の３種類のリングが置かれた場合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4C77DA-C36A-487F-90EE-056A01C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3409950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0F1D-F05B-4FFE-9547-5EA8A75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7952-A4AD-4DDC-8B17-F30829A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427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EB0D57-FCE9-41F2-9E89-82D99B3793F8}"/>
              </a:ext>
            </a:extLst>
          </p:cNvPr>
          <p:cNvSpPr/>
          <p:nvPr/>
        </p:nvSpPr>
        <p:spPr>
          <a:xfrm>
            <a:off x="0" y="1988506"/>
            <a:ext cx="3705727" cy="6584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1679"/>
            <a:ext cx="9603275" cy="4128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AA9E97-F962-4ACE-BD2A-C44F02912018}"/>
              </a:ext>
            </a:extLst>
          </p:cNvPr>
          <p:cNvSpPr/>
          <p:nvPr/>
        </p:nvSpPr>
        <p:spPr>
          <a:xfrm>
            <a:off x="1967876" y="20132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870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30E-B50B-4C05-A897-A01A7183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939354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37A59-524F-472E-A3B3-3182A21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CRUD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操作によるソフト開発にともない、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アカウント管理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に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ゲームを合せたソフトを開発しようと決めました。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本ゲームは、アメリカマーブルスゲームス社の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『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オートリオ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』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をベースにブラウザゲームで表現したものです。</a:t>
            </a:r>
            <a:endParaRPr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7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EB0D57-FCE9-41F2-9E89-82D99B3793F8}"/>
              </a:ext>
            </a:extLst>
          </p:cNvPr>
          <p:cNvSpPr/>
          <p:nvPr/>
        </p:nvSpPr>
        <p:spPr>
          <a:xfrm>
            <a:off x="0" y="2845155"/>
            <a:ext cx="5236143" cy="6584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1679"/>
            <a:ext cx="9603275" cy="4128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　　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en-US" altLang="ja-JP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AA9E97-F962-4ACE-BD2A-C44F02912018}"/>
              </a:ext>
            </a:extLst>
          </p:cNvPr>
          <p:cNvSpPr/>
          <p:nvPr/>
        </p:nvSpPr>
        <p:spPr>
          <a:xfrm>
            <a:off x="1451579" y="2009936"/>
            <a:ext cx="4408642" cy="152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en-US" altLang="ja-JP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2. </a:t>
            </a: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1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EC1-0475-430A-BB50-8D12DB2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53347-2806-4C68-A508-0C4A647D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16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メールアドレスによるアカウント作成機能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アカウント作成ユーザーによるログイン機能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アカウントの変更・削除機能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U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nity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を使用してのゲーム埋め込み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オフラインによるゲーム対戦機能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オンラインによるゲーム対戦機能（未実装）</a:t>
            </a:r>
          </a:p>
        </p:txBody>
      </p:sp>
    </p:spTree>
    <p:extLst>
      <p:ext uri="{BB962C8B-B14F-4D97-AF65-F5344CB8AC3E}">
        <p14:creationId xmlns:p14="http://schemas.microsoft.com/office/powerpoint/2010/main" val="20459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808F05-C8DA-4B68-B33F-6F3B5DCC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1520190"/>
            <a:ext cx="8003177" cy="450178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ログイン画面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5229724" y="4587444"/>
            <a:ext cx="6962275" cy="461665"/>
          </a:xfrm>
          <a:prstGeom prst="rect">
            <a:avLst/>
          </a:prstGeom>
          <a:gradFill flip="none" rotWithShape="1">
            <a:gsLst>
              <a:gs pos="0">
                <a:srgbClr val="FBD8E8">
                  <a:alpha val="0"/>
                </a:srgbClr>
              </a:gs>
              <a:gs pos="40000">
                <a:srgbClr val="FBD8E8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👈新規登録はこちらをクリック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42896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D5114F-6262-416D-9726-1092B49B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9" y="1520189"/>
            <a:ext cx="8003173" cy="450178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明朝B" panose="02020800000000000000" pitchFamily="18" charset="-128"/>
                <a:ea typeface="HGS明朝B" panose="02020800000000000000" pitchFamily="18" charset="-128"/>
              </a:rPr>
              <a:t>新規会員登録画面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5651864" y="3429000"/>
            <a:ext cx="65401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👈それぞれを記入し、新規登録ボタンをクリック。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A0BFEF-E5EF-4DBC-BC41-1B33E20FC045}"/>
              </a:ext>
            </a:extLst>
          </p:cNvPr>
          <p:cNvSpPr/>
          <p:nvPr/>
        </p:nvSpPr>
        <p:spPr>
          <a:xfrm>
            <a:off x="3344100" y="2268040"/>
            <a:ext cx="2307764" cy="2856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9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アカウント作成ユーザーによるログイン機能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808F05-C8DA-4B68-B33F-6F3B5DCC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1520190"/>
            <a:ext cx="8003177" cy="450178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ログイン画面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5192830" y="4221684"/>
            <a:ext cx="6999170" cy="461665"/>
          </a:xfrm>
          <a:prstGeom prst="rect">
            <a:avLst/>
          </a:prstGeom>
          <a:gradFill flip="none" rotWithShape="1">
            <a:gsLst>
              <a:gs pos="0">
                <a:srgbClr val="FBD8E8">
                  <a:alpha val="0"/>
                </a:srgbClr>
              </a:gs>
              <a:gs pos="40000">
                <a:srgbClr val="FBD8E8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👈新規登録はこちらをクリック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0D5520-1C46-4DFA-A106-B977DAAFD7F9}"/>
              </a:ext>
            </a:extLst>
          </p:cNvPr>
          <p:cNvSpPr txBox="1"/>
          <p:nvPr/>
        </p:nvSpPr>
        <p:spPr>
          <a:xfrm>
            <a:off x="3718560" y="3187336"/>
            <a:ext cx="1820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abc@defg.jp</a:t>
            </a:r>
            <a:endParaRPr kumimoji="1" lang="ja-JP" altLang="en-US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076EA7-9576-4EA5-8BC4-2C7ECED014E1}"/>
              </a:ext>
            </a:extLst>
          </p:cNvPr>
          <p:cNvSpPr txBox="1"/>
          <p:nvPr/>
        </p:nvSpPr>
        <p:spPr>
          <a:xfrm>
            <a:off x="3718559" y="3819317"/>
            <a:ext cx="1820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●●●●●</a:t>
            </a:r>
          </a:p>
        </p:txBody>
      </p:sp>
    </p:spTree>
    <p:extLst>
      <p:ext uri="{BB962C8B-B14F-4D97-AF65-F5344CB8AC3E}">
        <p14:creationId xmlns:p14="http://schemas.microsoft.com/office/powerpoint/2010/main" val="219583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uild="p"/>
      <p:bldP spid="9" grpId="0" build="p"/>
    </p:bld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381</Words>
  <Application>Microsoft Office PowerPoint</Application>
  <PresentationFormat>ワイド画面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HGP明朝B</vt:lpstr>
      <vt:lpstr>HGS明朝B</vt:lpstr>
      <vt:lpstr>游ゴシック</vt:lpstr>
      <vt:lpstr>游ゴシック Light</vt:lpstr>
      <vt:lpstr>Arial</vt:lpstr>
      <vt:lpstr>Gill Sans MT</vt:lpstr>
      <vt:lpstr>ギャラリー</vt:lpstr>
      <vt:lpstr>ThreeRings</vt:lpstr>
      <vt:lpstr>アジェンダ</vt:lpstr>
      <vt:lpstr>アジェンダ</vt:lpstr>
      <vt:lpstr>目的</vt:lpstr>
      <vt:lpstr>アジェンダ</vt:lpstr>
      <vt:lpstr>機能一覧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ルール説明</vt:lpstr>
      <vt:lpstr>勝利条件</vt:lpstr>
      <vt:lpstr>勝利条件</vt:lpstr>
      <vt:lpstr>勝利条件</vt:lpstr>
      <vt:lpstr>参考文献・URL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ThreeRings</dc:title>
  <dc:creator>2023_CS 赤嶺 昴太</dc:creator>
  <cp:lastModifiedBy>2023_CS 鹿島 翔太</cp:lastModifiedBy>
  <cp:revision>24</cp:revision>
  <dcterms:created xsi:type="dcterms:W3CDTF">2024-07-02T06:21:09Z</dcterms:created>
  <dcterms:modified xsi:type="dcterms:W3CDTF">2024-07-09T05:15:21Z</dcterms:modified>
</cp:coreProperties>
</file>