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8FAB5-DDE7-4D17-99E8-077112B7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388"/>
            <a:ext cx="12192000" cy="2004014"/>
          </a:xfrm>
        </p:spPr>
        <p:txBody>
          <a:bodyPr>
            <a:noAutofit/>
          </a:bodyPr>
          <a:lstStyle/>
          <a:p>
            <a:pPr algn="ctr"/>
            <a:r>
              <a:rPr lang="en-US" altLang="ja-JP" sz="12000" dirty="0" err="1">
                <a:latin typeface="HGP明朝B" panose="02020800000000000000" pitchFamily="18" charset="-128"/>
                <a:ea typeface="HGP明朝B" panose="02020800000000000000" pitchFamily="18" charset="-128"/>
              </a:rPr>
              <a:t>ThreeRings</a:t>
            </a:r>
            <a:endParaRPr kumimoji="1" lang="ja-JP" altLang="en-US" sz="1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C1508-E117-4A32-B515-209D9C51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573" y="2880224"/>
            <a:ext cx="8460606" cy="307099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チーム名：三十台男性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25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チームリーダー：竹下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メンバー：鹿島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メンバー：赤嶺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7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３，同じ箇所・大・中・小の３種類のリングが置かれた場合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4C77DA-C36A-487F-90EE-056A01C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3409950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0F1D-F05B-4FFE-9547-5EA8A75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7952-A4AD-4DDC-8B17-F30829A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427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EB0D57-FCE9-41F2-9E89-82D99B3793F8}"/>
              </a:ext>
            </a:extLst>
          </p:cNvPr>
          <p:cNvSpPr/>
          <p:nvPr/>
        </p:nvSpPr>
        <p:spPr>
          <a:xfrm>
            <a:off x="0" y="1988506"/>
            <a:ext cx="3705727" cy="6584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1679"/>
            <a:ext cx="9603275" cy="4128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AA9E97-F962-4ACE-BD2A-C44F02912018}"/>
              </a:ext>
            </a:extLst>
          </p:cNvPr>
          <p:cNvSpPr/>
          <p:nvPr/>
        </p:nvSpPr>
        <p:spPr>
          <a:xfrm>
            <a:off x="1967876" y="20132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870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30E-B50B-4C05-A897-A01A7183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939354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37A59-524F-472E-A3B3-3182A21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CRUD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操作によるソフト開発にともない、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アカウント管理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に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ゲームを合せたソフトを開発しようと決めました。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本ゲームは、アメリカマーブルスゲームス社の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『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オートリオ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』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をベースにブラウザゲームで表現したものです。</a:t>
            </a:r>
            <a:endParaRPr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7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EC1-0475-430A-BB50-8D12DB2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53347-2806-4C68-A508-0C4A647D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16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メールアドレスによるアカウント作成機能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アカウント作成ユーザーによるログイン機能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アカウントの変更・削除機能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U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nity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を使用してのゲーム埋め込み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オフラインによるゲーム対戦機能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オンラインによるゲーム対戦機能（未実装）</a:t>
            </a:r>
          </a:p>
        </p:txBody>
      </p:sp>
    </p:spTree>
    <p:extLst>
      <p:ext uri="{BB962C8B-B14F-4D97-AF65-F5344CB8AC3E}">
        <p14:creationId xmlns:p14="http://schemas.microsoft.com/office/powerpoint/2010/main" val="20459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405694" y="316630"/>
            <a:ext cx="8504251" cy="110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メールアドレスによるアカウント作成機能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66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D3E6E-1D24-4804-ADE7-786F56E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CC227-638D-401E-AD4D-1A7EB8A2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スタートプレイヤーを決めて、時計回りに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リング配置を行います。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自分のリングを１つ取り、ゲームエリア上の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好きな箇所に配置します。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リングを置いた後はそのリングを移動することは出来ません。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自分の番にリングを置けない時はパスとなります。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16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１、大・中・小の順番に縦・横・斜めの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いずれかに１列に並んだ場合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CE35B6-2FFC-4247-9ADE-6BBD3FFC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3519117"/>
            <a:ext cx="266737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２、同じ大きさのリングを縦・横・斜めの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いずれか１列に並んだ場合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FEFBD36-C95F-4184-A9F6-2DB795E4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429000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485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290</Words>
  <Application>Microsoft Office PowerPoint</Application>
  <PresentationFormat>ワイド画面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HGP明朝B</vt:lpstr>
      <vt:lpstr>游ゴシック</vt:lpstr>
      <vt:lpstr>游ゴシック Light</vt:lpstr>
      <vt:lpstr>Arial</vt:lpstr>
      <vt:lpstr>Gill Sans MT</vt:lpstr>
      <vt:lpstr>ギャラリー</vt:lpstr>
      <vt:lpstr>ThreeRings</vt:lpstr>
      <vt:lpstr>アジェンダ</vt:lpstr>
      <vt:lpstr>アジェンダ</vt:lpstr>
      <vt:lpstr>目的</vt:lpstr>
      <vt:lpstr>機能一覧</vt:lpstr>
      <vt:lpstr>PowerPoint プレゼンテーション</vt:lpstr>
      <vt:lpstr>ルール説明</vt:lpstr>
      <vt:lpstr>勝利条件</vt:lpstr>
      <vt:lpstr>勝利条件</vt:lpstr>
      <vt:lpstr>勝利条件</vt:lpstr>
      <vt:lpstr>参考文献・URL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ThreeRings</dc:title>
  <dc:creator>2023_CS 赤嶺 昴太</dc:creator>
  <cp:lastModifiedBy>2023_CS 鹿島 翔太</cp:lastModifiedBy>
  <cp:revision>13</cp:revision>
  <dcterms:created xsi:type="dcterms:W3CDTF">2024-07-02T06:21:09Z</dcterms:created>
  <dcterms:modified xsi:type="dcterms:W3CDTF">2024-07-05T05:23:19Z</dcterms:modified>
</cp:coreProperties>
</file>