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14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・書籍管理の補助を行う。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a:t>
            </a:r>
            <a:r>
              <a:rPr kumimoji="1" lang="ja-JP" altLang="en-US" sz="1200" kern="1200" dirty="0">
                <a:solidFill>
                  <a:schemeClr val="tx1"/>
                </a:solidFill>
                <a:effectLst/>
                <a:latin typeface="+mn-lt"/>
                <a:ea typeface="+mn-ea"/>
                <a:cs typeface="+mn-cs"/>
              </a:rPr>
              <a:t>します</a:t>
            </a:r>
            <a:r>
              <a:rPr kumimoji="1" lang="ja-JP" altLang="ja-JP" sz="1200" kern="1200" dirty="0">
                <a:solidFill>
                  <a:schemeClr val="tx1"/>
                </a:solidFill>
                <a:effectLst/>
                <a:latin typeface="+mn-lt"/>
                <a:ea typeface="+mn-ea"/>
                <a:cs typeface="+mn-cs"/>
              </a:rPr>
              <a:t>。</a:t>
            </a:r>
            <a:endParaRPr kumimoji="1" lang="en-US" altLang="ja-JP" i="1" dirty="0"/>
          </a:p>
          <a:p>
            <a:endParaRPr kumimoji="1" lang="en-US" altLang="ja-JP" dirty="0"/>
          </a:p>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a:t>
            </a:r>
            <a:r>
              <a:rPr kumimoji="1" lang="en-US" altLang="ja-JP" dirty="0"/>
              <a:t>4</a:t>
            </a:r>
            <a:r>
              <a:rPr kumimoji="1" lang="ja-JP" altLang="en-US" dirty="0"/>
              <a:t>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r>
              <a:rPr kumimoji="1" lang="ja-JP" altLang="en-US" i="1" dirty="0"/>
              <a:t>また、売上と年代別及び地域別のランキング</a:t>
            </a:r>
            <a:r>
              <a:rPr kumimoji="1" lang="ja-JP" altLang="en-US" i="1"/>
              <a:t>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赤嶺</a:t>
            </a:r>
            <a:endParaRPr kumimoji="1" lang="en-US" altLang="ja-JP"/>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374904"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1255</TotalTime>
  <Words>1170</Words>
  <Application>Microsoft Office PowerPoint</Application>
  <PresentationFormat>ワイド画面</PresentationFormat>
  <Paragraphs>123</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89</cp:revision>
  <dcterms:created xsi:type="dcterms:W3CDTF">2018-08-27T06:15:44Z</dcterms:created>
  <dcterms:modified xsi:type="dcterms:W3CDTF">2024-07-12T00:40:34Z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