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2" autoAdjust="0"/>
    <p:restoredTop sz="64988" autoAdjust="0"/>
  </p:normalViewPr>
  <p:slideViewPr>
    <p:cSldViewPr snapToGrid="0">
      <p:cViewPr>
        <p:scale>
          <a:sx n="66" d="100"/>
          <a:sy n="66" d="100"/>
        </p:scale>
        <p:origin x="-224"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・書籍管理の補助を行う。</a:t>
            </a:r>
          </a:p>
          <a:p>
            <a:r>
              <a:rPr kumimoji="1" lang="ja-JP" altLang="ja-JP" sz="1200" kern="1200" dirty="0">
                <a:solidFill>
                  <a:schemeClr val="tx1"/>
                </a:solidFill>
                <a:effectLst/>
                <a:latin typeface="+mn-lt"/>
                <a:ea typeface="+mn-ea"/>
                <a:cs typeface="+mn-cs"/>
              </a:rPr>
              <a:t>・現状では、紙媒体で「顧客管理」「書籍定期購読管理」を行っていたが、データベースで蓄積・管理することで、</a:t>
            </a:r>
          </a:p>
          <a:p>
            <a:r>
              <a:rPr kumimoji="1" lang="ja-JP" altLang="ja-JP" sz="1200" kern="1200" dirty="0">
                <a:solidFill>
                  <a:schemeClr val="tx1"/>
                </a:solidFill>
                <a:effectLst/>
                <a:latin typeface="+mn-lt"/>
                <a:ea typeface="+mn-ea"/>
                <a:cs typeface="+mn-cs"/>
              </a:rPr>
              <a:t>記帳時間の短縮、ミス軽減を図ることを目的と</a:t>
            </a:r>
            <a:r>
              <a:rPr kumimoji="1" lang="ja-JP" altLang="en-US" sz="1200" kern="1200" dirty="0">
                <a:solidFill>
                  <a:schemeClr val="tx1"/>
                </a:solidFill>
                <a:effectLst/>
                <a:latin typeface="+mn-lt"/>
                <a:ea typeface="+mn-ea"/>
                <a:cs typeface="+mn-cs"/>
              </a:rPr>
              <a:t>します</a:t>
            </a:r>
            <a:r>
              <a:rPr kumimoji="1" lang="ja-JP" altLang="ja-JP" sz="1200" kern="1200" dirty="0">
                <a:solidFill>
                  <a:schemeClr val="tx1"/>
                </a:solidFill>
                <a:effectLst/>
                <a:latin typeface="+mn-lt"/>
                <a:ea typeface="+mn-ea"/>
                <a:cs typeface="+mn-cs"/>
              </a:rPr>
              <a:t>。</a:t>
            </a:r>
            <a:endParaRPr kumimoji="1" lang="en-US" altLang="ja-JP" i="1" dirty="0"/>
          </a:p>
          <a:p>
            <a:endParaRPr kumimoji="1" lang="en-US" altLang="ja-JP" dirty="0"/>
          </a:p>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a:t>
            </a:r>
            <a:r>
              <a:rPr kumimoji="1" lang="en-US" altLang="ja-JP" dirty="0"/>
              <a:t>4</a:t>
            </a:r>
            <a:r>
              <a:rPr kumimoji="1" lang="ja-JP" altLang="en-US" dirty="0"/>
              <a:t>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r>
              <a:rPr kumimoji="1" lang="ja-JP" altLang="en-US" i="1" dirty="0"/>
              <a:t>また、売上と年代別及び地域別のランキング</a:t>
            </a:r>
            <a:r>
              <a:rPr kumimoji="1" lang="ja-JP" altLang="en-US" i="1"/>
              <a:t>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jp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374904"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86ceb19f-6ae7-4f45-9291-f23dc7cad4a8"/>
    <ds:schemaRef ds:uri="http://schemas.microsoft.com/office/infopath/2007/PartnerControls"/>
    <ds:schemaRef ds:uri="d9ddec61-d553-4032-8214-836f20420e5b"/>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1255</TotalTime>
  <Words>1160</Words>
  <Application>Microsoft Office PowerPoint</Application>
  <PresentationFormat>ワイド画面</PresentationFormat>
  <Paragraphs>116</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鹿島 翔太</cp:lastModifiedBy>
  <cp:revision>88</cp:revision>
  <dcterms:created xsi:type="dcterms:W3CDTF">2018-08-27T06:15:44Z</dcterms:created>
  <dcterms:modified xsi:type="dcterms:W3CDTF">2024-07-12T00:38:19Z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