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1"/>
  </p:notesMasterIdLst>
  <p:sldIdLst>
    <p:sldId id="256" r:id="rId6"/>
    <p:sldId id="274" r:id="rId7"/>
    <p:sldId id="275" r:id="rId8"/>
    <p:sldId id="277" r:id="rId9"/>
    <p:sldId id="276" r:id="rId10"/>
    <p:sldId id="278" r:id="rId11"/>
    <p:sldId id="284" r:id="rId12"/>
    <p:sldId id="280" r:id="rId13"/>
    <p:sldId id="281" r:id="rId14"/>
    <p:sldId id="283" r:id="rId15"/>
    <p:sldId id="282" r:id="rId16"/>
    <p:sldId id="285" r:id="rId17"/>
    <p:sldId id="286" r:id="rId18"/>
    <p:sldId id="271" r:id="rId19"/>
    <p:sldId id="272" r:id="rId20"/>
    <p:sldId id="259" r:id="rId21"/>
    <p:sldId id="273" r:id="rId22"/>
    <p:sldId id="263" r:id="rId23"/>
    <p:sldId id="261" r:id="rId24"/>
    <p:sldId id="264" r:id="rId25"/>
    <p:sldId id="260" r:id="rId26"/>
    <p:sldId id="270" r:id="rId27"/>
    <p:sldId id="269" r:id="rId28"/>
    <p:sldId id="258" r:id="rId29"/>
    <p:sldId id="25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52304" autoAdjust="0"/>
  </p:normalViewPr>
  <p:slideViewPr>
    <p:cSldViewPr snapToGrid="0">
      <p:cViewPr varScale="1">
        <p:scale>
          <a:sx n="38" d="100"/>
          <a:sy n="38" d="100"/>
        </p:scale>
        <p:origin x="11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15</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24</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25</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ja-JP"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420830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279196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内部構成はこのようになっています。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ブラウザから要求をして、ＭｙＳＱＬから返答されたデータを画面表示するような流れになっています。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XAMPP</a:t>
            </a:r>
            <a:r>
              <a:rPr kumimoji="1" lang="ja-JP" altLang="en-US" dirty="0"/>
              <a:t>とは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Web</a:t>
            </a:r>
            <a:r>
              <a:rPr kumimoji="1" lang="ja-JP" altLang="en-US" dirty="0"/>
              <a:t>アプリケーションを開発するためのテスト環境」を整えるために、必要なアプリケーションを一式パッケージにしたものになります。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以下、修正前内容</a:t>
            </a:r>
            <a:r>
              <a:rPr kumimoji="1" lang="en-US" altLang="ja-JP" dirty="0"/>
              <a:t>---------------------------------------------------</a:t>
            </a:r>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r>
              <a:rPr kumimoji="1" lang="en-US" altLang="ja-JP" dirty="0"/>
              <a:t>※</a:t>
            </a:r>
            <a:r>
              <a:rPr kumimoji="1" lang="ja-JP" altLang="en-US" dirty="0"/>
              <a:t>コード紹介のあとに、まとめ、実装できなかった内容を追記。</a:t>
            </a:r>
            <a:endParaRPr kumimoji="1" lang="en-US" altLang="ja-JP" dirty="0"/>
          </a:p>
          <a:p>
            <a:endParaRPr kumimoji="1" lang="en-US" altLang="ja-JP" dirty="0"/>
          </a:p>
          <a:p>
            <a:r>
              <a:rPr lang="ja-JP" altLang="en-US" dirty="0"/>
              <a:t>プロジェクト開発において、皆で話し合いながら役割分担を明確にし、協力し合える関係を築くことができました。</a:t>
            </a:r>
            <a:endParaRPr lang="en-US" altLang="ja-JP" dirty="0"/>
          </a:p>
          <a:p>
            <a:r>
              <a:rPr lang="ja-JP" altLang="en-US" dirty="0"/>
              <a:t>実装できなかった部分もありますが、これらの経験を活かし、今後のスキルアップに繋げていきたいと思います。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１．書籍管理とは</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２．書籍管理のメリット・デメリット</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３．内部構成</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４．デモ</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kumimoji="1" lang="ja-JP" altLang="en-US" sz="4400" dirty="0">
                <a:latin typeface="HG丸ｺﾞｼｯｸM-PRO" panose="020F0600000000000000" pitchFamily="50" charset="-128"/>
                <a:ea typeface="HG丸ｺﾞｼｯｸM-PRO" panose="020F0600000000000000" pitchFamily="50" charset="-128"/>
              </a:rPr>
              <a:t>５</a:t>
            </a:r>
            <a:r>
              <a:rPr lang="ja-JP" altLang="en-US" sz="4400" dirty="0">
                <a:latin typeface="HG丸ｺﾞｼｯｸM-PRO" panose="020F0600000000000000" pitchFamily="50" charset="-128"/>
                <a:ea typeface="HG丸ｺﾞｼｯｸM-PRO" panose="020F0600000000000000" pitchFamily="50" charset="-128"/>
              </a:rPr>
              <a:t>．質疑応答</a:t>
            </a:r>
            <a:endParaRPr kumimoji="1" lang="en-US" altLang="ja-JP" sz="4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書籍管理とは</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695146"/>
            <a:ext cx="10515600" cy="931483"/>
          </a:xfrm>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  　本屋で書籍を管理するシステム</a:t>
            </a:r>
            <a:endParaRPr kumimoji="1" lang="en-US" altLang="ja-JP" sz="44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書籍管理のデメリット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4000" dirty="0">
                <a:latin typeface="HG丸ｺﾞｼｯｸM-PRO" panose="020F0600000000000000" pitchFamily="50" charset="-128"/>
                <a:ea typeface="HG丸ｺﾞｼｯｸM-PRO" panose="020F0600000000000000" pitchFamily="50" charset="-128"/>
              </a:rPr>
              <a:t>・</a:t>
            </a:r>
            <a:r>
              <a:rPr kumimoji="1" lang="en-US" altLang="ja-JP" sz="4000" dirty="0">
                <a:latin typeface="HG丸ｺﾞｼｯｸM-PRO" panose="020F0600000000000000" pitchFamily="50" charset="-128"/>
                <a:ea typeface="HG丸ｺﾞｼｯｸM-PRO" panose="020F0600000000000000" pitchFamily="50" charset="-128"/>
              </a:rPr>
              <a:t>IT</a:t>
            </a:r>
            <a:r>
              <a:rPr kumimoji="1" lang="ja-JP" altLang="en-US" sz="4000" dirty="0">
                <a:latin typeface="HG丸ｺﾞｼｯｸM-PRO" panose="020F0600000000000000" pitchFamily="50" charset="-128"/>
                <a:ea typeface="HG丸ｺﾞｼｯｸM-PRO" panose="020F0600000000000000" pitchFamily="50" charset="-128"/>
              </a:rPr>
              <a:t>コストが発生する</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・使いこなすのに労力がかかる</a:t>
            </a:r>
            <a:endParaRPr lang="en-US" altLang="ja-JP" sz="40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11536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3251200" y="2212975"/>
            <a:ext cx="4673600" cy="4121150"/>
          </a:xfrm>
        </p:spPr>
        <p:txBody>
          <a:bodyPr>
            <a:noAutofit/>
          </a:bodyPr>
          <a:lstStyle/>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・効率的な検索　</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・利益の最大化</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a:t>
            </a:r>
            <a:endParaRPr lang="en-US" altLang="ja-JP" sz="4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7440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書籍管理の利用場面</a:t>
            </a:r>
            <a:endParaRPr kumimoji="1" lang="ja-JP" altLang="en-US" sz="72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2"/>
            <a:ext cx="10330434"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W</a:t>
            </a:r>
            <a:r>
              <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eb</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ブラウザ</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Apache</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415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dirty="0">
                <a:latin typeface="HG丸ｺﾞｼｯｸM-PRO" panose="020F0600000000000000" pitchFamily="50" charset="-128"/>
                <a:ea typeface="HG丸ｺﾞｼｯｸM-PRO" panose="020F0600000000000000" pitchFamily="50" charset="-128"/>
              </a:rPr>
              <a:t>内部構成</a:t>
            </a:r>
          </a:p>
        </p:txBody>
      </p:sp>
      <p:sp>
        <p:nvSpPr>
          <p:cNvPr id="15" name="矢印: 左右 14">
            <a:extLst>
              <a:ext uri="{FF2B5EF4-FFF2-40B4-BE49-F238E27FC236}">
                <a16:creationId xmlns:a16="http://schemas.microsoft.com/office/drawing/2014/main" id="{F760A5BE-895F-4B3F-9586-29AC35DA3DF3}"/>
              </a:ext>
            </a:extLst>
          </p:cNvPr>
          <p:cNvSpPr/>
          <p:nvPr/>
        </p:nvSpPr>
        <p:spPr>
          <a:xfrm>
            <a:off x="2884465" y="3007591"/>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7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en-US" altLang="ja-JP" dirty="0"/>
              <a:t>※</a:t>
            </a:r>
            <a:r>
              <a:rPr kumimoji="1" lang="ja-JP" altLang="en-US" dirty="0"/>
              <a:t>こだわったコード紹介を追加</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endParaRPr kumimoji="1" lang="en-US" altLang="ja-JP" dirty="0"/>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www.w3.org/XML/1998/namespace"/>
    <ds:schemaRef ds:uri="http://purl.org/dc/terms/"/>
    <ds:schemaRef ds:uri="http://schemas.microsoft.com/office/2006/metadata/properties"/>
    <ds:schemaRef ds:uri="http://purl.org/dc/dcmitype/"/>
    <ds:schemaRef ds:uri="d9ddec61-d553-4032-8214-836f20420e5b"/>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6ceb19f-6ae7-4f45-9291-f23dc7cad4a8"/>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2049</TotalTime>
  <Words>3270</Words>
  <Application>Microsoft Office PowerPoint</Application>
  <PresentationFormat>ワイド画面</PresentationFormat>
  <Paragraphs>372</Paragraphs>
  <Slides>25</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25</vt:i4>
      </vt:variant>
    </vt:vector>
  </HeadingPairs>
  <TitlesOfParts>
    <vt:vector size="31"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書籍管理のデメリット</vt:lpstr>
      <vt:lpstr>書籍管理のメリット</vt:lpstr>
      <vt:lpstr>書籍管理の利用場面</vt:lpstr>
      <vt:lpstr>PowerPoint プレゼンテーション</vt:lpstr>
      <vt:lpstr>PowerPoint プレゼンテーション</vt:lpstr>
      <vt:lpstr>※こだわったコード紹介を追加</vt:lpstr>
      <vt:lpstr>質疑応答</vt:lpstr>
      <vt:lpstr>PowerPoint プレゼンテーション</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鹿島 翔太</cp:lastModifiedBy>
  <cp:revision>208</cp:revision>
  <dcterms:created xsi:type="dcterms:W3CDTF">2018-08-27T06:15:44Z</dcterms:created>
  <dcterms:modified xsi:type="dcterms:W3CDTF">2024-09-09T04:18:20Z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