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29"/>
  </p:notesMasterIdLst>
  <p:sldIdLst>
    <p:sldId id="256" r:id="rId6"/>
    <p:sldId id="274" r:id="rId7"/>
    <p:sldId id="275" r:id="rId8"/>
    <p:sldId id="276" r:id="rId9"/>
    <p:sldId id="277" r:id="rId10"/>
    <p:sldId id="278" r:id="rId11"/>
    <p:sldId id="284" r:id="rId12"/>
    <p:sldId id="280" r:id="rId13"/>
    <p:sldId id="281" r:id="rId14"/>
    <p:sldId id="283" r:id="rId15"/>
    <p:sldId id="282" r:id="rId16"/>
    <p:sldId id="271" r:id="rId17"/>
    <p:sldId id="272" r:id="rId18"/>
    <p:sldId id="259" r:id="rId19"/>
    <p:sldId id="273" r:id="rId20"/>
    <p:sldId id="263" r:id="rId21"/>
    <p:sldId id="261" r:id="rId22"/>
    <p:sldId id="264" r:id="rId23"/>
    <p:sldId id="260" r:id="rId24"/>
    <p:sldId id="270" r:id="rId25"/>
    <p:sldId id="269" r:id="rId26"/>
    <p:sldId id="258" r:id="rId27"/>
    <p:sldId id="25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73108" autoAdjust="0"/>
  </p:normalViewPr>
  <p:slideViewPr>
    <p:cSldViewPr snapToGrid="0">
      <p:cViewPr>
        <p:scale>
          <a:sx n="50" d="100"/>
          <a:sy n="50" d="100"/>
        </p:scale>
        <p:origin x="124" y="-24"/>
      </p:cViewPr>
      <p:guideLst/>
    </p:cSldViewPr>
  </p:slideViewPr>
  <p:notesTextViewPr>
    <p:cViewPr>
      <p:scale>
        <a:sx n="1" d="1"/>
        <a:sy n="1" d="1"/>
      </p:scale>
      <p:origin x="0" y="-50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12</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15</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このような流れで発表していきます。</a:t>
            </a:r>
            <a:endParaRPr kumimoji="1" lang="en-US" altLang="ja-JP" dirty="0"/>
          </a:p>
          <a:p>
            <a:endParaRPr kumimoji="1" lang="en-US" altLang="ja-JP" dirty="0"/>
          </a:p>
          <a:p>
            <a:r>
              <a:rPr kumimoji="1" lang="ja-JP" altLang="en-US" dirty="0"/>
              <a:t>目次を考える（メモ）</a:t>
            </a:r>
            <a:r>
              <a:rPr kumimoji="1" lang="en-US" altLang="ja-JP" dirty="0"/>
              <a:t>---</a:t>
            </a:r>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t>
            </a:r>
          </a:p>
          <a:p>
            <a:endParaRPr kumimoji="1" lang="en-US" altLang="ja-JP" dirty="0"/>
          </a:p>
          <a:p>
            <a:r>
              <a:rPr kumimoji="1" lang="ja-JP" altLang="en-US" dirty="0"/>
              <a:t>テーマは書籍管理システムと決まっていたが</a:t>
            </a:r>
            <a:endParaRPr kumimoji="1" lang="en-US" altLang="ja-JP" dirty="0"/>
          </a:p>
          <a:p>
            <a:r>
              <a:rPr kumimoji="1" lang="ja-JP" altLang="en-US" dirty="0"/>
              <a:t>詳細機能についてチームで話し合ってみました</a:t>
            </a:r>
            <a:endParaRPr kumimoji="1" lang="en-US" altLang="ja-JP" dirty="0"/>
          </a:p>
          <a:p>
            <a:endParaRPr kumimoji="1" lang="en-US" altLang="ja-JP" dirty="0"/>
          </a:p>
          <a:p>
            <a:r>
              <a:rPr kumimoji="1" lang="en-US" altLang="ja-JP" dirty="0"/>
              <a:t>DB</a:t>
            </a:r>
            <a:r>
              <a:rPr kumimoji="1" lang="ja-JP" altLang="en-US" dirty="0"/>
              <a:t>に接続して、追加・編集・削除だけでなく</a:t>
            </a:r>
            <a:endParaRPr kumimoji="1" lang="en-US" altLang="ja-JP" dirty="0"/>
          </a:p>
          <a:p>
            <a:r>
              <a:rPr kumimoji="1" lang="ja-JP" altLang="en-US" dirty="0"/>
              <a:t>ランキング機能も追加することで実用的なスキル向上につながると思いました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22</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23</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書籍管理とは本屋で書籍を一元管理するシステムです。</a:t>
            </a:r>
            <a:endParaRPr kumimoji="1" lang="en-US" altLang="ja-JP" dirty="0"/>
          </a:p>
          <a:p>
            <a:r>
              <a:rPr kumimoji="1" lang="ja-JP" altLang="en-US" dirty="0"/>
              <a:t>情報をデータベースに蓄積・管理します。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279196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書籍管理のデメリットについて以下の</a:t>
            </a:r>
            <a:r>
              <a:rPr lang="en-US" altLang="ja-JP" dirty="0"/>
              <a:t>3</a:t>
            </a:r>
            <a:r>
              <a:rPr lang="ja-JP" altLang="en-US" dirty="0"/>
              <a:t>つがあげられます。</a:t>
            </a:r>
            <a:endParaRPr lang="en-US" altLang="ja-JP" dirty="0"/>
          </a:p>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20830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●まとめると</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コード紹介のあとに、まとめ、実装できなかった内容を追記。</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2024/7/23</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2024/7/23</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14257034" y="-212854"/>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 tmFilter="0, 0; .2, .5; .8, .5; 1, 0"/>
                                        <p:tgtEl>
                                          <p:spTgt spid="4"/>
                                        </p:tgtEl>
                                      </p:cBhvr>
                                    </p:animEffect>
                                    <p:animScale>
                                      <p:cBhvr>
                                        <p:cTn id="7" dur="5"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r>
              <a:rPr lang="ja-JP" altLang="en-US" dirty="0">
                <a:latin typeface="HG丸ｺﾞｼｯｸM-PRO" panose="020F0600000000000000" pitchFamily="50" charset="-128"/>
                <a:ea typeface="HG丸ｺﾞｼｯｸM-PRO" panose="020F0600000000000000" pitchFamily="50" charset="-128"/>
              </a:rPr>
              <a:t>１．書籍管理とは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２．書籍管理のメリット・デメリット</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３．内部構成</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４．デモ</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５</a:t>
            </a:r>
            <a:r>
              <a:rPr lang="ja-JP" altLang="en-US" dirty="0">
                <a:latin typeface="HG丸ｺﾞｼｯｸM-PRO" panose="020F0600000000000000" pitchFamily="50" charset="-128"/>
                <a:ea typeface="HG丸ｺﾞｼｯｸM-PRO" panose="020F0600000000000000" pitchFamily="50" charset="-128"/>
              </a:rPr>
              <a:t>．質疑応答</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書籍管理とは</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1825625"/>
            <a:ext cx="10515600" cy="2035175"/>
          </a:xfrm>
        </p:spPr>
        <p:txBody>
          <a:bodyPr/>
          <a:lstStyle/>
          <a:p>
            <a:pPr marL="0" indent="0">
              <a:buNone/>
            </a:pPr>
            <a:r>
              <a:rPr lang="ja-JP" altLang="en-US" dirty="0"/>
              <a:t>  　</a:t>
            </a:r>
            <a:r>
              <a:rPr lang="ja-JP" altLang="en-US" sz="3600" dirty="0">
                <a:latin typeface="HG丸ｺﾞｼｯｸM-PRO" panose="020F0600000000000000" pitchFamily="50" charset="-128"/>
                <a:ea typeface="HG丸ｺﾞｼｯｸM-PRO" panose="020F0600000000000000" pitchFamily="50" charset="-128"/>
              </a:rPr>
              <a:t>本屋で書籍を管理するシステム</a:t>
            </a:r>
            <a:endParaRPr kumimoji="1" lang="en-US" altLang="ja-JP" sz="36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1870364"/>
            <a:ext cx="10515600" cy="4306599"/>
          </a:xfrm>
        </p:spPr>
        <p:txBody>
          <a:bodyPr/>
          <a:lstStyle/>
          <a:p>
            <a:pPr marL="0" indent="0">
              <a:buNone/>
            </a:pPr>
            <a:r>
              <a:rPr lang="ja-JP" altLang="en-US" sz="3600" dirty="0">
                <a:latin typeface="HG丸ｺﾞｼｯｸM-PRO" panose="020F0600000000000000" pitchFamily="50" charset="-128"/>
                <a:ea typeface="HG丸ｺﾞｼｯｸM-PRO" panose="020F0600000000000000" pitchFamily="50" charset="-128"/>
              </a:rPr>
              <a:t>　エクセルで管理すればいいのでは？</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・導入しやすい</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・汎用性が高い</a:t>
            </a:r>
            <a:endParaRPr lang="en-US" altLang="ja-JP" sz="36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74406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書籍管理のデメリット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3600" dirty="0">
                <a:latin typeface="HG丸ｺﾞｼｯｸM-PRO" panose="020F0600000000000000" pitchFamily="50" charset="-128"/>
                <a:ea typeface="HG丸ｺﾞｼｯｸM-PRO" panose="020F0600000000000000" pitchFamily="50" charset="-128"/>
              </a:rPr>
              <a:t>・編集</a:t>
            </a:r>
            <a:r>
              <a:rPr lang="ja-JP" altLang="en-US" sz="3600" dirty="0">
                <a:latin typeface="HG丸ｺﾞｼｯｸM-PRO" panose="020F0600000000000000" pitchFamily="50" charset="-128"/>
                <a:ea typeface="HG丸ｺﾞｼｯｸM-PRO" panose="020F0600000000000000" pitchFamily="50" charset="-128"/>
              </a:rPr>
              <a:t>／</a:t>
            </a:r>
            <a:r>
              <a:rPr kumimoji="1" lang="ja-JP" altLang="en-US" sz="3600" dirty="0">
                <a:latin typeface="HG丸ｺﾞｼｯｸM-PRO" panose="020F0600000000000000" pitchFamily="50" charset="-128"/>
                <a:ea typeface="HG丸ｺﾞｼｯｸM-PRO" panose="020F0600000000000000" pitchFamily="50" charset="-128"/>
              </a:rPr>
              <a:t>更新の非効率性</a:t>
            </a:r>
            <a:endParaRPr kumimoji="1"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kumimoji="1" lang="ja-JP" altLang="en-US" sz="3600" dirty="0">
                <a:latin typeface="HG丸ｺﾞｼｯｸM-PRO" panose="020F0600000000000000" pitchFamily="50" charset="-128"/>
                <a:ea typeface="HG丸ｺﾞｼｯｸM-PRO" panose="020F0600000000000000" pitchFamily="50" charset="-128"/>
              </a:rPr>
              <a:t>・権限設定ができない</a:t>
            </a:r>
            <a:endParaRPr kumimoji="1"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・保守性の欠如</a:t>
            </a:r>
            <a:endParaRPr kumimoji="1" lang="en-US" altLang="ja-JP" sz="36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206" y="5360988"/>
            <a:ext cx="9764488" cy="6535062"/>
          </a:xfrm>
          <a:prstGeom prst="rect">
            <a:avLst/>
          </a:prstGeom>
        </p:spPr>
      </p:pic>
    </p:spTree>
    <p:extLst>
      <p:ext uri="{BB962C8B-B14F-4D97-AF65-F5344CB8AC3E}">
        <p14:creationId xmlns:p14="http://schemas.microsoft.com/office/powerpoint/2010/main" val="1153623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書籍管理の利用場面</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054100" y="995265"/>
            <a:ext cx="10330434" cy="2805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0" name="矢印: 右 9">
            <a:extLst>
              <a:ext uri="{FF2B5EF4-FFF2-40B4-BE49-F238E27FC236}">
                <a16:creationId xmlns:a16="http://schemas.microsoft.com/office/drawing/2014/main" id="{9B09B654-1B76-4EA8-85F8-79D89218A8C3}"/>
              </a:ext>
            </a:extLst>
          </p:cNvPr>
          <p:cNvSpPr/>
          <p:nvPr/>
        </p:nvSpPr>
        <p:spPr>
          <a:xfrm>
            <a:off x="28435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内部構成</a:t>
            </a: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en-US" altLang="ja-JP" dirty="0"/>
              <a:t>※</a:t>
            </a:r>
            <a:r>
              <a:rPr kumimoji="1" lang="ja-JP" altLang="en-US" dirty="0"/>
              <a:t>こだわったコード紹介を追加</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endParaRPr kumimoji="1" lang="en-US" altLang="ja-JP" dirty="0"/>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www.w3.org/XML/1998/namespace"/>
    <ds:schemaRef ds:uri="http://purl.org/dc/terms/"/>
    <ds:schemaRef ds:uri="http://schemas.microsoft.com/office/2006/metadata/properties"/>
    <ds:schemaRef ds:uri="http://purl.org/dc/dcmitype/"/>
    <ds:schemaRef ds:uri="d9ddec61-d553-4032-8214-836f20420e5b"/>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6ceb19f-6ae7-4f45-9291-f23dc7cad4a8"/>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1847</TotalTime>
  <Words>3183</Words>
  <Application>Microsoft Office PowerPoint</Application>
  <PresentationFormat>ワイド画面</PresentationFormat>
  <Paragraphs>346</Paragraphs>
  <Slides>23</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23</vt:i4>
      </vt:variant>
    </vt:vector>
  </HeadingPairs>
  <TitlesOfParts>
    <vt:vector size="29"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書籍管理のメリット</vt:lpstr>
      <vt:lpstr>書籍管理のデメリット</vt:lpstr>
      <vt:lpstr>書籍管理の利用場面</vt:lpstr>
      <vt:lpstr>PowerPoint プレゼンテーション</vt:lpstr>
      <vt:lpstr>PowerPoint プレゼンテーション</vt:lpstr>
      <vt:lpstr>※こだわったコード紹介を追加</vt:lpstr>
      <vt:lpstr>質疑応答</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154</cp:revision>
  <dcterms:created xsi:type="dcterms:W3CDTF">2018-08-27T06:15:44Z</dcterms:created>
  <dcterms:modified xsi:type="dcterms:W3CDTF">2024-07-23T06:52:43Z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