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20"/>
  </p:notesMasterIdLst>
  <p:sldIdLst>
    <p:sldId id="256" r:id="rId6"/>
    <p:sldId id="274" r:id="rId7"/>
    <p:sldId id="271" r:id="rId8"/>
    <p:sldId id="272" r:id="rId9"/>
    <p:sldId id="259" r:id="rId10"/>
    <p:sldId id="273" r:id="rId11"/>
    <p:sldId id="263" r:id="rId12"/>
    <p:sldId id="261" r:id="rId13"/>
    <p:sldId id="264" r:id="rId14"/>
    <p:sldId id="260" r:id="rId15"/>
    <p:sldId id="270" r:id="rId16"/>
    <p:sldId id="269" r:id="rId17"/>
    <p:sldId id="258" r:id="rId18"/>
    <p:sldId id="257"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64988" autoAdjust="0"/>
  </p:normalViewPr>
  <p:slideViewPr>
    <p:cSldViewPr snapToGrid="0">
      <p:cViewPr varScale="1">
        <p:scale>
          <a:sx n="43" d="100"/>
          <a:sy n="43" d="100"/>
        </p:scale>
        <p:origin x="1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a:t>ざっとした内容　（参考</a:t>
            </a:r>
            <a:r>
              <a:rPr kumimoji="1" lang="ja-JP" altLang="en-US" dirty="0"/>
              <a:t>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赤嶺</a:t>
            </a:r>
            <a:endParaRPr kumimoji="1" lang="en-US" altLang="ja-JP"/>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13</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テーマは書籍管理システムと決まっていたが</a:t>
            </a:r>
            <a:endParaRPr kumimoji="1" lang="en-US" altLang="ja-JP" dirty="0"/>
          </a:p>
          <a:p>
            <a:r>
              <a:rPr kumimoji="1" lang="ja-JP" altLang="en-US" dirty="0"/>
              <a:t>詳細機能についてチームで話し合ってみました</a:t>
            </a:r>
            <a:endParaRPr kumimoji="1" lang="en-US" altLang="ja-JP" dirty="0"/>
          </a:p>
          <a:p>
            <a:endParaRPr kumimoji="1" lang="en-US" altLang="ja-JP" dirty="0"/>
          </a:p>
          <a:p>
            <a:r>
              <a:rPr kumimoji="1" lang="en-US" altLang="ja-JP" dirty="0"/>
              <a:t>DB</a:t>
            </a:r>
            <a:r>
              <a:rPr kumimoji="1" lang="ja-JP" altLang="en-US" dirty="0"/>
              <a:t>に接続して、追加・編集・削除だけでなく</a:t>
            </a:r>
            <a:endParaRPr kumimoji="1" lang="en-US" altLang="ja-JP" dirty="0"/>
          </a:p>
          <a:p>
            <a:r>
              <a:rPr kumimoji="1" lang="ja-JP" altLang="en-US" dirty="0"/>
              <a:t>ランキング機能も追加することで実用的なスキル向上につながると思いました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jp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14257034" y="-212854"/>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 tmFilter="0, 0; .2, .5; .8, .5; 1, 0"/>
                                        <p:tgtEl>
                                          <p:spTgt spid="4"/>
                                        </p:tgtEl>
                                      </p:cBhvr>
                                    </p:animEffect>
                                    <p:animScale>
                                      <p:cBhvr>
                                        <p:cTn id="7" dur="5"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r>
              <a:rPr kumimoji="1" lang="ja-JP" altLang="en-US" dirty="0"/>
              <a:t>なぜ作ろうと思ったのか</a:t>
            </a:r>
            <a:br>
              <a:rPr kumimoji="1" lang="en-US" altLang="ja-JP" dirty="0"/>
            </a:br>
            <a:br>
              <a:rPr kumimoji="1" lang="en-US" altLang="ja-JP" dirty="0"/>
            </a:br>
            <a:r>
              <a:rPr kumimoji="1" lang="ja-JP" altLang="en-US" dirty="0"/>
              <a:t>・エクセルで管理するメリットデメリット</a:t>
            </a:r>
            <a:br>
              <a:rPr kumimoji="1" lang="en-US" altLang="ja-JP" dirty="0"/>
            </a:br>
            <a:r>
              <a:rPr kumimoji="1" lang="ja-JP" altLang="en-US" dirty="0"/>
              <a:t>・書籍管理システムとは</a:t>
            </a:r>
            <a:endParaRPr lang="en-US" altLang="ja-JP" dirty="0"/>
          </a:p>
          <a:p>
            <a:pPr marL="0" indent="0">
              <a:buNone/>
            </a:pPr>
            <a:r>
              <a:rPr kumimoji="1" lang="ja-JP" altLang="en-US" dirty="0"/>
              <a:t>・書籍管理の機能と仕様</a:t>
            </a:r>
            <a:endParaRPr kumimoji="1" lang="en-US" altLang="ja-JP" dirty="0"/>
          </a:p>
          <a:p>
            <a:pPr marL="0" indent="0">
              <a:buNone/>
            </a:pPr>
            <a:r>
              <a:rPr lang="ja-JP" altLang="en-US" dirty="0"/>
              <a:t>・書籍管理の構成</a:t>
            </a:r>
            <a:endParaRPr lang="en-US" altLang="ja-JP" dirty="0"/>
          </a:p>
          <a:p>
            <a:pPr marL="0" indent="0">
              <a:buNone/>
            </a:pPr>
            <a:r>
              <a:rPr kumimoji="1" lang="ja-JP" altLang="en-US" dirty="0"/>
              <a:t>・製品</a:t>
            </a:r>
            <a:r>
              <a:rPr lang="ja-JP" altLang="en-US" dirty="0"/>
              <a:t>デモ</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8250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86ceb19f-6ae7-4f45-9291-f23dc7cad4a8"/>
    <ds:schemaRef ds:uri="http://schemas.microsoft.com/office/infopath/2007/PartnerControls"/>
    <ds:schemaRef ds:uri="d9ddec61-d553-4032-8214-836f20420e5b"/>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1449</TotalTime>
  <Words>1882</Words>
  <Application>Microsoft Office PowerPoint</Application>
  <PresentationFormat>ワイド画面</PresentationFormat>
  <Paragraphs>196</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14</vt:i4>
      </vt:variant>
    </vt:vector>
  </HeadingPairs>
  <TitlesOfParts>
    <vt:vector size="20" baseType="lpstr">
      <vt:lpstr>HG丸ｺﾞｼｯｸM-PRO</vt:lpstr>
      <vt:lpstr>游ゴシック</vt:lpstr>
      <vt:lpstr>游ゴシック Light</vt:lpstr>
      <vt:lpstr>Arial</vt:lpstr>
      <vt:lpstr>Office テーマ</vt:lpstr>
      <vt:lpstr>1_Office テーマ</vt:lpstr>
      <vt:lpstr>本屋定期購読者管理 システム</vt:lpstr>
      <vt:lpstr>概要</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109</cp:revision>
  <dcterms:created xsi:type="dcterms:W3CDTF">2018-08-27T06:15:44Z</dcterms:created>
  <dcterms:modified xsi:type="dcterms:W3CDTF">2024-07-19T00:33:44Z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