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20"/>
  </p:notesMasterIdLst>
  <p:sldIdLst>
    <p:sldId id="256" r:id="rId6"/>
    <p:sldId id="274" r:id="rId7"/>
    <p:sldId id="271" r:id="rId8"/>
    <p:sldId id="272" r:id="rId9"/>
    <p:sldId id="259" r:id="rId10"/>
    <p:sldId id="273" r:id="rId11"/>
    <p:sldId id="263" r:id="rId12"/>
    <p:sldId id="261" r:id="rId13"/>
    <p:sldId id="264" r:id="rId14"/>
    <p:sldId id="260" r:id="rId15"/>
    <p:sldId id="270" r:id="rId16"/>
    <p:sldId id="269" r:id="rId17"/>
    <p:sldId id="258" r:id="rId18"/>
    <p:sldId id="257"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64988" autoAdjust="0"/>
  </p:normalViewPr>
  <p:slideViewPr>
    <p:cSldViewPr snapToGrid="0">
      <p:cViewPr varScale="1">
        <p:scale>
          <a:sx n="43" d="100"/>
          <a:sy n="43" d="100"/>
        </p:scale>
        <p:origin x="1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a:t>赤嶺</a:t>
            </a:r>
            <a:endParaRPr kumimoji="1" lang="en-US" altLang="ja-JP"/>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13</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14</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テーマは書籍管理システムと決まっていたが</a:t>
            </a:r>
            <a:endParaRPr kumimoji="1" lang="en-US" altLang="ja-JP" dirty="0"/>
          </a:p>
          <a:p>
            <a:r>
              <a:rPr kumimoji="1" lang="ja-JP" altLang="en-US" dirty="0"/>
              <a:t>詳細機能についてチームで話し合ってみました</a:t>
            </a:r>
            <a:endParaRPr kumimoji="1" lang="en-US" altLang="ja-JP" dirty="0"/>
          </a:p>
          <a:p>
            <a:endParaRPr kumimoji="1" lang="en-US" altLang="ja-JP" dirty="0"/>
          </a:p>
          <a:p>
            <a:r>
              <a:rPr kumimoji="1" lang="en-US" altLang="ja-JP" dirty="0"/>
              <a:t>DB</a:t>
            </a:r>
            <a:r>
              <a:rPr kumimoji="1" lang="ja-JP" altLang="en-US" dirty="0"/>
              <a:t>に接続して、追加・編集・削除だけでなく</a:t>
            </a:r>
            <a:endParaRPr kumimoji="1" lang="en-US" altLang="ja-JP" dirty="0"/>
          </a:p>
          <a:p>
            <a:r>
              <a:rPr kumimoji="1" lang="ja-JP" altLang="en-US" dirty="0"/>
              <a:t>ランキング機能も追加することで実用的なスキル向上につながると思いました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2024/7/18</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2024/7/18</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jp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
        <p:nvSpPr>
          <p:cNvPr id="4" name="正方形/長方形 3">
            <a:extLst>
              <a:ext uri="{FF2B5EF4-FFF2-40B4-BE49-F238E27FC236}">
                <a16:creationId xmlns:a16="http://schemas.microsoft.com/office/drawing/2014/main" id="{8A174C8F-DCAA-4C3E-AA86-34316B129D2E}"/>
              </a:ext>
            </a:extLst>
          </p:cNvPr>
          <p:cNvSpPr/>
          <p:nvPr/>
        </p:nvSpPr>
        <p:spPr>
          <a:xfrm>
            <a:off x="774192"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7030A0"/>
                </a:solidFill>
              </a:rPr>
              <a:t>パワポアニメーションフラッシュについてしらべる</a:t>
            </a:r>
          </a:p>
        </p:txBody>
      </p:sp>
    </p:spTree>
    <p:extLst>
      <p:ext uri="{BB962C8B-B14F-4D97-AF65-F5344CB8AC3E}">
        <p14:creationId xmlns:p14="http://schemas.microsoft.com/office/powerpoint/2010/main" val="409615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500" fill="hold"/>
                                        <p:tgtEl>
                                          <p:spTgt spid="8"/>
                                        </p:tgtEl>
                                        <p:attrNameLst>
                                          <p:attrName>ppt_x</p:attrName>
                                        </p:attrNameLst>
                                      </p:cBhvr>
                                      <p:tavLst>
                                        <p:tav tm="0">
                                          <p:val>
                                            <p:strVal val="1+#ppt_w/2"/>
                                          </p:val>
                                        </p:tav>
                                        <p:tav tm="100000">
                                          <p:val>
                                            <p:strVal val="#ppt_x"/>
                                          </p:val>
                                        </p:tav>
                                      </p:tavLst>
                                    </p:anim>
                                    <p:anim calcmode="lin" valueType="num">
                                      <p:cBhvr additive="base">
                                        <p:cTn id="11" dur="1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350" fill="hold"/>
                                        <p:tgtEl>
                                          <p:spTgt spid="10"/>
                                        </p:tgtEl>
                                        <p:attrNameLst>
                                          <p:attrName>ppt_x</p:attrName>
                                        </p:attrNameLst>
                                      </p:cBhvr>
                                      <p:tavLst>
                                        <p:tav tm="0">
                                          <p:val>
                                            <p:strVal val="#ppt_x"/>
                                          </p:val>
                                        </p:tav>
                                        <p:tav tm="100000">
                                          <p:val>
                                            <p:strVal val="#ppt_x"/>
                                          </p:val>
                                        </p:tav>
                                      </p:tavLst>
                                    </p:anim>
                                    <p:anim calcmode="lin" valueType="num">
                                      <p:cBhvr additive="base">
                                        <p:cTn id="20" dur="135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0" fill="hold"/>
                                        <p:tgtEl>
                                          <p:spTgt spid="12"/>
                                        </p:tgtEl>
                                        <p:attrNameLst>
                                          <p:attrName>ppt_x</p:attrName>
                                        </p:attrNameLst>
                                      </p:cBhvr>
                                      <p:tavLst>
                                        <p:tav tm="0">
                                          <p:val>
                                            <p:strVal val="0-#ppt_w/2"/>
                                          </p:val>
                                        </p:tav>
                                        <p:tav tm="100000">
                                          <p:val>
                                            <p:strVal val="#ppt_x"/>
                                          </p:val>
                                        </p:tav>
                                      </p:tavLst>
                                    </p:anim>
                                    <p:anim calcmode="lin" valueType="num">
                                      <p:cBhvr additive="base">
                                        <p:cTn id="24"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r>
              <a:rPr kumimoji="1" lang="ja-JP" altLang="en-US" dirty="0"/>
              <a:t>なぜ作ろうと思ったのか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82509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 ds:uri="86ceb19f-6ae7-4f45-9291-f23dc7cad4a8"/>
    <ds:schemaRef ds:uri="http://schemas.microsoft.com/office/infopath/2007/PartnerControls"/>
    <ds:schemaRef ds:uri="d9ddec61-d553-4032-8214-836f20420e5b"/>
    <ds:schemaRef ds:uri="http://purl.org/dc/terms/"/>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1431</TotalTime>
  <Words>1758</Words>
  <Application>Microsoft Office PowerPoint</Application>
  <PresentationFormat>ワイド画面</PresentationFormat>
  <Paragraphs>186</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14</vt:i4>
      </vt:variant>
    </vt:vector>
  </HeadingPairs>
  <TitlesOfParts>
    <vt:vector size="20" baseType="lpstr">
      <vt:lpstr>HG丸ｺﾞｼｯｸM-PRO</vt:lpstr>
      <vt:lpstr>游ゴシック</vt:lpstr>
      <vt:lpstr>游ゴシック Light</vt:lpstr>
      <vt:lpstr>Arial</vt:lpstr>
      <vt:lpstr>Office テーマ</vt:lpstr>
      <vt:lpstr>1_Office テーマ</vt:lpstr>
      <vt:lpstr>本屋定期購読者管理 システム</vt:lpstr>
      <vt:lpstr>概要</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尾中 紫</cp:lastModifiedBy>
  <cp:revision>106</cp:revision>
  <dcterms:created xsi:type="dcterms:W3CDTF">2018-08-27T06:15:44Z</dcterms:created>
  <dcterms:modified xsi:type="dcterms:W3CDTF">2024-07-18T01:42:25Z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