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1081"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2024/9/17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a:p>
            <a:r>
              <a:rPr kumimoji="1" lang="en-US" altLang="ja-JP" dirty="0"/>
              <a:t>E</a:t>
            </a:r>
            <a:r>
              <a:rPr kumimoji="1" lang="ja-JP" altLang="en-US" dirty="0"/>
              <a:t>チームは売上管理システムを作りました。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私たちが作ったのは、各店舗の売上集計を行い、各店舗ごとに目標売上を割り振る売上管理を作りました。</a:t>
            </a:r>
            <a:endParaRPr kumimoji="1" lang="en-US" altLang="ja-JP" dirty="0"/>
          </a:p>
          <a:p>
            <a:endParaRPr kumimoji="1" lang="en-US" altLang="ja-JP" dirty="0"/>
          </a:p>
          <a:p>
            <a:r>
              <a:rPr kumimoji="1" lang="ja-JP" altLang="en-US" dirty="0"/>
              <a:t>作ろうと思ったきっかけは、就活の一環で様々な企業説明会に参加させていただいた際に</a:t>
            </a:r>
            <a:endParaRPr kumimoji="1" lang="en-US" altLang="ja-JP" dirty="0"/>
          </a:p>
          <a:p>
            <a:r>
              <a:rPr kumimoji="1" lang="ja-JP" altLang="en-US" dirty="0"/>
              <a:t>管理システムを開発されている企業さんが多く、今後活かせるキッカケがあるのではないかと思い</a:t>
            </a:r>
            <a:endParaRPr kumimoji="1" lang="en-US" altLang="ja-JP" dirty="0"/>
          </a:p>
          <a:p>
            <a:r>
              <a:rPr kumimoji="1" lang="ja-JP" altLang="en-US" dirty="0"/>
              <a:t>管理システムを作ることにしました。</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実際作ったものと、だいぶ違ってくるんですが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ログイン画面に</a:t>
            </a:r>
            <a:r>
              <a:rPr kumimoji="1" lang="en-US" altLang="ja-JP" dirty="0"/>
              <a:t>ID</a:t>
            </a:r>
            <a:r>
              <a:rPr kumimoji="1" lang="ja-JP" altLang="en-US" dirty="0"/>
              <a:t>とパスワードを入れてログインをすると</a:t>
            </a:r>
            <a:endParaRPr kumimoji="1" lang="en-US" altLang="ja-JP" dirty="0"/>
          </a:p>
          <a:p>
            <a:r>
              <a:rPr kumimoji="1" lang="ja-JP" altLang="en-US" dirty="0"/>
              <a:t>メイン画面に遷移して、</a:t>
            </a:r>
            <a:endParaRPr kumimoji="1" lang="en-US" altLang="ja-JP" dirty="0"/>
          </a:p>
          <a:p>
            <a:endParaRPr kumimoji="1" lang="en-US" altLang="ja-JP" dirty="0"/>
          </a:p>
          <a:p>
            <a:r>
              <a:rPr kumimoji="1" lang="ja-JP" altLang="en-US" dirty="0"/>
              <a:t>設定ボタンをクリックすることで、設定画面に移動して</a:t>
            </a:r>
            <a:endParaRPr kumimoji="1" lang="en-US" altLang="ja-JP" dirty="0"/>
          </a:p>
          <a:p>
            <a:r>
              <a:rPr kumimoji="1" lang="ja-JP" altLang="en-US" dirty="0"/>
              <a:t>各店舗の月ごとの売上金額を設定する予定でした。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2024/9/17</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各店舗ごとに目標売上を登録するシステム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630</TotalTime>
  <Words>725</Words>
  <Application>Microsoft Office PowerPoint</Application>
  <PresentationFormat>ワイド画面</PresentationFormat>
  <Paragraphs>82</Paragraphs>
  <Slides>11</Slides>
  <Notes>11</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藤谷 宗弘</cp:lastModifiedBy>
  <cp:revision>85</cp:revision>
  <dcterms:created xsi:type="dcterms:W3CDTF">2024-07-05T04:11:48Z</dcterms:created>
  <dcterms:modified xsi:type="dcterms:W3CDTF">2024-09-17T04:47:45Z</dcterms:modified>
</cp:coreProperties>
</file>