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71" r:id="rId3"/>
    <p:sldId id="257" r:id="rId4"/>
    <p:sldId id="260" r:id="rId5"/>
    <p:sldId id="261" r:id="rId6"/>
    <p:sldId id="268" r:id="rId7"/>
    <p:sldId id="267" r:id="rId8"/>
    <p:sldId id="258" r:id="rId9"/>
    <p:sldId id="270" r:id="rId10"/>
    <p:sldId id="272" r:id="rId11"/>
    <p:sldId id="263"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2023_CS 板井 駿佳" initials="2板駿" lastIdx="1" clrIdx="0">
    <p:extLst>
      <p:ext uri="{19B8F6BF-5375-455C-9EA6-DF929625EA0E}">
        <p15:presenceInfo xmlns:p15="http://schemas.microsoft.com/office/powerpoint/2012/main" userId="S-1-5-21-3207428750-2748314636-2513792339-100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5405" autoAdjust="0"/>
  </p:normalViewPr>
  <p:slideViewPr>
    <p:cSldViewPr snapToGrid="0">
      <p:cViewPr varScale="1">
        <p:scale>
          <a:sx n="57" d="100"/>
          <a:sy n="57" d="100"/>
        </p:scale>
        <p:origin x="101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48D64E-5151-4DBE-B175-EE677850562F}" type="datetimeFigureOut">
              <a:rPr kumimoji="1" lang="ja-JP" altLang="en-US" smtClean="0"/>
              <a:t>2024/9/13</a:t>
            </a:fld>
            <a:endParaRPr kumimoji="1" lang="ja-JP" alt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242644-000B-428D-938E-DC5A56A37292}" type="slidenum">
              <a:rPr kumimoji="1" lang="ja-JP" altLang="en-US" smtClean="0"/>
              <a:t>‹#›</a:t>
            </a:fld>
            <a:endParaRPr kumimoji="1" lang="ja-JP" altLang="en-US" dirty="0"/>
          </a:p>
        </p:txBody>
      </p:sp>
    </p:spTree>
    <p:extLst>
      <p:ext uri="{BB962C8B-B14F-4D97-AF65-F5344CB8AC3E}">
        <p14:creationId xmlns:p14="http://schemas.microsoft.com/office/powerpoint/2010/main" val="163825409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E</a:t>
            </a:r>
            <a:r>
              <a:rPr kumimoji="1" lang="ja-JP" altLang="en-US" dirty="0"/>
              <a:t>チームの発表を始めます。</a:t>
            </a:r>
            <a:endParaRPr kumimoji="1" lang="en-US" altLang="ja-JP" dirty="0"/>
          </a:p>
          <a:p>
            <a:r>
              <a:rPr kumimoji="1" lang="ja-JP" altLang="en-US" dirty="0"/>
              <a:t>発表者は、板井、堤、藤谷です。よろしくお願いします。</a:t>
            </a:r>
            <a:endParaRPr kumimoji="1" lang="en-US" altLang="ja-JP" dirty="0"/>
          </a:p>
          <a:p>
            <a:r>
              <a:rPr kumimoji="1" lang="en-US" altLang="ja-JP" dirty="0"/>
              <a:t>E</a:t>
            </a:r>
            <a:r>
              <a:rPr kumimoji="1" lang="ja-JP" altLang="en-US" dirty="0"/>
              <a:t>チームは売上管理システムを作りました。</a:t>
            </a:r>
            <a:endParaRPr kumimoji="1" lang="en-US" altLang="ja-JP" dirty="0"/>
          </a:p>
        </p:txBody>
      </p:sp>
      <p:sp>
        <p:nvSpPr>
          <p:cNvPr id="4" name="スライド番号プレースホルダー 3"/>
          <p:cNvSpPr>
            <a:spLocks noGrp="1"/>
          </p:cNvSpPr>
          <p:nvPr>
            <p:ph type="sldNum" sz="quarter" idx="5"/>
          </p:nvPr>
        </p:nvSpPr>
        <p:spPr/>
        <p:txBody>
          <a:bodyPr/>
          <a:lstStyle/>
          <a:p>
            <a:fld id="{A5242644-000B-428D-938E-DC5A56A37292}" type="slidenum">
              <a:rPr kumimoji="1" lang="ja-JP" altLang="en-US" smtClean="0"/>
              <a:t>1</a:t>
            </a:fld>
            <a:endParaRPr kumimoji="1" lang="ja-JP" altLang="en-US" dirty="0"/>
          </a:p>
        </p:txBody>
      </p:sp>
    </p:spTree>
    <p:extLst>
      <p:ext uri="{BB962C8B-B14F-4D97-AF65-F5344CB8AC3E}">
        <p14:creationId xmlns:p14="http://schemas.microsoft.com/office/powerpoint/2010/main" val="3824042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目次はこのような流れになります。</a:t>
            </a:r>
          </a:p>
        </p:txBody>
      </p:sp>
      <p:sp>
        <p:nvSpPr>
          <p:cNvPr id="4" name="スライド番号プレースホルダー 3"/>
          <p:cNvSpPr>
            <a:spLocks noGrp="1"/>
          </p:cNvSpPr>
          <p:nvPr>
            <p:ph type="sldNum" sz="quarter" idx="5"/>
          </p:nvPr>
        </p:nvSpPr>
        <p:spPr/>
        <p:txBody>
          <a:bodyPr/>
          <a:lstStyle/>
          <a:p>
            <a:fld id="{A5242644-000B-428D-938E-DC5A56A37292}" type="slidenum">
              <a:rPr kumimoji="1" lang="ja-JP" altLang="en-US" smtClean="0"/>
              <a:t>2</a:t>
            </a:fld>
            <a:endParaRPr kumimoji="1" lang="ja-JP" altLang="en-US" dirty="0"/>
          </a:p>
        </p:txBody>
      </p:sp>
    </p:spTree>
    <p:extLst>
      <p:ext uri="{BB962C8B-B14F-4D97-AF65-F5344CB8AC3E}">
        <p14:creationId xmlns:p14="http://schemas.microsoft.com/office/powerpoint/2010/main" val="3655092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ja-JP" altLang="en-US" dirty="0"/>
              <a:t>私たちが作ったのは、各店舗の売上集計を行い、各店舗ごとに目標売上を割り振る売上管理を作りました。</a:t>
            </a:r>
            <a:endParaRPr kumimoji="1" lang="en-US" altLang="ja-JP" dirty="0"/>
          </a:p>
          <a:p>
            <a:endParaRPr kumimoji="1" lang="en-US" altLang="ja-JP" dirty="0"/>
          </a:p>
          <a:p>
            <a:r>
              <a:rPr kumimoji="1" lang="ja-JP" altLang="en-US" dirty="0"/>
              <a:t>作ろうと思ったきっかけは、就活の一環で様々な企業説明会に参加させていただいた際に</a:t>
            </a:r>
            <a:endParaRPr kumimoji="1" lang="en-US" altLang="ja-JP" dirty="0"/>
          </a:p>
          <a:p>
            <a:r>
              <a:rPr kumimoji="1" lang="ja-JP" altLang="en-US" dirty="0"/>
              <a:t>管理システムを開発されている企業さんが多く、今後活かせるキッカケがあるのではないかと思い</a:t>
            </a:r>
            <a:endParaRPr kumimoji="1" lang="en-US" altLang="ja-JP" dirty="0"/>
          </a:p>
          <a:p>
            <a:r>
              <a:rPr kumimoji="1" lang="ja-JP" altLang="en-US" dirty="0"/>
              <a:t>管理システムを作ることにしました。</a:t>
            </a:r>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A5242644-000B-428D-938E-DC5A56A37292}" type="slidenum">
              <a:rPr kumimoji="1" lang="ja-JP" altLang="en-US" smtClean="0"/>
              <a:t>3</a:t>
            </a:fld>
            <a:endParaRPr kumimoji="1" lang="ja-JP" altLang="en-US" dirty="0"/>
          </a:p>
        </p:txBody>
      </p:sp>
    </p:spTree>
    <p:extLst>
      <p:ext uri="{BB962C8B-B14F-4D97-AF65-F5344CB8AC3E}">
        <p14:creationId xmlns:p14="http://schemas.microsoft.com/office/powerpoint/2010/main" val="18775648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画面設計の説明に移ります。</a:t>
            </a:r>
            <a:endParaRPr kumimoji="1" lang="en-US" altLang="ja-JP" dirty="0"/>
          </a:p>
          <a:p>
            <a:r>
              <a:rPr kumimoji="1" lang="ja-JP" altLang="en-US" dirty="0"/>
              <a:t>実際作ったものと、だいぶ違ってくるんですが</a:t>
            </a:r>
            <a:endParaRPr kumimoji="1" lang="en-US" altLang="ja-JP" dirty="0"/>
          </a:p>
          <a:p>
            <a:r>
              <a:rPr kumimoji="1" lang="ja-JP" altLang="en-US" dirty="0"/>
              <a:t>設計段階では、こんな感じをイメージしていました。</a:t>
            </a:r>
            <a:endParaRPr kumimoji="1" lang="en-US" altLang="ja-JP" dirty="0"/>
          </a:p>
          <a:p>
            <a:endParaRPr kumimoji="1" lang="en-US" altLang="ja-JP" dirty="0"/>
          </a:p>
          <a:p>
            <a:r>
              <a:rPr kumimoji="1" lang="ja-JP" altLang="en-US" dirty="0"/>
              <a:t>ログイン画面に</a:t>
            </a:r>
            <a:r>
              <a:rPr kumimoji="1" lang="en-US" altLang="ja-JP" dirty="0"/>
              <a:t>ID</a:t>
            </a:r>
            <a:r>
              <a:rPr kumimoji="1" lang="ja-JP" altLang="en-US" dirty="0"/>
              <a:t>とパスワードを入れてログインをすると</a:t>
            </a:r>
            <a:endParaRPr kumimoji="1" lang="en-US" altLang="ja-JP" dirty="0"/>
          </a:p>
          <a:p>
            <a:r>
              <a:rPr kumimoji="1" lang="ja-JP" altLang="en-US" dirty="0"/>
              <a:t>メイン画面に遷移して、</a:t>
            </a:r>
            <a:endParaRPr kumimoji="1" lang="en-US" altLang="ja-JP" dirty="0"/>
          </a:p>
          <a:p>
            <a:endParaRPr kumimoji="1" lang="en-US" altLang="ja-JP" dirty="0"/>
          </a:p>
          <a:p>
            <a:r>
              <a:rPr kumimoji="1" lang="ja-JP" altLang="en-US" dirty="0"/>
              <a:t>設定ボタンをクリックすることで、設定画面に移動して</a:t>
            </a:r>
            <a:endParaRPr kumimoji="1" lang="en-US" altLang="ja-JP" dirty="0"/>
          </a:p>
          <a:p>
            <a:r>
              <a:rPr kumimoji="1" lang="ja-JP" altLang="en-US" dirty="0"/>
              <a:t>各店舗の月ごとの売上金額を設定する予定でした。</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A5242644-000B-428D-938E-DC5A56A37292}" type="slidenum">
              <a:rPr kumimoji="1" lang="ja-JP" altLang="en-US" smtClean="0"/>
              <a:t>4</a:t>
            </a:fld>
            <a:endParaRPr kumimoji="1" lang="ja-JP" altLang="en-US" dirty="0"/>
          </a:p>
        </p:txBody>
      </p:sp>
    </p:spTree>
    <p:extLst>
      <p:ext uri="{BB962C8B-B14F-4D97-AF65-F5344CB8AC3E}">
        <p14:creationId xmlns:p14="http://schemas.microsoft.com/office/powerpoint/2010/main" val="969310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ER</a:t>
            </a:r>
            <a:r>
              <a:rPr kumimoji="1" lang="ja-JP" altLang="en-US" dirty="0"/>
              <a:t>図はこんな感じになっていまして</a:t>
            </a:r>
            <a:endParaRPr kumimoji="1" lang="en-US" altLang="ja-JP" dirty="0"/>
          </a:p>
          <a:p>
            <a:r>
              <a:rPr kumimoji="1" lang="ja-JP" altLang="en-US" dirty="0"/>
              <a:t>データベースの構成は、全部で６つのテーブルを作って</a:t>
            </a:r>
            <a:endParaRPr kumimoji="1" lang="en-US" altLang="ja-JP" dirty="0"/>
          </a:p>
          <a:p>
            <a:r>
              <a:rPr kumimoji="1" lang="ja-JP" altLang="en-US" dirty="0"/>
              <a:t>データを管理しています。</a:t>
            </a:r>
            <a:endParaRPr kumimoji="1" lang="en-US" altLang="ja-JP" dirty="0"/>
          </a:p>
          <a:p>
            <a:endParaRPr kumimoji="1" lang="en-US" altLang="ja-JP" dirty="0"/>
          </a:p>
          <a:p>
            <a:r>
              <a:rPr kumimoji="1" lang="ja-JP" altLang="en-US" dirty="0"/>
              <a:t>管理者テーブルは</a:t>
            </a:r>
            <a:endParaRPr kumimoji="1" lang="en-US" altLang="ja-JP" dirty="0"/>
          </a:p>
          <a:p>
            <a:r>
              <a:rPr kumimoji="1" lang="ja-JP" altLang="en-US" dirty="0"/>
              <a:t>ログイン</a:t>
            </a:r>
            <a:r>
              <a:rPr kumimoji="1" lang="en-US" altLang="ja-JP" dirty="0"/>
              <a:t>ID</a:t>
            </a:r>
            <a:r>
              <a:rPr kumimoji="1" lang="ja-JP" altLang="en-US" dirty="0"/>
              <a:t>を主キーにして、店舗</a:t>
            </a:r>
            <a:r>
              <a:rPr kumimoji="1" lang="en-US" altLang="ja-JP" dirty="0"/>
              <a:t>ID</a:t>
            </a:r>
            <a:r>
              <a:rPr kumimoji="1" lang="ja-JP" altLang="en-US" dirty="0"/>
              <a:t>を外部キーにすることで</a:t>
            </a:r>
            <a:endParaRPr kumimoji="1" lang="en-US" altLang="ja-JP" dirty="0"/>
          </a:p>
          <a:p>
            <a:r>
              <a:rPr kumimoji="1" lang="ja-JP" altLang="en-US" dirty="0"/>
              <a:t>特定の人が特定の店舗しか編集できないようにしてます。</a:t>
            </a:r>
            <a:endParaRPr kumimoji="1" lang="en-US" altLang="ja-JP" dirty="0"/>
          </a:p>
          <a:p>
            <a:endParaRPr kumimoji="1" lang="en-US" altLang="ja-JP" dirty="0"/>
          </a:p>
          <a:p>
            <a:r>
              <a:rPr kumimoji="1" lang="ja-JP" altLang="en-US" dirty="0"/>
              <a:t>売上テーブルに</a:t>
            </a:r>
            <a:endParaRPr kumimoji="1" lang="en-US" altLang="ja-JP" dirty="0"/>
          </a:p>
          <a:p>
            <a:r>
              <a:rPr kumimoji="1" lang="ja-JP" altLang="en-US" dirty="0"/>
              <a:t>その日の売上データを管理するようにしています。</a:t>
            </a:r>
          </a:p>
        </p:txBody>
      </p:sp>
      <p:sp>
        <p:nvSpPr>
          <p:cNvPr id="4" name="スライド番号プレースホルダー 3"/>
          <p:cNvSpPr>
            <a:spLocks noGrp="1"/>
          </p:cNvSpPr>
          <p:nvPr>
            <p:ph type="sldNum" sz="quarter" idx="5"/>
          </p:nvPr>
        </p:nvSpPr>
        <p:spPr/>
        <p:txBody>
          <a:bodyPr/>
          <a:lstStyle/>
          <a:p>
            <a:fld id="{A5242644-000B-428D-938E-DC5A56A37292}" type="slidenum">
              <a:rPr kumimoji="1" lang="ja-JP" altLang="en-US" smtClean="0"/>
              <a:t>5</a:t>
            </a:fld>
            <a:endParaRPr kumimoji="1" lang="ja-JP" altLang="en-US" dirty="0"/>
          </a:p>
        </p:txBody>
      </p:sp>
    </p:spTree>
    <p:extLst>
      <p:ext uri="{BB962C8B-B14F-4D97-AF65-F5344CB8AC3E}">
        <p14:creationId xmlns:p14="http://schemas.microsoft.com/office/powerpoint/2010/main" val="4017356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5242644-000B-428D-938E-DC5A56A37292}" type="slidenum">
              <a:rPr kumimoji="1" lang="ja-JP" altLang="en-US" smtClean="0"/>
              <a:t>6</a:t>
            </a:fld>
            <a:endParaRPr kumimoji="1" lang="ja-JP" altLang="en-US" dirty="0"/>
          </a:p>
        </p:txBody>
      </p:sp>
    </p:spTree>
    <p:extLst>
      <p:ext uri="{BB962C8B-B14F-4D97-AF65-F5344CB8AC3E}">
        <p14:creationId xmlns:p14="http://schemas.microsoft.com/office/powerpoint/2010/main" val="3213397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開発言語は、</a:t>
            </a:r>
            <a:r>
              <a:rPr kumimoji="1" lang="en-US" altLang="ja-JP" dirty="0"/>
              <a:t>PHP</a:t>
            </a:r>
            <a:r>
              <a:rPr kumimoji="1" lang="ja-JP" altLang="en-US" dirty="0" err="1"/>
              <a:t>、</a:t>
            </a:r>
            <a:r>
              <a:rPr kumimoji="1" lang="en-US" altLang="ja-JP" dirty="0"/>
              <a:t>HTML</a:t>
            </a:r>
            <a:r>
              <a:rPr kumimoji="1" lang="ja-JP" altLang="en-US" dirty="0" err="1"/>
              <a:t>、</a:t>
            </a:r>
            <a:r>
              <a:rPr kumimoji="1" lang="en-US" altLang="ja-JP" dirty="0"/>
              <a:t>CSS</a:t>
            </a:r>
            <a:r>
              <a:rPr kumimoji="1" lang="ja-JP" altLang="en-US" dirty="0"/>
              <a:t>を使っています。</a:t>
            </a:r>
            <a:endParaRPr kumimoji="1" lang="en-US" altLang="ja-JP" dirty="0"/>
          </a:p>
          <a:p>
            <a:r>
              <a:rPr kumimoji="1" lang="ja-JP" altLang="en-US" dirty="0"/>
              <a:t>データベースは</a:t>
            </a:r>
            <a:r>
              <a:rPr kumimoji="1" lang="en-US" altLang="ja-JP" dirty="0"/>
              <a:t>MySQL</a:t>
            </a:r>
            <a:r>
              <a:rPr kumimoji="1" lang="ja-JP" altLang="en-US" dirty="0"/>
              <a:t>を使っています。</a:t>
            </a:r>
            <a:endParaRPr kumimoji="1" lang="en-US" altLang="ja-JP" dirty="0"/>
          </a:p>
          <a:p>
            <a:r>
              <a:rPr kumimoji="1" lang="ja-JP" altLang="en-US" dirty="0"/>
              <a:t>ソースコードの共有には、</a:t>
            </a:r>
            <a:r>
              <a:rPr kumimoji="1" lang="en-US" altLang="ja-JP" dirty="0" err="1"/>
              <a:t>github</a:t>
            </a:r>
            <a:r>
              <a:rPr kumimoji="1" lang="ja-JP" altLang="en-US" dirty="0"/>
              <a:t>と</a:t>
            </a:r>
            <a:r>
              <a:rPr kumimoji="1" lang="en-US" altLang="ja-JP" dirty="0" err="1"/>
              <a:t>sourcetree</a:t>
            </a:r>
            <a:r>
              <a:rPr kumimoji="1" lang="ja-JP" altLang="en-US" dirty="0"/>
              <a:t>を使いました。</a:t>
            </a:r>
          </a:p>
        </p:txBody>
      </p:sp>
      <p:sp>
        <p:nvSpPr>
          <p:cNvPr id="4" name="スライド番号プレースホルダー 3"/>
          <p:cNvSpPr>
            <a:spLocks noGrp="1"/>
          </p:cNvSpPr>
          <p:nvPr>
            <p:ph type="sldNum" sz="quarter" idx="5"/>
          </p:nvPr>
        </p:nvSpPr>
        <p:spPr/>
        <p:txBody>
          <a:bodyPr/>
          <a:lstStyle/>
          <a:p>
            <a:fld id="{A5242644-000B-428D-938E-DC5A56A37292}" type="slidenum">
              <a:rPr kumimoji="1" lang="ja-JP" altLang="en-US" smtClean="0"/>
              <a:t>7</a:t>
            </a:fld>
            <a:endParaRPr kumimoji="1" lang="ja-JP" altLang="en-US"/>
          </a:p>
        </p:txBody>
      </p:sp>
    </p:spTree>
    <p:extLst>
      <p:ext uri="{BB962C8B-B14F-4D97-AF65-F5344CB8AC3E}">
        <p14:creationId xmlns:p14="http://schemas.microsoft.com/office/powerpoint/2010/main" val="458104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役割分担はこんな感じで</a:t>
            </a:r>
            <a:endParaRPr kumimoji="1" lang="en-US" altLang="ja-JP" dirty="0"/>
          </a:p>
          <a:p>
            <a:r>
              <a:rPr kumimoji="1" lang="ja-JP" altLang="en-US" dirty="0"/>
              <a:t>ログイン画面、メイン画面、設定画面ごとに役割を分担し、</a:t>
            </a:r>
            <a:endParaRPr kumimoji="1" lang="en-US" altLang="ja-JP" dirty="0"/>
          </a:p>
          <a:p>
            <a:r>
              <a:rPr kumimoji="1" lang="ja-JP" altLang="en-US" dirty="0"/>
              <a:t>その他は、基本的に全員で対応しました。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進捗状況に応じて、役割を調整していきました。</a:t>
            </a:r>
            <a:endParaRPr kumimoji="1" lang="en-US" altLang="ja-JP" dirty="0"/>
          </a:p>
        </p:txBody>
      </p:sp>
      <p:sp>
        <p:nvSpPr>
          <p:cNvPr id="4" name="スライド番号プレースホルダー 3"/>
          <p:cNvSpPr>
            <a:spLocks noGrp="1"/>
          </p:cNvSpPr>
          <p:nvPr>
            <p:ph type="sldNum" sz="quarter" idx="5"/>
          </p:nvPr>
        </p:nvSpPr>
        <p:spPr/>
        <p:txBody>
          <a:bodyPr/>
          <a:lstStyle/>
          <a:p>
            <a:fld id="{A5242644-000B-428D-938E-DC5A56A37292}" type="slidenum">
              <a:rPr kumimoji="1" lang="ja-JP" altLang="en-US" smtClean="0"/>
              <a:t>8</a:t>
            </a:fld>
            <a:endParaRPr kumimoji="1" lang="ja-JP" altLang="en-US" dirty="0"/>
          </a:p>
        </p:txBody>
      </p:sp>
    </p:spTree>
    <p:extLst>
      <p:ext uri="{BB962C8B-B14F-4D97-AF65-F5344CB8AC3E}">
        <p14:creationId xmlns:p14="http://schemas.microsoft.com/office/powerpoint/2010/main" val="6862715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Ｃ</a:t>
            </a:r>
            <a:r>
              <a:rPr kumimoji="1" lang="en-US" altLang="ja-JP" dirty="0"/>
              <a:t>SV</a:t>
            </a:r>
            <a:r>
              <a:rPr kumimoji="1" lang="ja-JP" altLang="en-US" dirty="0"/>
              <a:t>ファイルにまとめて、１か月分の売り上げを１０枚ぐらいにまとめて一括保存できるように。</a:t>
            </a:r>
          </a:p>
        </p:txBody>
      </p:sp>
      <p:sp>
        <p:nvSpPr>
          <p:cNvPr id="4" name="スライド番号プレースホルダー 3"/>
          <p:cNvSpPr>
            <a:spLocks noGrp="1"/>
          </p:cNvSpPr>
          <p:nvPr>
            <p:ph type="sldNum" sz="quarter" idx="5"/>
          </p:nvPr>
        </p:nvSpPr>
        <p:spPr/>
        <p:txBody>
          <a:bodyPr/>
          <a:lstStyle/>
          <a:p>
            <a:fld id="{A5242644-000B-428D-938E-DC5A56A37292}" type="slidenum">
              <a:rPr kumimoji="1" lang="ja-JP" altLang="en-US" smtClean="0"/>
              <a:t>9</a:t>
            </a:fld>
            <a:endParaRPr kumimoji="1" lang="ja-JP" altLang="en-US" dirty="0"/>
          </a:p>
        </p:txBody>
      </p:sp>
    </p:spTree>
    <p:extLst>
      <p:ext uri="{BB962C8B-B14F-4D97-AF65-F5344CB8AC3E}">
        <p14:creationId xmlns:p14="http://schemas.microsoft.com/office/powerpoint/2010/main" val="805672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82EBF8-FA9B-4F57-9286-10E82E8101E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05C24BB-E92A-47D7-B78E-124E729A04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D66EC13-3E6A-4EAB-AED8-37B837CD6390}"/>
              </a:ext>
            </a:extLst>
          </p:cNvPr>
          <p:cNvSpPr>
            <a:spLocks noGrp="1"/>
          </p:cNvSpPr>
          <p:nvPr>
            <p:ph type="dt" sz="half" idx="10"/>
          </p:nvPr>
        </p:nvSpPr>
        <p:spPr/>
        <p:txBody>
          <a:bodyPr/>
          <a:lstStyle/>
          <a:p>
            <a:fld id="{C7088D3D-165A-46EA-B7B0-B1C3789A41AB}" type="datetimeFigureOut">
              <a:rPr kumimoji="1" lang="ja-JP" altLang="en-US" smtClean="0"/>
              <a:t>2024/9/13</a:t>
            </a:fld>
            <a:endParaRPr kumimoji="1" lang="ja-JP" altLang="en-US" dirty="0"/>
          </a:p>
        </p:txBody>
      </p:sp>
      <p:sp>
        <p:nvSpPr>
          <p:cNvPr id="5" name="フッター プレースホルダー 4">
            <a:extLst>
              <a:ext uri="{FF2B5EF4-FFF2-40B4-BE49-F238E27FC236}">
                <a16:creationId xmlns:a16="http://schemas.microsoft.com/office/drawing/2014/main" id="{B5476337-511A-4A61-B4CF-DAA18D4631F2}"/>
              </a:ext>
            </a:extLst>
          </p:cNvPr>
          <p:cNvSpPr>
            <a:spLocks noGrp="1"/>
          </p:cNvSpPr>
          <p:nvPr>
            <p:ph type="ftr" sz="quarter" idx="11"/>
          </p:nvPr>
        </p:nvSpPr>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C5B2C2B3-28CA-40CB-8097-EDC0F8B5E128}"/>
              </a:ext>
            </a:extLst>
          </p:cNvPr>
          <p:cNvSpPr>
            <a:spLocks noGrp="1"/>
          </p:cNvSpPr>
          <p:nvPr>
            <p:ph type="sldNum" sz="quarter" idx="12"/>
          </p:nvPr>
        </p:nvSpPr>
        <p:spPr/>
        <p:txBody>
          <a:bodyPr/>
          <a:lstStyle/>
          <a:p>
            <a:fld id="{A3DE33CB-5839-4DFF-8E04-643563D60251}" type="slidenum">
              <a:rPr kumimoji="1" lang="ja-JP" altLang="en-US" smtClean="0"/>
              <a:t>‹#›</a:t>
            </a:fld>
            <a:endParaRPr kumimoji="1" lang="ja-JP" altLang="en-US" dirty="0"/>
          </a:p>
        </p:txBody>
      </p:sp>
    </p:spTree>
    <p:extLst>
      <p:ext uri="{BB962C8B-B14F-4D97-AF65-F5344CB8AC3E}">
        <p14:creationId xmlns:p14="http://schemas.microsoft.com/office/powerpoint/2010/main" val="2794637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EFEB8D-5D4B-44A9-98AD-E792FBFD7DF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1A79B47-6425-4AAF-B039-2D441FD7769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C75E1CB-C619-4F43-9EA5-996A1ACFEB8C}"/>
              </a:ext>
            </a:extLst>
          </p:cNvPr>
          <p:cNvSpPr>
            <a:spLocks noGrp="1"/>
          </p:cNvSpPr>
          <p:nvPr>
            <p:ph type="dt" sz="half" idx="10"/>
          </p:nvPr>
        </p:nvSpPr>
        <p:spPr/>
        <p:txBody>
          <a:bodyPr/>
          <a:lstStyle/>
          <a:p>
            <a:fld id="{C7088D3D-165A-46EA-B7B0-B1C3789A41AB}" type="datetimeFigureOut">
              <a:rPr kumimoji="1" lang="ja-JP" altLang="en-US" smtClean="0"/>
              <a:t>2024/9/13</a:t>
            </a:fld>
            <a:endParaRPr kumimoji="1" lang="ja-JP" altLang="en-US" dirty="0"/>
          </a:p>
        </p:txBody>
      </p:sp>
      <p:sp>
        <p:nvSpPr>
          <p:cNvPr id="5" name="フッター プレースホルダー 4">
            <a:extLst>
              <a:ext uri="{FF2B5EF4-FFF2-40B4-BE49-F238E27FC236}">
                <a16:creationId xmlns:a16="http://schemas.microsoft.com/office/drawing/2014/main" id="{3321B0FA-040D-4E1B-A3AF-EF433A1A3F09}"/>
              </a:ext>
            </a:extLst>
          </p:cNvPr>
          <p:cNvSpPr>
            <a:spLocks noGrp="1"/>
          </p:cNvSpPr>
          <p:nvPr>
            <p:ph type="ftr" sz="quarter" idx="11"/>
          </p:nvPr>
        </p:nvSpPr>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1E62E08C-5BB1-4572-9C88-9EAFAF99A2C2}"/>
              </a:ext>
            </a:extLst>
          </p:cNvPr>
          <p:cNvSpPr>
            <a:spLocks noGrp="1"/>
          </p:cNvSpPr>
          <p:nvPr>
            <p:ph type="sldNum" sz="quarter" idx="12"/>
          </p:nvPr>
        </p:nvSpPr>
        <p:spPr/>
        <p:txBody>
          <a:bodyPr/>
          <a:lstStyle/>
          <a:p>
            <a:fld id="{A3DE33CB-5839-4DFF-8E04-643563D60251}" type="slidenum">
              <a:rPr kumimoji="1" lang="ja-JP" altLang="en-US" smtClean="0"/>
              <a:t>‹#›</a:t>
            </a:fld>
            <a:endParaRPr kumimoji="1" lang="ja-JP" altLang="en-US" dirty="0"/>
          </a:p>
        </p:txBody>
      </p:sp>
    </p:spTree>
    <p:extLst>
      <p:ext uri="{BB962C8B-B14F-4D97-AF65-F5344CB8AC3E}">
        <p14:creationId xmlns:p14="http://schemas.microsoft.com/office/powerpoint/2010/main" val="22187846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C8EDB1B-0CB7-49A1-8773-D01823E78D08}"/>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0BF6C24-BD44-4B86-BFE6-2D9289352AE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5B05933-438E-41C0-A63E-1CB26D79EF66}"/>
              </a:ext>
            </a:extLst>
          </p:cNvPr>
          <p:cNvSpPr>
            <a:spLocks noGrp="1"/>
          </p:cNvSpPr>
          <p:nvPr>
            <p:ph type="dt" sz="half" idx="10"/>
          </p:nvPr>
        </p:nvSpPr>
        <p:spPr/>
        <p:txBody>
          <a:bodyPr/>
          <a:lstStyle/>
          <a:p>
            <a:fld id="{C7088D3D-165A-46EA-B7B0-B1C3789A41AB}" type="datetimeFigureOut">
              <a:rPr kumimoji="1" lang="ja-JP" altLang="en-US" smtClean="0"/>
              <a:t>2024/9/13</a:t>
            </a:fld>
            <a:endParaRPr kumimoji="1" lang="ja-JP" altLang="en-US" dirty="0"/>
          </a:p>
        </p:txBody>
      </p:sp>
      <p:sp>
        <p:nvSpPr>
          <p:cNvPr id="5" name="フッター プレースホルダー 4">
            <a:extLst>
              <a:ext uri="{FF2B5EF4-FFF2-40B4-BE49-F238E27FC236}">
                <a16:creationId xmlns:a16="http://schemas.microsoft.com/office/drawing/2014/main" id="{B56BF9F6-00E7-4DC1-A63A-C6E1A67E9158}"/>
              </a:ext>
            </a:extLst>
          </p:cNvPr>
          <p:cNvSpPr>
            <a:spLocks noGrp="1"/>
          </p:cNvSpPr>
          <p:nvPr>
            <p:ph type="ftr" sz="quarter" idx="11"/>
          </p:nvPr>
        </p:nvSpPr>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2A1DBF06-C49B-4579-BE1F-32F600A64164}"/>
              </a:ext>
            </a:extLst>
          </p:cNvPr>
          <p:cNvSpPr>
            <a:spLocks noGrp="1"/>
          </p:cNvSpPr>
          <p:nvPr>
            <p:ph type="sldNum" sz="quarter" idx="12"/>
          </p:nvPr>
        </p:nvSpPr>
        <p:spPr/>
        <p:txBody>
          <a:bodyPr/>
          <a:lstStyle/>
          <a:p>
            <a:fld id="{A3DE33CB-5839-4DFF-8E04-643563D60251}" type="slidenum">
              <a:rPr kumimoji="1" lang="ja-JP" altLang="en-US" smtClean="0"/>
              <a:t>‹#›</a:t>
            </a:fld>
            <a:endParaRPr kumimoji="1" lang="ja-JP" altLang="en-US" dirty="0"/>
          </a:p>
        </p:txBody>
      </p:sp>
    </p:spTree>
    <p:extLst>
      <p:ext uri="{BB962C8B-B14F-4D97-AF65-F5344CB8AC3E}">
        <p14:creationId xmlns:p14="http://schemas.microsoft.com/office/powerpoint/2010/main" val="38972007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7046DF-5EE6-47AF-956B-815A5F1F331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19131F3-D255-484A-BBE2-C3974634E51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8D157DA-C059-4A08-A8B3-F869A5DF4C5B}"/>
              </a:ext>
            </a:extLst>
          </p:cNvPr>
          <p:cNvSpPr>
            <a:spLocks noGrp="1"/>
          </p:cNvSpPr>
          <p:nvPr>
            <p:ph type="dt" sz="half" idx="10"/>
          </p:nvPr>
        </p:nvSpPr>
        <p:spPr/>
        <p:txBody>
          <a:bodyPr/>
          <a:lstStyle/>
          <a:p>
            <a:fld id="{C7088D3D-165A-46EA-B7B0-B1C3789A41AB}" type="datetimeFigureOut">
              <a:rPr kumimoji="1" lang="ja-JP" altLang="en-US" smtClean="0"/>
              <a:t>2024/9/13</a:t>
            </a:fld>
            <a:endParaRPr kumimoji="1" lang="ja-JP" altLang="en-US" dirty="0"/>
          </a:p>
        </p:txBody>
      </p:sp>
      <p:sp>
        <p:nvSpPr>
          <p:cNvPr id="5" name="フッター プレースホルダー 4">
            <a:extLst>
              <a:ext uri="{FF2B5EF4-FFF2-40B4-BE49-F238E27FC236}">
                <a16:creationId xmlns:a16="http://schemas.microsoft.com/office/drawing/2014/main" id="{458D4CBC-CDDE-48E2-B087-34A384259BDE}"/>
              </a:ext>
            </a:extLst>
          </p:cNvPr>
          <p:cNvSpPr>
            <a:spLocks noGrp="1"/>
          </p:cNvSpPr>
          <p:nvPr>
            <p:ph type="ftr" sz="quarter" idx="11"/>
          </p:nvPr>
        </p:nvSpPr>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350D101F-2ADC-4D7E-B0BF-F91B4A61C101}"/>
              </a:ext>
            </a:extLst>
          </p:cNvPr>
          <p:cNvSpPr>
            <a:spLocks noGrp="1"/>
          </p:cNvSpPr>
          <p:nvPr>
            <p:ph type="sldNum" sz="quarter" idx="12"/>
          </p:nvPr>
        </p:nvSpPr>
        <p:spPr/>
        <p:txBody>
          <a:bodyPr/>
          <a:lstStyle/>
          <a:p>
            <a:fld id="{A3DE33CB-5839-4DFF-8E04-643563D60251}" type="slidenum">
              <a:rPr kumimoji="1" lang="ja-JP" altLang="en-US" smtClean="0"/>
              <a:t>‹#›</a:t>
            </a:fld>
            <a:endParaRPr kumimoji="1" lang="ja-JP" altLang="en-US" dirty="0"/>
          </a:p>
        </p:txBody>
      </p:sp>
    </p:spTree>
    <p:extLst>
      <p:ext uri="{BB962C8B-B14F-4D97-AF65-F5344CB8AC3E}">
        <p14:creationId xmlns:p14="http://schemas.microsoft.com/office/powerpoint/2010/main" val="831471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49BC05-B9AB-4CB8-9431-FBF22E796F6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16F93BB-C0BC-4C8B-AF22-FE3DFB8503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27D93A1-0986-497F-865E-766E2FAF0941}"/>
              </a:ext>
            </a:extLst>
          </p:cNvPr>
          <p:cNvSpPr>
            <a:spLocks noGrp="1"/>
          </p:cNvSpPr>
          <p:nvPr>
            <p:ph type="dt" sz="half" idx="10"/>
          </p:nvPr>
        </p:nvSpPr>
        <p:spPr/>
        <p:txBody>
          <a:bodyPr/>
          <a:lstStyle/>
          <a:p>
            <a:fld id="{C7088D3D-165A-46EA-B7B0-B1C3789A41AB}" type="datetimeFigureOut">
              <a:rPr kumimoji="1" lang="ja-JP" altLang="en-US" smtClean="0"/>
              <a:t>2024/9/13</a:t>
            </a:fld>
            <a:endParaRPr kumimoji="1" lang="ja-JP" altLang="en-US" dirty="0"/>
          </a:p>
        </p:txBody>
      </p:sp>
      <p:sp>
        <p:nvSpPr>
          <p:cNvPr id="5" name="フッター プレースホルダー 4">
            <a:extLst>
              <a:ext uri="{FF2B5EF4-FFF2-40B4-BE49-F238E27FC236}">
                <a16:creationId xmlns:a16="http://schemas.microsoft.com/office/drawing/2014/main" id="{0A74A8D6-E3BE-46E6-BEAB-00C7C7C8E1F9}"/>
              </a:ext>
            </a:extLst>
          </p:cNvPr>
          <p:cNvSpPr>
            <a:spLocks noGrp="1"/>
          </p:cNvSpPr>
          <p:nvPr>
            <p:ph type="ftr" sz="quarter" idx="11"/>
          </p:nvPr>
        </p:nvSpPr>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30C78435-7A33-4A91-8731-4929ADB34BA5}"/>
              </a:ext>
            </a:extLst>
          </p:cNvPr>
          <p:cNvSpPr>
            <a:spLocks noGrp="1"/>
          </p:cNvSpPr>
          <p:nvPr>
            <p:ph type="sldNum" sz="quarter" idx="12"/>
          </p:nvPr>
        </p:nvSpPr>
        <p:spPr/>
        <p:txBody>
          <a:bodyPr/>
          <a:lstStyle/>
          <a:p>
            <a:fld id="{A3DE33CB-5839-4DFF-8E04-643563D60251}" type="slidenum">
              <a:rPr kumimoji="1" lang="ja-JP" altLang="en-US" smtClean="0"/>
              <a:t>‹#›</a:t>
            </a:fld>
            <a:endParaRPr kumimoji="1" lang="ja-JP" altLang="en-US" dirty="0"/>
          </a:p>
        </p:txBody>
      </p:sp>
    </p:spTree>
    <p:extLst>
      <p:ext uri="{BB962C8B-B14F-4D97-AF65-F5344CB8AC3E}">
        <p14:creationId xmlns:p14="http://schemas.microsoft.com/office/powerpoint/2010/main" val="13674310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C1993C-99EA-42D7-967B-AB72564DF7A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3E0F9AE-5E70-445F-8D62-07FBDB80EA0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8219028-A26C-4B0D-B242-F4E01420CCF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BB2646B-7ECA-4AFE-9A51-C9143EAADF28}"/>
              </a:ext>
            </a:extLst>
          </p:cNvPr>
          <p:cNvSpPr>
            <a:spLocks noGrp="1"/>
          </p:cNvSpPr>
          <p:nvPr>
            <p:ph type="dt" sz="half" idx="10"/>
          </p:nvPr>
        </p:nvSpPr>
        <p:spPr/>
        <p:txBody>
          <a:bodyPr/>
          <a:lstStyle/>
          <a:p>
            <a:fld id="{C7088D3D-165A-46EA-B7B0-B1C3789A41AB}" type="datetimeFigureOut">
              <a:rPr kumimoji="1" lang="ja-JP" altLang="en-US" smtClean="0"/>
              <a:t>2024/9/13</a:t>
            </a:fld>
            <a:endParaRPr kumimoji="1" lang="ja-JP" altLang="en-US" dirty="0"/>
          </a:p>
        </p:txBody>
      </p:sp>
      <p:sp>
        <p:nvSpPr>
          <p:cNvPr id="6" name="フッター プレースホルダー 5">
            <a:extLst>
              <a:ext uri="{FF2B5EF4-FFF2-40B4-BE49-F238E27FC236}">
                <a16:creationId xmlns:a16="http://schemas.microsoft.com/office/drawing/2014/main" id="{6D5874BD-B4E1-40A7-8E57-3AB0C9B735E2}"/>
              </a:ext>
            </a:extLst>
          </p:cNvPr>
          <p:cNvSpPr>
            <a:spLocks noGrp="1"/>
          </p:cNvSpPr>
          <p:nvPr>
            <p:ph type="ftr" sz="quarter" idx="11"/>
          </p:nvPr>
        </p:nvSpPr>
        <p:spPr/>
        <p:txBody>
          <a:bodyPr/>
          <a:lstStyle/>
          <a:p>
            <a:endParaRPr kumimoji="1" lang="ja-JP" altLang="en-US" dirty="0"/>
          </a:p>
        </p:txBody>
      </p:sp>
      <p:sp>
        <p:nvSpPr>
          <p:cNvPr id="7" name="スライド番号プレースホルダー 6">
            <a:extLst>
              <a:ext uri="{FF2B5EF4-FFF2-40B4-BE49-F238E27FC236}">
                <a16:creationId xmlns:a16="http://schemas.microsoft.com/office/drawing/2014/main" id="{E627AE11-B954-4164-AA9E-617ED229F043}"/>
              </a:ext>
            </a:extLst>
          </p:cNvPr>
          <p:cNvSpPr>
            <a:spLocks noGrp="1"/>
          </p:cNvSpPr>
          <p:nvPr>
            <p:ph type="sldNum" sz="quarter" idx="12"/>
          </p:nvPr>
        </p:nvSpPr>
        <p:spPr/>
        <p:txBody>
          <a:bodyPr/>
          <a:lstStyle/>
          <a:p>
            <a:fld id="{A3DE33CB-5839-4DFF-8E04-643563D60251}" type="slidenum">
              <a:rPr kumimoji="1" lang="ja-JP" altLang="en-US" smtClean="0"/>
              <a:t>‹#›</a:t>
            </a:fld>
            <a:endParaRPr kumimoji="1" lang="ja-JP" altLang="en-US" dirty="0"/>
          </a:p>
        </p:txBody>
      </p:sp>
    </p:spTree>
    <p:extLst>
      <p:ext uri="{BB962C8B-B14F-4D97-AF65-F5344CB8AC3E}">
        <p14:creationId xmlns:p14="http://schemas.microsoft.com/office/powerpoint/2010/main" val="7833545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5FBA35-96FD-4CD8-8BE4-68DC8E7D772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A7B8C33-A4CB-49E0-B63E-445F2AE754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24CC423-1817-4896-9CCD-DB296D7D42C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E347DCC-0AC3-4B87-BF0E-CB94D1F3C1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129ED82-E468-42F1-ADF2-4F7B7FD9DEF9}"/>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DEEEE01-7D02-4662-AD8D-518E6F910EE8}"/>
              </a:ext>
            </a:extLst>
          </p:cNvPr>
          <p:cNvSpPr>
            <a:spLocks noGrp="1"/>
          </p:cNvSpPr>
          <p:nvPr>
            <p:ph type="dt" sz="half" idx="10"/>
          </p:nvPr>
        </p:nvSpPr>
        <p:spPr/>
        <p:txBody>
          <a:bodyPr/>
          <a:lstStyle/>
          <a:p>
            <a:fld id="{C7088D3D-165A-46EA-B7B0-B1C3789A41AB}" type="datetimeFigureOut">
              <a:rPr kumimoji="1" lang="ja-JP" altLang="en-US" smtClean="0"/>
              <a:t>2024/9/13</a:t>
            </a:fld>
            <a:endParaRPr kumimoji="1" lang="ja-JP" altLang="en-US" dirty="0"/>
          </a:p>
        </p:txBody>
      </p:sp>
      <p:sp>
        <p:nvSpPr>
          <p:cNvPr id="8" name="フッター プレースホルダー 7">
            <a:extLst>
              <a:ext uri="{FF2B5EF4-FFF2-40B4-BE49-F238E27FC236}">
                <a16:creationId xmlns:a16="http://schemas.microsoft.com/office/drawing/2014/main" id="{194EFD7A-C203-4068-AEE7-EC5D6C90421A}"/>
              </a:ext>
            </a:extLst>
          </p:cNvPr>
          <p:cNvSpPr>
            <a:spLocks noGrp="1"/>
          </p:cNvSpPr>
          <p:nvPr>
            <p:ph type="ftr" sz="quarter" idx="11"/>
          </p:nvPr>
        </p:nvSpPr>
        <p:spPr/>
        <p:txBody>
          <a:bodyPr/>
          <a:lstStyle/>
          <a:p>
            <a:endParaRPr kumimoji="1" lang="ja-JP" altLang="en-US" dirty="0"/>
          </a:p>
        </p:txBody>
      </p:sp>
      <p:sp>
        <p:nvSpPr>
          <p:cNvPr id="9" name="スライド番号プレースホルダー 8">
            <a:extLst>
              <a:ext uri="{FF2B5EF4-FFF2-40B4-BE49-F238E27FC236}">
                <a16:creationId xmlns:a16="http://schemas.microsoft.com/office/drawing/2014/main" id="{BB1DA7A2-890E-4385-BA7B-31665799263B}"/>
              </a:ext>
            </a:extLst>
          </p:cNvPr>
          <p:cNvSpPr>
            <a:spLocks noGrp="1"/>
          </p:cNvSpPr>
          <p:nvPr>
            <p:ph type="sldNum" sz="quarter" idx="12"/>
          </p:nvPr>
        </p:nvSpPr>
        <p:spPr/>
        <p:txBody>
          <a:bodyPr/>
          <a:lstStyle/>
          <a:p>
            <a:fld id="{A3DE33CB-5839-4DFF-8E04-643563D60251}" type="slidenum">
              <a:rPr kumimoji="1" lang="ja-JP" altLang="en-US" smtClean="0"/>
              <a:t>‹#›</a:t>
            </a:fld>
            <a:endParaRPr kumimoji="1" lang="ja-JP" altLang="en-US" dirty="0"/>
          </a:p>
        </p:txBody>
      </p:sp>
    </p:spTree>
    <p:extLst>
      <p:ext uri="{BB962C8B-B14F-4D97-AF65-F5344CB8AC3E}">
        <p14:creationId xmlns:p14="http://schemas.microsoft.com/office/powerpoint/2010/main" val="38697948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C3165C-7EBC-4DD9-9F66-5ADFDAB517D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B8C9DFC-8D02-4891-B41D-B08A3844C55E}"/>
              </a:ext>
            </a:extLst>
          </p:cNvPr>
          <p:cNvSpPr>
            <a:spLocks noGrp="1"/>
          </p:cNvSpPr>
          <p:nvPr>
            <p:ph type="dt" sz="half" idx="10"/>
          </p:nvPr>
        </p:nvSpPr>
        <p:spPr/>
        <p:txBody>
          <a:bodyPr/>
          <a:lstStyle/>
          <a:p>
            <a:fld id="{C7088D3D-165A-46EA-B7B0-B1C3789A41AB}" type="datetimeFigureOut">
              <a:rPr kumimoji="1" lang="ja-JP" altLang="en-US" smtClean="0"/>
              <a:t>2024/9/13</a:t>
            </a:fld>
            <a:endParaRPr kumimoji="1" lang="ja-JP" altLang="en-US" dirty="0"/>
          </a:p>
        </p:txBody>
      </p:sp>
      <p:sp>
        <p:nvSpPr>
          <p:cNvPr id="4" name="フッター プレースホルダー 3">
            <a:extLst>
              <a:ext uri="{FF2B5EF4-FFF2-40B4-BE49-F238E27FC236}">
                <a16:creationId xmlns:a16="http://schemas.microsoft.com/office/drawing/2014/main" id="{51FCA073-D432-4ACA-9E65-27B304606454}"/>
              </a:ext>
            </a:extLst>
          </p:cNvPr>
          <p:cNvSpPr>
            <a:spLocks noGrp="1"/>
          </p:cNvSpPr>
          <p:nvPr>
            <p:ph type="ftr" sz="quarter" idx="11"/>
          </p:nvPr>
        </p:nvSpPr>
        <p:spPr/>
        <p:txBody>
          <a:bodyPr/>
          <a:lstStyle/>
          <a:p>
            <a:endParaRPr kumimoji="1" lang="ja-JP" altLang="en-US" dirty="0"/>
          </a:p>
        </p:txBody>
      </p:sp>
      <p:sp>
        <p:nvSpPr>
          <p:cNvPr id="5" name="スライド番号プレースホルダー 4">
            <a:extLst>
              <a:ext uri="{FF2B5EF4-FFF2-40B4-BE49-F238E27FC236}">
                <a16:creationId xmlns:a16="http://schemas.microsoft.com/office/drawing/2014/main" id="{EAD56FC5-F4BD-47FB-A34A-D5F7CAE1232A}"/>
              </a:ext>
            </a:extLst>
          </p:cNvPr>
          <p:cNvSpPr>
            <a:spLocks noGrp="1"/>
          </p:cNvSpPr>
          <p:nvPr>
            <p:ph type="sldNum" sz="quarter" idx="12"/>
          </p:nvPr>
        </p:nvSpPr>
        <p:spPr/>
        <p:txBody>
          <a:bodyPr/>
          <a:lstStyle/>
          <a:p>
            <a:fld id="{A3DE33CB-5839-4DFF-8E04-643563D60251}" type="slidenum">
              <a:rPr kumimoji="1" lang="ja-JP" altLang="en-US" smtClean="0"/>
              <a:t>‹#›</a:t>
            </a:fld>
            <a:endParaRPr kumimoji="1" lang="ja-JP" altLang="en-US" dirty="0"/>
          </a:p>
        </p:txBody>
      </p:sp>
    </p:spTree>
    <p:extLst>
      <p:ext uri="{BB962C8B-B14F-4D97-AF65-F5344CB8AC3E}">
        <p14:creationId xmlns:p14="http://schemas.microsoft.com/office/powerpoint/2010/main" val="40664368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83F8779-270B-4065-BEE6-2C8D9EC566C8}"/>
              </a:ext>
            </a:extLst>
          </p:cNvPr>
          <p:cNvSpPr>
            <a:spLocks noGrp="1"/>
          </p:cNvSpPr>
          <p:nvPr>
            <p:ph type="dt" sz="half" idx="10"/>
          </p:nvPr>
        </p:nvSpPr>
        <p:spPr/>
        <p:txBody>
          <a:bodyPr/>
          <a:lstStyle/>
          <a:p>
            <a:fld id="{C7088D3D-165A-46EA-B7B0-B1C3789A41AB}" type="datetimeFigureOut">
              <a:rPr kumimoji="1" lang="ja-JP" altLang="en-US" smtClean="0"/>
              <a:t>2024/9/13</a:t>
            </a:fld>
            <a:endParaRPr kumimoji="1" lang="ja-JP" altLang="en-US" dirty="0"/>
          </a:p>
        </p:txBody>
      </p:sp>
      <p:sp>
        <p:nvSpPr>
          <p:cNvPr id="3" name="フッター プレースホルダー 2">
            <a:extLst>
              <a:ext uri="{FF2B5EF4-FFF2-40B4-BE49-F238E27FC236}">
                <a16:creationId xmlns:a16="http://schemas.microsoft.com/office/drawing/2014/main" id="{8EDD0D40-DF0C-4C21-8B96-D4D9C7EE15AB}"/>
              </a:ext>
            </a:extLst>
          </p:cNvPr>
          <p:cNvSpPr>
            <a:spLocks noGrp="1"/>
          </p:cNvSpPr>
          <p:nvPr>
            <p:ph type="ftr" sz="quarter" idx="1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0B8023D1-2EF6-4FF0-8056-98294EA27F71}"/>
              </a:ext>
            </a:extLst>
          </p:cNvPr>
          <p:cNvSpPr>
            <a:spLocks noGrp="1"/>
          </p:cNvSpPr>
          <p:nvPr>
            <p:ph type="sldNum" sz="quarter" idx="12"/>
          </p:nvPr>
        </p:nvSpPr>
        <p:spPr/>
        <p:txBody>
          <a:bodyPr/>
          <a:lstStyle/>
          <a:p>
            <a:fld id="{A3DE33CB-5839-4DFF-8E04-643563D60251}" type="slidenum">
              <a:rPr kumimoji="1" lang="ja-JP" altLang="en-US" smtClean="0"/>
              <a:t>‹#›</a:t>
            </a:fld>
            <a:endParaRPr kumimoji="1" lang="ja-JP" altLang="en-US" dirty="0"/>
          </a:p>
        </p:txBody>
      </p:sp>
    </p:spTree>
    <p:extLst>
      <p:ext uri="{BB962C8B-B14F-4D97-AF65-F5344CB8AC3E}">
        <p14:creationId xmlns:p14="http://schemas.microsoft.com/office/powerpoint/2010/main" val="3432093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3DFA84-CEEE-4F56-A5D6-6B50EB19761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42568AF-9A80-4996-A556-D6257EFA05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77435A4-E66B-4876-B277-E68E3A6A6D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66A295C-E49F-42E7-BEB2-062820FA20ED}"/>
              </a:ext>
            </a:extLst>
          </p:cNvPr>
          <p:cNvSpPr>
            <a:spLocks noGrp="1"/>
          </p:cNvSpPr>
          <p:nvPr>
            <p:ph type="dt" sz="half" idx="10"/>
          </p:nvPr>
        </p:nvSpPr>
        <p:spPr/>
        <p:txBody>
          <a:bodyPr/>
          <a:lstStyle/>
          <a:p>
            <a:fld id="{C7088D3D-165A-46EA-B7B0-B1C3789A41AB}" type="datetimeFigureOut">
              <a:rPr kumimoji="1" lang="ja-JP" altLang="en-US" smtClean="0"/>
              <a:t>2024/9/13</a:t>
            </a:fld>
            <a:endParaRPr kumimoji="1" lang="ja-JP" altLang="en-US" dirty="0"/>
          </a:p>
        </p:txBody>
      </p:sp>
      <p:sp>
        <p:nvSpPr>
          <p:cNvPr id="6" name="フッター プレースホルダー 5">
            <a:extLst>
              <a:ext uri="{FF2B5EF4-FFF2-40B4-BE49-F238E27FC236}">
                <a16:creationId xmlns:a16="http://schemas.microsoft.com/office/drawing/2014/main" id="{F349A9B9-3950-4D2C-9C4E-F3198A005F42}"/>
              </a:ext>
            </a:extLst>
          </p:cNvPr>
          <p:cNvSpPr>
            <a:spLocks noGrp="1"/>
          </p:cNvSpPr>
          <p:nvPr>
            <p:ph type="ftr" sz="quarter" idx="11"/>
          </p:nvPr>
        </p:nvSpPr>
        <p:spPr/>
        <p:txBody>
          <a:bodyPr/>
          <a:lstStyle/>
          <a:p>
            <a:endParaRPr kumimoji="1" lang="ja-JP" altLang="en-US" dirty="0"/>
          </a:p>
        </p:txBody>
      </p:sp>
      <p:sp>
        <p:nvSpPr>
          <p:cNvPr id="7" name="スライド番号プレースホルダー 6">
            <a:extLst>
              <a:ext uri="{FF2B5EF4-FFF2-40B4-BE49-F238E27FC236}">
                <a16:creationId xmlns:a16="http://schemas.microsoft.com/office/drawing/2014/main" id="{87AEC61E-280D-4987-9A41-7E2A3C60766B}"/>
              </a:ext>
            </a:extLst>
          </p:cNvPr>
          <p:cNvSpPr>
            <a:spLocks noGrp="1"/>
          </p:cNvSpPr>
          <p:nvPr>
            <p:ph type="sldNum" sz="quarter" idx="12"/>
          </p:nvPr>
        </p:nvSpPr>
        <p:spPr/>
        <p:txBody>
          <a:bodyPr/>
          <a:lstStyle/>
          <a:p>
            <a:fld id="{A3DE33CB-5839-4DFF-8E04-643563D60251}" type="slidenum">
              <a:rPr kumimoji="1" lang="ja-JP" altLang="en-US" smtClean="0"/>
              <a:t>‹#›</a:t>
            </a:fld>
            <a:endParaRPr kumimoji="1" lang="ja-JP" altLang="en-US" dirty="0"/>
          </a:p>
        </p:txBody>
      </p:sp>
    </p:spTree>
    <p:extLst>
      <p:ext uri="{BB962C8B-B14F-4D97-AF65-F5344CB8AC3E}">
        <p14:creationId xmlns:p14="http://schemas.microsoft.com/office/powerpoint/2010/main" val="11542511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677C2D-1A72-47CE-8E40-39069677A9D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02E13CC-602D-4188-AE19-A0B7D578C6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ー 3">
            <a:extLst>
              <a:ext uri="{FF2B5EF4-FFF2-40B4-BE49-F238E27FC236}">
                <a16:creationId xmlns:a16="http://schemas.microsoft.com/office/drawing/2014/main" id="{7055DF89-C857-481A-8DE6-6E57FDAC59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A98CCC9-4424-41F8-96F4-3EA6E6A7C7F4}"/>
              </a:ext>
            </a:extLst>
          </p:cNvPr>
          <p:cNvSpPr>
            <a:spLocks noGrp="1"/>
          </p:cNvSpPr>
          <p:nvPr>
            <p:ph type="dt" sz="half" idx="10"/>
          </p:nvPr>
        </p:nvSpPr>
        <p:spPr/>
        <p:txBody>
          <a:bodyPr/>
          <a:lstStyle/>
          <a:p>
            <a:fld id="{C7088D3D-165A-46EA-B7B0-B1C3789A41AB}" type="datetimeFigureOut">
              <a:rPr kumimoji="1" lang="ja-JP" altLang="en-US" smtClean="0"/>
              <a:t>2024/9/13</a:t>
            </a:fld>
            <a:endParaRPr kumimoji="1" lang="ja-JP" altLang="en-US" dirty="0"/>
          </a:p>
        </p:txBody>
      </p:sp>
      <p:sp>
        <p:nvSpPr>
          <p:cNvPr id="6" name="フッター プレースホルダー 5">
            <a:extLst>
              <a:ext uri="{FF2B5EF4-FFF2-40B4-BE49-F238E27FC236}">
                <a16:creationId xmlns:a16="http://schemas.microsoft.com/office/drawing/2014/main" id="{2CA42BCA-0112-49CA-BF7E-7B17FA249493}"/>
              </a:ext>
            </a:extLst>
          </p:cNvPr>
          <p:cNvSpPr>
            <a:spLocks noGrp="1"/>
          </p:cNvSpPr>
          <p:nvPr>
            <p:ph type="ftr" sz="quarter" idx="11"/>
          </p:nvPr>
        </p:nvSpPr>
        <p:spPr/>
        <p:txBody>
          <a:bodyPr/>
          <a:lstStyle/>
          <a:p>
            <a:endParaRPr kumimoji="1" lang="ja-JP" altLang="en-US" dirty="0"/>
          </a:p>
        </p:txBody>
      </p:sp>
      <p:sp>
        <p:nvSpPr>
          <p:cNvPr id="7" name="スライド番号プレースホルダー 6">
            <a:extLst>
              <a:ext uri="{FF2B5EF4-FFF2-40B4-BE49-F238E27FC236}">
                <a16:creationId xmlns:a16="http://schemas.microsoft.com/office/drawing/2014/main" id="{371AFD94-DDE2-4B78-9B57-461327BAB025}"/>
              </a:ext>
            </a:extLst>
          </p:cNvPr>
          <p:cNvSpPr>
            <a:spLocks noGrp="1"/>
          </p:cNvSpPr>
          <p:nvPr>
            <p:ph type="sldNum" sz="quarter" idx="12"/>
          </p:nvPr>
        </p:nvSpPr>
        <p:spPr/>
        <p:txBody>
          <a:bodyPr/>
          <a:lstStyle/>
          <a:p>
            <a:fld id="{A3DE33CB-5839-4DFF-8E04-643563D60251}" type="slidenum">
              <a:rPr kumimoji="1" lang="ja-JP" altLang="en-US" smtClean="0"/>
              <a:t>‹#›</a:t>
            </a:fld>
            <a:endParaRPr kumimoji="1" lang="ja-JP" altLang="en-US" dirty="0"/>
          </a:p>
        </p:txBody>
      </p:sp>
    </p:spTree>
    <p:extLst>
      <p:ext uri="{BB962C8B-B14F-4D97-AF65-F5344CB8AC3E}">
        <p14:creationId xmlns:p14="http://schemas.microsoft.com/office/powerpoint/2010/main" val="15863689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C8E5C92-D958-4926-A489-F4468BA284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B492B48-B609-4D8A-AF9B-7D5D001A27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6EAA78E-D636-4C71-9E0F-D4D018F9ED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088D3D-165A-46EA-B7B0-B1C3789A41AB}" type="datetimeFigureOut">
              <a:rPr kumimoji="1" lang="ja-JP" altLang="en-US" smtClean="0"/>
              <a:t>2024/9/13</a:t>
            </a:fld>
            <a:endParaRPr kumimoji="1" lang="ja-JP" altLang="en-US" dirty="0"/>
          </a:p>
        </p:txBody>
      </p:sp>
      <p:sp>
        <p:nvSpPr>
          <p:cNvPr id="5" name="フッター プレースホルダー 4">
            <a:extLst>
              <a:ext uri="{FF2B5EF4-FFF2-40B4-BE49-F238E27FC236}">
                <a16:creationId xmlns:a16="http://schemas.microsoft.com/office/drawing/2014/main" id="{E2010828-2CC3-4F0F-8EA0-A503A2F447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ー 5">
            <a:extLst>
              <a:ext uri="{FF2B5EF4-FFF2-40B4-BE49-F238E27FC236}">
                <a16:creationId xmlns:a16="http://schemas.microsoft.com/office/drawing/2014/main" id="{83C6909D-3609-444B-85AB-363AB02879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DE33CB-5839-4DFF-8E04-643563D60251}" type="slidenum">
              <a:rPr kumimoji="1" lang="ja-JP" altLang="en-US" smtClean="0"/>
              <a:t>‹#›</a:t>
            </a:fld>
            <a:endParaRPr kumimoji="1" lang="ja-JP" altLang="en-US" dirty="0"/>
          </a:p>
        </p:txBody>
      </p:sp>
    </p:spTree>
    <p:extLst>
      <p:ext uri="{BB962C8B-B14F-4D97-AF65-F5344CB8AC3E}">
        <p14:creationId xmlns:p14="http://schemas.microsoft.com/office/powerpoint/2010/main" val="19324584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AFB43D-F76E-4A56-8907-13710B89815E}"/>
              </a:ext>
            </a:extLst>
          </p:cNvPr>
          <p:cNvSpPr>
            <a:spLocks noGrp="1"/>
          </p:cNvSpPr>
          <p:nvPr>
            <p:ph type="ctrTitle"/>
          </p:nvPr>
        </p:nvSpPr>
        <p:spPr/>
        <p:txBody>
          <a:bodyPr/>
          <a:lstStyle/>
          <a:p>
            <a:r>
              <a:rPr kumimoji="1" lang="ja-JP" altLang="en-US" b="1" dirty="0"/>
              <a:t>売上管理システム</a:t>
            </a:r>
          </a:p>
        </p:txBody>
      </p:sp>
      <p:sp>
        <p:nvSpPr>
          <p:cNvPr id="3" name="字幕 2">
            <a:extLst>
              <a:ext uri="{FF2B5EF4-FFF2-40B4-BE49-F238E27FC236}">
                <a16:creationId xmlns:a16="http://schemas.microsoft.com/office/drawing/2014/main" id="{94CB212A-2066-492E-AC92-BCA27202A520}"/>
              </a:ext>
            </a:extLst>
          </p:cNvPr>
          <p:cNvSpPr>
            <a:spLocks noGrp="1"/>
          </p:cNvSpPr>
          <p:nvPr>
            <p:ph type="subTitle" idx="1"/>
          </p:nvPr>
        </p:nvSpPr>
        <p:spPr/>
        <p:txBody>
          <a:bodyPr/>
          <a:lstStyle/>
          <a:p>
            <a:r>
              <a:rPr lang="ja-JP" altLang="en-US" dirty="0"/>
              <a:t>発表者：板井、堤、藤谷</a:t>
            </a:r>
            <a:br>
              <a:rPr lang="en-US" altLang="ja-JP" dirty="0"/>
            </a:br>
            <a:br>
              <a:rPr lang="en-US" altLang="ja-JP" dirty="0"/>
            </a:br>
            <a:r>
              <a:rPr lang="ja-JP" altLang="en-US" dirty="0"/>
              <a:t>９月２０日　１５時</a:t>
            </a:r>
            <a:r>
              <a:rPr lang="en-US" altLang="ja-JP" dirty="0"/>
              <a:t>〜</a:t>
            </a:r>
          </a:p>
        </p:txBody>
      </p:sp>
    </p:spTree>
    <p:extLst>
      <p:ext uri="{BB962C8B-B14F-4D97-AF65-F5344CB8AC3E}">
        <p14:creationId xmlns:p14="http://schemas.microsoft.com/office/powerpoint/2010/main" val="19486684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269E50-5BDC-4F72-BF5F-21E8D72F782E}"/>
              </a:ext>
            </a:extLst>
          </p:cNvPr>
          <p:cNvSpPr>
            <a:spLocks noGrp="1"/>
          </p:cNvSpPr>
          <p:nvPr>
            <p:ph type="title"/>
          </p:nvPr>
        </p:nvSpPr>
        <p:spPr/>
        <p:txBody>
          <a:bodyPr/>
          <a:lstStyle/>
          <a:p>
            <a:r>
              <a:rPr kumimoji="1" lang="ja-JP" altLang="en-US" dirty="0"/>
              <a:t>ログインと設計のデザイン</a:t>
            </a:r>
          </a:p>
        </p:txBody>
      </p:sp>
      <p:sp>
        <p:nvSpPr>
          <p:cNvPr id="3" name="コンテンツ プレースホルダー 2">
            <a:extLst>
              <a:ext uri="{FF2B5EF4-FFF2-40B4-BE49-F238E27FC236}">
                <a16:creationId xmlns:a16="http://schemas.microsoft.com/office/drawing/2014/main" id="{F7D3C957-6288-4AE6-BF7A-282B95AE6096}"/>
              </a:ext>
            </a:extLst>
          </p:cNvPr>
          <p:cNvSpPr>
            <a:spLocks noGrp="1"/>
          </p:cNvSpPr>
          <p:nvPr>
            <p:ph idx="1"/>
          </p:nvPr>
        </p:nvSpPr>
        <p:spPr/>
        <p:txBody>
          <a:bodyPr/>
          <a:lstStyle/>
          <a:p>
            <a:r>
              <a:rPr lang="ja-JP" altLang="en-US" dirty="0"/>
              <a:t>ログインは作成した際に基本的には問題なく外観は出来た。</a:t>
            </a:r>
            <a:br>
              <a:rPr lang="en-US" altLang="ja-JP" dirty="0"/>
            </a:br>
            <a:r>
              <a:rPr lang="ja-JP" altLang="en-US" dirty="0"/>
              <a:t>問題は設定画面の方が、かなり修正するのに難易度が高くて</a:t>
            </a:r>
            <a:br>
              <a:rPr lang="en-US" altLang="ja-JP" dirty="0"/>
            </a:br>
            <a:r>
              <a:rPr lang="ja-JP" altLang="en-US" dirty="0"/>
              <a:t>上手く行かない、調べても解決出来ずに堂々巡りになった時は苦労した。</a:t>
            </a:r>
            <a:br>
              <a:rPr lang="en-US" altLang="ja-JP" dirty="0"/>
            </a:br>
            <a:r>
              <a:rPr lang="ja-JP" altLang="en-US" dirty="0"/>
              <a:t>なんとか調整が上手く行った時は、うれしかった。</a:t>
            </a:r>
            <a:br>
              <a:rPr lang="en-US" altLang="ja-JP" dirty="0"/>
            </a:br>
            <a:r>
              <a:rPr lang="ja-JP" altLang="en-US" dirty="0"/>
              <a:t>ＣＳＳを作成する際にもうすこしシンプルに、</a:t>
            </a:r>
            <a:br>
              <a:rPr lang="en-US" altLang="ja-JP" dirty="0"/>
            </a:br>
            <a:r>
              <a:rPr lang="ja-JP" altLang="en-US" dirty="0"/>
              <a:t>なおかつ分かりやすく作成しようと思った。</a:t>
            </a:r>
            <a:endParaRPr kumimoji="1" lang="ja-JP" altLang="en-US" dirty="0"/>
          </a:p>
        </p:txBody>
      </p:sp>
    </p:spTree>
    <p:extLst>
      <p:ext uri="{BB962C8B-B14F-4D97-AF65-F5344CB8AC3E}">
        <p14:creationId xmlns:p14="http://schemas.microsoft.com/office/powerpoint/2010/main" val="21760679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61CF66-D880-4360-A39C-C21376987D67}"/>
              </a:ext>
            </a:extLst>
          </p:cNvPr>
          <p:cNvSpPr>
            <a:spLocks noGrp="1"/>
          </p:cNvSpPr>
          <p:nvPr>
            <p:ph type="title"/>
          </p:nvPr>
        </p:nvSpPr>
        <p:spPr/>
        <p:txBody>
          <a:bodyPr/>
          <a:lstStyle/>
          <a:p>
            <a:r>
              <a:rPr kumimoji="1" lang="ja-JP" altLang="en-US" dirty="0"/>
              <a:t>・苦労した点</a:t>
            </a:r>
          </a:p>
        </p:txBody>
      </p:sp>
      <p:sp>
        <p:nvSpPr>
          <p:cNvPr id="3" name="コンテンツ プレースホルダー 2">
            <a:extLst>
              <a:ext uri="{FF2B5EF4-FFF2-40B4-BE49-F238E27FC236}">
                <a16:creationId xmlns:a16="http://schemas.microsoft.com/office/drawing/2014/main" id="{B0EA684E-EA8D-40CC-8AD9-00E0331F8C84}"/>
              </a:ext>
            </a:extLst>
          </p:cNvPr>
          <p:cNvSpPr>
            <a:spLocks noGrp="1"/>
          </p:cNvSpPr>
          <p:nvPr>
            <p:ph idx="1"/>
          </p:nvPr>
        </p:nvSpPr>
        <p:spPr/>
        <p:txBody>
          <a:bodyPr>
            <a:normAutofit fontScale="92500" lnSpcReduction="10000"/>
          </a:bodyPr>
          <a:lstStyle/>
          <a:p>
            <a:r>
              <a:rPr kumimoji="1" lang="ja-JP" altLang="en-US" dirty="0"/>
              <a:t>一番苦労した点はデザインの部分で、何時間もかけて完成したやつがバックアップ事に書き換えられて、駄目になったことと、他には、思ったように動かず調べたりしても中々解決できない問題があったりしたのが大変だった。</a:t>
            </a:r>
            <a:br>
              <a:rPr kumimoji="1" lang="en-US" altLang="ja-JP" dirty="0"/>
            </a:br>
            <a:r>
              <a:rPr kumimoji="1" lang="ja-JP" altLang="en-US" dirty="0"/>
              <a:t>・スケジュール通りに進まないことがあったり、全体をもっと把握できてれば、多少改善は出来ていただろう。</a:t>
            </a:r>
            <a:br>
              <a:rPr lang="en-US" altLang="ja-JP" dirty="0"/>
            </a:br>
            <a:r>
              <a:rPr lang="ja-JP" altLang="en-US" dirty="0"/>
              <a:t>・他にも作成する上で時間的な問題や技術的な問題など様々な問題が個人的には沢山あったため、今後は</a:t>
            </a:r>
            <a:r>
              <a:rPr kumimoji="1" lang="ja-JP" altLang="en-US" dirty="0"/>
              <a:t>実力不足な点があったので勉強して改善したい。</a:t>
            </a:r>
            <a:br>
              <a:rPr kumimoji="1" lang="en-US" altLang="ja-JP" dirty="0"/>
            </a:br>
            <a:br>
              <a:rPr kumimoji="1" lang="en-US" altLang="ja-JP" dirty="0"/>
            </a:br>
            <a:r>
              <a:rPr kumimoji="1" lang="ja-JP" altLang="en-US" dirty="0"/>
              <a:t>キューブをクリックしたら集まる、または逆</a:t>
            </a:r>
            <a:br>
              <a:rPr kumimoji="1" lang="en-US" altLang="ja-JP" dirty="0"/>
            </a:br>
            <a:r>
              <a:rPr kumimoji="1" lang="ja-JP" altLang="en-US" dirty="0"/>
              <a:t>パネルを階段状に</a:t>
            </a:r>
            <a:r>
              <a:rPr lang="ja-JP" altLang="en-US" dirty="0"/>
              <a:t>設置</a:t>
            </a:r>
            <a:br>
              <a:rPr lang="en-US" altLang="ja-JP"/>
            </a:br>
            <a:endParaRPr kumimoji="1" lang="ja-JP" altLang="en-US" dirty="0"/>
          </a:p>
        </p:txBody>
      </p:sp>
    </p:spTree>
    <p:extLst>
      <p:ext uri="{BB962C8B-B14F-4D97-AF65-F5344CB8AC3E}">
        <p14:creationId xmlns:p14="http://schemas.microsoft.com/office/powerpoint/2010/main" val="6465603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76128F-D764-418F-93BD-C0A9D561D725}"/>
              </a:ext>
            </a:extLst>
          </p:cNvPr>
          <p:cNvSpPr>
            <a:spLocks noGrp="1"/>
          </p:cNvSpPr>
          <p:nvPr>
            <p:ph type="title"/>
          </p:nvPr>
        </p:nvSpPr>
        <p:spPr/>
        <p:txBody>
          <a:bodyPr/>
          <a:lstStyle/>
          <a:p>
            <a:r>
              <a:rPr kumimoji="1" lang="ja-JP" altLang="en-US" b="1" dirty="0"/>
              <a:t>目次</a:t>
            </a:r>
          </a:p>
        </p:txBody>
      </p:sp>
      <p:sp>
        <p:nvSpPr>
          <p:cNvPr id="3" name="コンテンツ プレースホルダー 2">
            <a:extLst>
              <a:ext uri="{FF2B5EF4-FFF2-40B4-BE49-F238E27FC236}">
                <a16:creationId xmlns:a16="http://schemas.microsoft.com/office/drawing/2014/main" id="{C3E18F7C-3D1A-4FEC-9FF9-84E0458015A5}"/>
              </a:ext>
            </a:extLst>
          </p:cNvPr>
          <p:cNvSpPr>
            <a:spLocks noGrp="1"/>
          </p:cNvSpPr>
          <p:nvPr>
            <p:ph idx="1"/>
          </p:nvPr>
        </p:nvSpPr>
        <p:spPr/>
        <p:txBody>
          <a:bodyPr/>
          <a:lstStyle/>
          <a:p>
            <a:pPr marL="514350" indent="-514350">
              <a:lnSpc>
                <a:spcPct val="200000"/>
              </a:lnSpc>
              <a:buFont typeface="+mj-lt"/>
              <a:buAutoNum type="arabicPeriod"/>
            </a:pPr>
            <a:r>
              <a:rPr kumimoji="1" lang="ja-JP" altLang="en-US" dirty="0"/>
              <a:t>システム概要</a:t>
            </a:r>
            <a:endParaRPr kumimoji="1" lang="en-US" altLang="ja-JP" dirty="0"/>
          </a:p>
          <a:p>
            <a:pPr marL="514350" indent="-514350">
              <a:lnSpc>
                <a:spcPct val="200000"/>
              </a:lnSpc>
              <a:buFont typeface="+mj-lt"/>
              <a:buAutoNum type="arabicPeriod"/>
            </a:pPr>
            <a:r>
              <a:rPr kumimoji="1" lang="ja-JP" altLang="en-US" dirty="0"/>
              <a:t>動作確認</a:t>
            </a:r>
            <a:endParaRPr kumimoji="1" lang="en-US" altLang="ja-JP" dirty="0"/>
          </a:p>
          <a:p>
            <a:pPr marL="514350" indent="-514350">
              <a:lnSpc>
                <a:spcPct val="200000"/>
              </a:lnSpc>
              <a:buFont typeface="+mj-lt"/>
              <a:buAutoNum type="arabicPeriod"/>
            </a:pPr>
            <a:r>
              <a:rPr lang="ja-JP" altLang="en-US" dirty="0"/>
              <a:t>まとめ</a:t>
            </a:r>
            <a:endParaRPr kumimoji="1" lang="en-US" altLang="ja-JP" dirty="0"/>
          </a:p>
          <a:p>
            <a:endParaRPr kumimoji="1" lang="ja-JP" altLang="en-US" dirty="0"/>
          </a:p>
        </p:txBody>
      </p:sp>
    </p:spTree>
    <p:extLst>
      <p:ext uri="{BB962C8B-B14F-4D97-AF65-F5344CB8AC3E}">
        <p14:creationId xmlns:p14="http://schemas.microsoft.com/office/powerpoint/2010/main" val="3031898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矢印: V 字型 8">
            <a:extLst>
              <a:ext uri="{FF2B5EF4-FFF2-40B4-BE49-F238E27FC236}">
                <a16:creationId xmlns:a16="http://schemas.microsoft.com/office/drawing/2014/main" id="{3A3D6778-FB1B-47A4-9D13-C02FB955FC1D}"/>
              </a:ext>
            </a:extLst>
          </p:cNvPr>
          <p:cNvSpPr/>
          <p:nvPr/>
        </p:nvSpPr>
        <p:spPr>
          <a:xfrm>
            <a:off x="1661320" y="3108126"/>
            <a:ext cx="5780880" cy="2961482"/>
          </a:xfrm>
          <a:prstGeom prst="notched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2F1DFABF-5032-4AED-8A46-F7F061B6F3FC}"/>
              </a:ext>
            </a:extLst>
          </p:cNvPr>
          <p:cNvSpPr>
            <a:spLocks noGrp="1"/>
          </p:cNvSpPr>
          <p:nvPr>
            <p:ph type="title"/>
          </p:nvPr>
        </p:nvSpPr>
        <p:spPr/>
        <p:txBody>
          <a:bodyPr/>
          <a:lstStyle/>
          <a:p>
            <a:r>
              <a:rPr lang="ja-JP" altLang="en-US" b="1" dirty="0"/>
              <a:t>売上管理</a:t>
            </a:r>
            <a:r>
              <a:rPr kumimoji="1" lang="ja-JP" altLang="en-US" b="1" dirty="0"/>
              <a:t>の説明</a:t>
            </a:r>
          </a:p>
        </p:txBody>
      </p:sp>
      <p:sp>
        <p:nvSpPr>
          <p:cNvPr id="3" name="コンテンツ プレースホルダー 2">
            <a:extLst>
              <a:ext uri="{FF2B5EF4-FFF2-40B4-BE49-F238E27FC236}">
                <a16:creationId xmlns:a16="http://schemas.microsoft.com/office/drawing/2014/main" id="{1AD50655-938E-4EEF-8546-CED5DB53ECA7}"/>
              </a:ext>
            </a:extLst>
          </p:cNvPr>
          <p:cNvSpPr>
            <a:spLocks noGrp="1"/>
          </p:cNvSpPr>
          <p:nvPr>
            <p:ph idx="1"/>
          </p:nvPr>
        </p:nvSpPr>
        <p:spPr>
          <a:xfrm>
            <a:off x="838200" y="1825625"/>
            <a:ext cx="10515600" cy="1425575"/>
          </a:xfrm>
        </p:spPr>
        <p:txBody>
          <a:bodyPr/>
          <a:lstStyle/>
          <a:p>
            <a:pPr marL="0" indent="0">
              <a:buNone/>
            </a:pPr>
            <a:r>
              <a:rPr lang="ja-JP" altLang="en-US" dirty="0"/>
              <a:t>・各店舗の売上の集計を行い</a:t>
            </a:r>
            <a:endParaRPr lang="en-US" altLang="ja-JP" dirty="0"/>
          </a:p>
          <a:p>
            <a:pPr marL="0" indent="0">
              <a:buNone/>
            </a:pPr>
            <a:r>
              <a:rPr lang="ja-JP" altLang="en-US" dirty="0"/>
              <a:t>　各店舗ごとに目標売上を割り振るシステム</a:t>
            </a:r>
            <a:endParaRPr lang="en-US" altLang="ja-JP" dirty="0"/>
          </a:p>
          <a:p>
            <a:pPr marL="0" indent="0">
              <a:buNone/>
            </a:pPr>
            <a:endParaRPr kumimoji="1" lang="ja-JP" altLang="en-US" dirty="0"/>
          </a:p>
        </p:txBody>
      </p:sp>
      <p:pic>
        <p:nvPicPr>
          <p:cNvPr id="6" name="図 5">
            <a:extLst>
              <a:ext uri="{FF2B5EF4-FFF2-40B4-BE49-F238E27FC236}">
                <a16:creationId xmlns:a16="http://schemas.microsoft.com/office/drawing/2014/main" id="{8A4D28DD-50D9-4EEF-A74C-6BECD6A659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3818" y="3133327"/>
            <a:ext cx="919163" cy="1105693"/>
          </a:xfrm>
          <a:prstGeom prst="rect">
            <a:avLst/>
          </a:prstGeom>
        </p:spPr>
      </p:pic>
      <p:pic>
        <p:nvPicPr>
          <p:cNvPr id="7" name="図 6">
            <a:extLst>
              <a:ext uri="{FF2B5EF4-FFF2-40B4-BE49-F238E27FC236}">
                <a16:creationId xmlns:a16="http://schemas.microsoft.com/office/drawing/2014/main" id="{C342C2F8-0B11-4B18-AFEA-DDE83FC596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2374" y="4036021"/>
            <a:ext cx="919163" cy="1105693"/>
          </a:xfrm>
          <a:prstGeom prst="rect">
            <a:avLst/>
          </a:prstGeom>
        </p:spPr>
      </p:pic>
      <p:pic>
        <p:nvPicPr>
          <p:cNvPr id="8" name="図 7">
            <a:extLst>
              <a:ext uri="{FF2B5EF4-FFF2-40B4-BE49-F238E27FC236}">
                <a16:creationId xmlns:a16="http://schemas.microsoft.com/office/drawing/2014/main" id="{6CE0DDFF-649C-4E59-BD29-63AC0CD3AC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9309" y="4720829"/>
            <a:ext cx="919163" cy="1105693"/>
          </a:xfrm>
          <a:prstGeom prst="rect">
            <a:avLst/>
          </a:prstGeom>
        </p:spPr>
      </p:pic>
      <p:pic>
        <p:nvPicPr>
          <p:cNvPr id="11" name="図 10">
            <a:extLst>
              <a:ext uri="{FF2B5EF4-FFF2-40B4-BE49-F238E27FC236}">
                <a16:creationId xmlns:a16="http://schemas.microsoft.com/office/drawing/2014/main" id="{7BB6F585-77C5-42E1-9FEB-8AC7AF5CF2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04336" y="4036021"/>
            <a:ext cx="1844464" cy="1540073"/>
          </a:xfrm>
          <a:prstGeom prst="rect">
            <a:avLst/>
          </a:prstGeom>
        </p:spPr>
      </p:pic>
    </p:spTree>
    <p:extLst>
      <p:ext uri="{BB962C8B-B14F-4D97-AF65-F5344CB8AC3E}">
        <p14:creationId xmlns:p14="http://schemas.microsoft.com/office/powerpoint/2010/main" val="3987675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E0FEF72A-A4F2-4889-BD23-C008457D90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5778" y="1612633"/>
            <a:ext cx="4223979" cy="3003718"/>
          </a:xfrm>
          <a:prstGeom prst="rect">
            <a:avLst/>
          </a:prstGeom>
        </p:spPr>
      </p:pic>
      <p:sp>
        <p:nvSpPr>
          <p:cNvPr id="2" name="タイトル 1">
            <a:extLst>
              <a:ext uri="{FF2B5EF4-FFF2-40B4-BE49-F238E27FC236}">
                <a16:creationId xmlns:a16="http://schemas.microsoft.com/office/drawing/2014/main" id="{CB16651E-37D9-42DA-90DD-06A586C301E4}"/>
              </a:ext>
            </a:extLst>
          </p:cNvPr>
          <p:cNvSpPr>
            <a:spLocks noGrp="1"/>
          </p:cNvSpPr>
          <p:nvPr>
            <p:ph type="title"/>
          </p:nvPr>
        </p:nvSpPr>
        <p:spPr>
          <a:xfrm>
            <a:off x="838200" y="365125"/>
            <a:ext cx="10515600" cy="1325563"/>
          </a:xfrm>
        </p:spPr>
        <p:txBody>
          <a:bodyPr/>
          <a:lstStyle/>
          <a:p>
            <a:r>
              <a:rPr kumimoji="1" lang="ja-JP" altLang="en-US" b="1" dirty="0"/>
              <a:t>画面設計</a:t>
            </a:r>
          </a:p>
        </p:txBody>
      </p:sp>
      <p:pic>
        <p:nvPicPr>
          <p:cNvPr id="7" name="コンテンツ プレースホルダー 6">
            <a:extLst>
              <a:ext uri="{FF2B5EF4-FFF2-40B4-BE49-F238E27FC236}">
                <a16:creationId xmlns:a16="http://schemas.microsoft.com/office/drawing/2014/main" id="{A08BFECE-DD99-4924-B4B4-AC4B6F19C965}"/>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62243" y="1603062"/>
            <a:ext cx="4438913" cy="3156560"/>
          </a:xfrm>
        </p:spPr>
      </p:pic>
      <p:pic>
        <p:nvPicPr>
          <p:cNvPr id="4" name="コンテンツ プレースホルダー 4">
            <a:extLst>
              <a:ext uri="{FF2B5EF4-FFF2-40B4-BE49-F238E27FC236}">
                <a16:creationId xmlns:a16="http://schemas.microsoft.com/office/drawing/2014/main" id="{4448BFEB-9E93-4E9C-AD04-3C436103C3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98650" y="3465139"/>
            <a:ext cx="4593995" cy="3266841"/>
          </a:xfrm>
          <a:prstGeom prst="rect">
            <a:avLst/>
          </a:prstGeom>
        </p:spPr>
      </p:pic>
      <p:sp>
        <p:nvSpPr>
          <p:cNvPr id="6" name="矢印: 下 5">
            <a:extLst>
              <a:ext uri="{FF2B5EF4-FFF2-40B4-BE49-F238E27FC236}">
                <a16:creationId xmlns:a16="http://schemas.microsoft.com/office/drawing/2014/main" id="{F0E5AC86-9C0B-4D43-9C70-7952B96B7489}"/>
              </a:ext>
            </a:extLst>
          </p:cNvPr>
          <p:cNvSpPr/>
          <p:nvPr/>
        </p:nvSpPr>
        <p:spPr>
          <a:xfrm rot="18192313">
            <a:off x="3038106" y="3552810"/>
            <a:ext cx="648127" cy="1518178"/>
          </a:xfrm>
          <a:prstGeom prst="downArrow">
            <a:avLst/>
          </a:prstGeom>
        </p:spPr>
        <p:style>
          <a:lnRef idx="2">
            <a:schemeClr val="accent3">
              <a:shade val="50000"/>
            </a:schemeClr>
          </a:lnRef>
          <a:fillRef idx="1001">
            <a:schemeClr val="lt2"/>
          </a:fillRef>
          <a:effectRef idx="0">
            <a:schemeClr val="accent3"/>
          </a:effectRef>
          <a:fontRef idx="minor">
            <a:schemeClr val="lt1"/>
          </a:fontRef>
        </p:style>
        <p:txBody>
          <a:bodyPr rtlCol="0" anchor="ctr"/>
          <a:lstStyle/>
          <a:p>
            <a:pPr algn="ctr"/>
            <a:endParaRPr kumimoji="1" lang="ja-JP" altLang="en-US" dirty="0"/>
          </a:p>
        </p:txBody>
      </p:sp>
      <p:sp>
        <p:nvSpPr>
          <p:cNvPr id="9" name="矢印: 下 8">
            <a:extLst>
              <a:ext uri="{FF2B5EF4-FFF2-40B4-BE49-F238E27FC236}">
                <a16:creationId xmlns:a16="http://schemas.microsoft.com/office/drawing/2014/main" id="{F17AB836-9253-4463-BFA9-1700ABEB510F}"/>
              </a:ext>
            </a:extLst>
          </p:cNvPr>
          <p:cNvSpPr/>
          <p:nvPr/>
        </p:nvSpPr>
        <p:spPr>
          <a:xfrm rot="3717504">
            <a:off x="8226648" y="2865954"/>
            <a:ext cx="648127" cy="1518178"/>
          </a:xfrm>
          <a:prstGeom prst="downArrow">
            <a:avLst/>
          </a:prstGeom>
        </p:spPr>
        <p:style>
          <a:lnRef idx="2">
            <a:schemeClr val="accent3">
              <a:shade val="50000"/>
            </a:schemeClr>
          </a:lnRef>
          <a:fillRef idx="1001">
            <a:schemeClr val="lt2"/>
          </a:fillRef>
          <a:effectRef idx="0">
            <a:schemeClr val="accent3"/>
          </a:effectRef>
          <a:fontRef idx="minor">
            <a:schemeClr val="lt1"/>
          </a:fontRef>
        </p:style>
        <p:txBody>
          <a:bodyPr rtlCol="0" anchor="ctr"/>
          <a:lstStyle/>
          <a:p>
            <a:pPr algn="ctr"/>
            <a:endParaRPr kumimoji="1" lang="ja-JP" altLang="en-US" dirty="0"/>
          </a:p>
        </p:txBody>
      </p:sp>
      <p:sp>
        <p:nvSpPr>
          <p:cNvPr id="10" name="テキスト ボックス 9">
            <a:extLst>
              <a:ext uri="{FF2B5EF4-FFF2-40B4-BE49-F238E27FC236}">
                <a16:creationId xmlns:a16="http://schemas.microsoft.com/office/drawing/2014/main" id="{CA4C053A-1CCE-4E29-9531-88E8A0880CF0}"/>
              </a:ext>
            </a:extLst>
          </p:cNvPr>
          <p:cNvSpPr txBox="1"/>
          <p:nvPr/>
        </p:nvSpPr>
        <p:spPr>
          <a:xfrm>
            <a:off x="3981222" y="3143345"/>
            <a:ext cx="1331923" cy="369332"/>
          </a:xfrm>
          <a:prstGeom prst="rect">
            <a:avLst/>
          </a:prstGeom>
          <a:noFill/>
          <a:ln>
            <a:solidFill>
              <a:schemeClr val="accent1"/>
            </a:solidFill>
          </a:ln>
        </p:spPr>
        <p:txBody>
          <a:bodyPr wrap="square" rtlCol="0">
            <a:spAutoFit/>
          </a:bodyPr>
          <a:lstStyle/>
          <a:p>
            <a:r>
              <a:rPr kumimoji="1" lang="ja-JP" altLang="en-US" b="1" dirty="0"/>
              <a:t>メイン画面</a:t>
            </a:r>
          </a:p>
        </p:txBody>
      </p:sp>
      <p:sp>
        <p:nvSpPr>
          <p:cNvPr id="12" name="テキスト ボックス 11">
            <a:extLst>
              <a:ext uri="{FF2B5EF4-FFF2-40B4-BE49-F238E27FC236}">
                <a16:creationId xmlns:a16="http://schemas.microsoft.com/office/drawing/2014/main" id="{4E4639FB-2BC8-4FC2-9C2D-53E6CD09FD0B}"/>
              </a:ext>
            </a:extLst>
          </p:cNvPr>
          <p:cNvSpPr txBox="1"/>
          <p:nvPr/>
        </p:nvSpPr>
        <p:spPr>
          <a:xfrm>
            <a:off x="393249" y="1298158"/>
            <a:ext cx="1559293" cy="369332"/>
          </a:xfrm>
          <a:prstGeom prst="rect">
            <a:avLst/>
          </a:prstGeom>
          <a:noFill/>
          <a:ln>
            <a:solidFill>
              <a:schemeClr val="accent1"/>
            </a:solidFill>
          </a:ln>
        </p:spPr>
        <p:txBody>
          <a:bodyPr wrap="square" rtlCol="0">
            <a:spAutoFit/>
          </a:bodyPr>
          <a:lstStyle/>
          <a:p>
            <a:r>
              <a:rPr lang="ja-JP" altLang="en-US" b="1" dirty="0"/>
              <a:t>ログイン</a:t>
            </a:r>
            <a:r>
              <a:rPr kumimoji="1" lang="ja-JP" altLang="en-US" b="1" dirty="0"/>
              <a:t>画面</a:t>
            </a:r>
          </a:p>
        </p:txBody>
      </p:sp>
      <p:sp>
        <p:nvSpPr>
          <p:cNvPr id="13" name="テキスト ボックス 12">
            <a:extLst>
              <a:ext uri="{FF2B5EF4-FFF2-40B4-BE49-F238E27FC236}">
                <a16:creationId xmlns:a16="http://schemas.microsoft.com/office/drawing/2014/main" id="{A8F334B7-93AC-497D-BC3F-7E8F124BF2CC}"/>
              </a:ext>
            </a:extLst>
          </p:cNvPr>
          <p:cNvSpPr txBox="1"/>
          <p:nvPr/>
        </p:nvSpPr>
        <p:spPr>
          <a:xfrm>
            <a:off x="8041274" y="1298158"/>
            <a:ext cx="1150853" cy="369332"/>
          </a:xfrm>
          <a:prstGeom prst="rect">
            <a:avLst/>
          </a:prstGeom>
          <a:noFill/>
          <a:ln>
            <a:solidFill>
              <a:schemeClr val="accent1"/>
            </a:solidFill>
          </a:ln>
        </p:spPr>
        <p:txBody>
          <a:bodyPr wrap="square" rtlCol="0">
            <a:spAutoFit/>
          </a:bodyPr>
          <a:lstStyle/>
          <a:p>
            <a:r>
              <a:rPr kumimoji="1" lang="ja-JP" altLang="en-US" b="1" dirty="0"/>
              <a:t>設定画面</a:t>
            </a:r>
          </a:p>
        </p:txBody>
      </p:sp>
      <p:sp>
        <p:nvSpPr>
          <p:cNvPr id="14" name="矢印: 下 13">
            <a:extLst>
              <a:ext uri="{FF2B5EF4-FFF2-40B4-BE49-F238E27FC236}">
                <a16:creationId xmlns:a16="http://schemas.microsoft.com/office/drawing/2014/main" id="{3B5CEB4D-EB59-4FD6-B9A9-252739F7704F}"/>
              </a:ext>
            </a:extLst>
          </p:cNvPr>
          <p:cNvSpPr/>
          <p:nvPr/>
        </p:nvSpPr>
        <p:spPr>
          <a:xfrm rot="14453838">
            <a:off x="8676073" y="3405942"/>
            <a:ext cx="648127" cy="1518178"/>
          </a:xfrm>
          <a:prstGeom prst="downArrow">
            <a:avLst/>
          </a:prstGeom>
        </p:spPr>
        <p:style>
          <a:lnRef idx="2">
            <a:schemeClr val="accent3">
              <a:shade val="50000"/>
            </a:schemeClr>
          </a:lnRef>
          <a:fillRef idx="1001">
            <a:schemeClr val="lt2"/>
          </a:fillRef>
          <a:effectRef idx="0">
            <a:schemeClr val="accent3"/>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40858495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585BC671-44EA-4761-B18B-11693CD5667C}"/>
              </a:ext>
            </a:extLst>
          </p:cNvPr>
          <p:cNvSpPr>
            <a:spLocks noGrp="1"/>
          </p:cNvSpPr>
          <p:nvPr>
            <p:ph type="title"/>
          </p:nvPr>
        </p:nvSpPr>
        <p:spPr>
          <a:xfrm>
            <a:off x="838200" y="212725"/>
            <a:ext cx="10515600" cy="1325563"/>
          </a:xfrm>
          <a:solidFill>
            <a:schemeClr val="bg1"/>
          </a:solidFill>
        </p:spPr>
        <p:txBody>
          <a:bodyPr/>
          <a:lstStyle/>
          <a:p>
            <a:r>
              <a:rPr kumimoji="1" lang="en-US" altLang="ja-JP" b="1" dirty="0"/>
              <a:t>ER</a:t>
            </a:r>
            <a:r>
              <a:rPr kumimoji="1" lang="ja-JP" altLang="en-US" b="1" dirty="0"/>
              <a:t>図</a:t>
            </a:r>
          </a:p>
        </p:txBody>
      </p:sp>
      <p:pic>
        <p:nvPicPr>
          <p:cNvPr id="9" name="コンテンツ プレースホルダー 8">
            <a:extLst>
              <a:ext uri="{FF2B5EF4-FFF2-40B4-BE49-F238E27FC236}">
                <a16:creationId xmlns:a16="http://schemas.microsoft.com/office/drawing/2014/main" id="{EBE5E0B2-54B5-41B9-A00D-BE504217D15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5534" y="1252603"/>
            <a:ext cx="10920931" cy="4999517"/>
          </a:xfrm>
        </p:spPr>
      </p:pic>
    </p:spTree>
    <p:extLst>
      <p:ext uri="{BB962C8B-B14F-4D97-AF65-F5344CB8AC3E}">
        <p14:creationId xmlns:p14="http://schemas.microsoft.com/office/powerpoint/2010/main" val="35776182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6FEC9D1-3A5A-4D1E-97EE-D0979F8D58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4572" y="4293842"/>
            <a:ext cx="5142856" cy="4323307"/>
          </a:xfrm>
          <a:prstGeom prst="rect">
            <a:avLst/>
          </a:prstGeom>
        </p:spPr>
      </p:pic>
      <p:sp>
        <p:nvSpPr>
          <p:cNvPr id="2" name="タイトル 1">
            <a:extLst>
              <a:ext uri="{FF2B5EF4-FFF2-40B4-BE49-F238E27FC236}">
                <a16:creationId xmlns:a16="http://schemas.microsoft.com/office/drawing/2014/main" id="{01ED2532-0476-4C83-8324-7CEFE379E995}"/>
              </a:ext>
            </a:extLst>
          </p:cNvPr>
          <p:cNvSpPr>
            <a:spLocks noGrp="1"/>
          </p:cNvSpPr>
          <p:nvPr>
            <p:ph type="ctrTitle"/>
          </p:nvPr>
        </p:nvSpPr>
        <p:spPr/>
        <p:txBody>
          <a:bodyPr/>
          <a:lstStyle/>
          <a:p>
            <a:r>
              <a:rPr kumimoji="1" lang="ja-JP" altLang="en-US" b="1" dirty="0"/>
              <a:t>動作確認</a:t>
            </a:r>
          </a:p>
        </p:txBody>
      </p:sp>
    </p:spTree>
    <p:extLst>
      <p:ext uri="{BB962C8B-B14F-4D97-AF65-F5344CB8AC3E}">
        <p14:creationId xmlns:p14="http://schemas.microsoft.com/office/powerpoint/2010/main" val="17627129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C07284-F11F-4791-A9CB-746AE29D2900}"/>
              </a:ext>
            </a:extLst>
          </p:cNvPr>
          <p:cNvSpPr>
            <a:spLocks noGrp="1"/>
          </p:cNvSpPr>
          <p:nvPr>
            <p:ph type="title"/>
          </p:nvPr>
        </p:nvSpPr>
        <p:spPr/>
        <p:txBody>
          <a:bodyPr/>
          <a:lstStyle/>
          <a:p>
            <a:r>
              <a:rPr lang="ja-JP" altLang="en-US" b="1" dirty="0"/>
              <a:t>開発環境</a:t>
            </a:r>
            <a:endParaRPr kumimoji="1" lang="ja-JP" altLang="en-US" b="1" dirty="0"/>
          </a:p>
        </p:txBody>
      </p:sp>
      <p:sp>
        <p:nvSpPr>
          <p:cNvPr id="3" name="コンテンツ プレースホルダー 2">
            <a:extLst>
              <a:ext uri="{FF2B5EF4-FFF2-40B4-BE49-F238E27FC236}">
                <a16:creationId xmlns:a16="http://schemas.microsoft.com/office/drawing/2014/main" id="{FA309CE4-3C53-4698-90C6-FA303D3D2BAC}"/>
              </a:ext>
            </a:extLst>
          </p:cNvPr>
          <p:cNvSpPr>
            <a:spLocks noGrp="1"/>
          </p:cNvSpPr>
          <p:nvPr>
            <p:ph idx="1"/>
          </p:nvPr>
        </p:nvSpPr>
        <p:spPr/>
        <p:txBody>
          <a:bodyPr/>
          <a:lstStyle/>
          <a:p>
            <a:r>
              <a:rPr kumimoji="1" lang="ja-JP" altLang="en-US" dirty="0"/>
              <a:t>開発言語　　　　</a:t>
            </a:r>
            <a:r>
              <a:rPr lang="ja-JP" altLang="en-US" dirty="0"/>
              <a:t>：</a:t>
            </a:r>
            <a:r>
              <a:rPr kumimoji="1" lang="en-US" altLang="ja-JP" dirty="0"/>
              <a:t>PHP</a:t>
            </a:r>
            <a:r>
              <a:rPr kumimoji="1" lang="ja-JP" altLang="en-US" dirty="0" err="1"/>
              <a:t>、</a:t>
            </a:r>
            <a:r>
              <a:rPr kumimoji="1" lang="en-US" altLang="ja-JP" dirty="0"/>
              <a:t>HTML</a:t>
            </a:r>
            <a:r>
              <a:rPr kumimoji="1" lang="ja-JP" altLang="en-US" dirty="0" err="1"/>
              <a:t>、</a:t>
            </a:r>
            <a:r>
              <a:rPr kumimoji="1" lang="en-US" altLang="ja-JP" dirty="0"/>
              <a:t>CSS</a:t>
            </a:r>
          </a:p>
          <a:p>
            <a:endParaRPr lang="en-US" altLang="ja-JP" dirty="0"/>
          </a:p>
          <a:p>
            <a:r>
              <a:rPr kumimoji="1" lang="ja-JP" altLang="en-US" dirty="0"/>
              <a:t>データベース　　：</a:t>
            </a:r>
            <a:r>
              <a:rPr lang="en-US" altLang="ja-JP" dirty="0"/>
              <a:t>MySQL</a:t>
            </a:r>
            <a:endParaRPr kumimoji="1" lang="en-US" altLang="ja-JP" dirty="0"/>
          </a:p>
          <a:p>
            <a:endParaRPr lang="en-US" altLang="ja-JP" dirty="0"/>
          </a:p>
          <a:p>
            <a:r>
              <a:rPr kumimoji="1" lang="ja-JP" altLang="en-US" dirty="0"/>
              <a:t>ソースコード</a:t>
            </a:r>
            <a:r>
              <a:rPr lang="ja-JP" altLang="en-US" dirty="0"/>
              <a:t>共有</a:t>
            </a:r>
            <a:r>
              <a:rPr kumimoji="1" lang="ja-JP" altLang="en-US" dirty="0"/>
              <a:t>：</a:t>
            </a:r>
            <a:r>
              <a:rPr kumimoji="1" lang="en-US" altLang="ja-JP" dirty="0" err="1"/>
              <a:t>github</a:t>
            </a:r>
            <a:r>
              <a:rPr kumimoji="1" lang="ja-JP" altLang="en-US" dirty="0" err="1"/>
              <a:t>、</a:t>
            </a:r>
            <a:r>
              <a:rPr kumimoji="1" lang="en-US" altLang="ja-JP" dirty="0" err="1"/>
              <a:t>sourcetree</a:t>
            </a:r>
            <a:endParaRPr kumimoji="1" lang="en-US" altLang="ja-JP" dirty="0"/>
          </a:p>
        </p:txBody>
      </p:sp>
    </p:spTree>
    <p:extLst>
      <p:ext uri="{BB962C8B-B14F-4D97-AF65-F5344CB8AC3E}">
        <p14:creationId xmlns:p14="http://schemas.microsoft.com/office/powerpoint/2010/main" val="5015682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28AA6338-1D95-4E65-B124-7C9546F50E1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99285" y="1339372"/>
            <a:ext cx="7620635" cy="4798464"/>
          </a:xfrm>
        </p:spPr>
      </p:pic>
      <p:sp>
        <p:nvSpPr>
          <p:cNvPr id="2" name="タイトル 1">
            <a:extLst>
              <a:ext uri="{FF2B5EF4-FFF2-40B4-BE49-F238E27FC236}">
                <a16:creationId xmlns:a16="http://schemas.microsoft.com/office/drawing/2014/main" id="{2EAC88C0-CDDB-4A00-8762-A1587B9421D8}"/>
              </a:ext>
            </a:extLst>
          </p:cNvPr>
          <p:cNvSpPr>
            <a:spLocks noGrp="1"/>
          </p:cNvSpPr>
          <p:nvPr>
            <p:ph type="title"/>
          </p:nvPr>
        </p:nvSpPr>
        <p:spPr>
          <a:solidFill>
            <a:schemeClr val="bg1"/>
          </a:solidFill>
        </p:spPr>
        <p:txBody>
          <a:bodyPr/>
          <a:lstStyle/>
          <a:p>
            <a:r>
              <a:rPr kumimoji="1" lang="ja-JP" altLang="en-US" b="1" dirty="0"/>
              <a:t>役割分担</a:t>
            </a:r>
          </a:p>
        </p:txBody>
      </p:sp>
      <p:sp>
        <p:nvSpPr>
          <p:cNvPr id="3" name="四角形: 角を丸くする 2">
            <a:extLst>
              <a:ext uri="{FF2B5EF4-FFF2-40B4-BE49-F238E27FC236}">
                <a16:creationId xmlns:a16="http://schemas.microsoft.com/office/drawing/2014/main" id="{608739CF-56FB-4E32-95C4-CE6393AFD16B}"/>
              </a:ext>
            </a:extLst>
          </p:cNvPr>
          <p:cNvSpPr/>
          <p:nvPr/>
        </p:nvSpPr>
        <p:spPr>
          <a:xfrm>
            <a:off x="2082800" y="1639888"/>
            <a:ext cx="1524000" cy="4447148"/>
          </a:xfrm>
          <a:prstGeom prst="roundRect">
            <a:avLst/>
          </a:prstGeom>
          <a:noFill/>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Tree>
    <p:extLst>
      <p:ext uri="{BB962C8B-B14F-4D97-AF65-F5344CB8AC3E}">
        <p14:creationId xmlns:p14="http://schemas.microsoft.com/office/powerpoint/2010/main" val="4658902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4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8BF5DEAF-E833-4710-BDB0-1C6F7F291B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02412">
            <a:off x="7080641" y="2617528"/>
            <a:ext cx="1291377" cy="1276867"/>
          </a:xfrm>
          <a:prstGeom prst="rect">
            <a:avLst/>
          </a:prstGeom>
        </p:spPr>
      </p:pic>
      <p:sp>
        <p:nvSpPr>
          <p:cNvPr id="2" name="タイトル 1">
            <a:extLst>
              <a:ext uri="{FF2B5EF4-FFF2-40B4-BE49-F238E27FC236}">
                <a16:creationId xmlns:a16="http://schemas.microsoft.com/office/drawing/2014/main" id="{01ED2532-0476-4C83-8324-7CEFE379E995}"/>
              </a:ext>
            </a:extLst>
          </p:cNvPr>
          <p:cNvSpPr>
            <a:spLocks noGrp="1"/>
          </p:cNvSpPr>
          <p:nvPr>
            <p:ph type="ctrTitle"/>
          </p:nvPr>
        </p:nvSpPr>
        <p:spPr/>
        <p:txBody>
          <a:bodyPr/>
          <a:lstStyle/>
          <a:p>
            <a:r>
              <a:rPr lang="ja-JP" altLang="en-US" b="1" dirty="0"/>
              <a:t>まとめ</a:t>
            </a:r>
            <a:endParaRPr kumimoji="1" lang="ja-JP" altLang="en-US" b="1" dirty="0"/>
          </a:p>
        </p:txBody>
      </p:sp>
      <p:sp>
        <p:nvSpPr>
          <p:cNvPr id="9" name="字幕 8">
            <a:extLst>
              <a:ext uri="{FF2B5EF4-FFF2-40B4-BE49-F238E27FC236}">
                <a16:creationId xmlns:a16="http://schemas.microsoft.com/office/drawing/2014/main" id="{8986DA8E-564A-4B46-82FC-346CC8D7E153}"/>
              </a:ext>
            </a:extLst>
          </p:cNvPr>
          <p:cNvSpPr>
            <a:spLocks noGrp="1"/>
          </p:cNvSpPr>
          <p:nvPr>
            <p:ph type="subTitle" idx="1"/>
          </p:nvPr>
        </p:nvSpPr>
        <p:spPr/>
        <p:txBody>
          <a:bodyPr/>
          <a:lstStyle/>
          <a:p>
            <a:endParaRPr lang="ja-JP" altLang="en-US" dirty="0"/>
          </a:p>
        </p:txBody>
      </p:sp>
    </p:spTree>
    <p:extLst>
      <p:ext uri="{BB962C8B-B14F-4D97-AF65-F5344CB8AC3E}">
        <p14:creationId xmlns:p14="http://schemas.microsoft.com/office/powerpoint/2010/main" val="9736153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638</TotalTime>
  <Words>676</Words>
  <Application>Microsoft Office PowerPoint</Application>
  <PresentationFormat>ワイド画面</PresentationFormat>
  <Paragraphs>73</Paragraphs>
  <Slides>11</Slides>
  <Notes>9</Notes>
  <HiddenSlides>5</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11</vt:i4>
      </vt:variant>
    </vt:vector>
  </HeadingPairs>
  <TitlesOfParts>
    <vt:vector size="15" baseType="lpstr">
      <vt:lpstr>游ゴシック</vt:lpstr>
      <vt:lpstr>游ゴシック Light</vt:lpstr>
      <vt:lpstr>Arial</vt:lpstr>
      <vt:lpstr>Office テーマ</vt:lpstr>
      <vt:lpstr>売上管理システム</vt:lpstr>
      <vt:lpstr>目次</vt:lpstr>
      <vt:lpstr>売上管理の説明</vt:lpstr>
      <vt:lpstr>画面設計</vt:lpstr>
      <vt:lpstr>ER図</vt:lpstr>
      <vt:lpstr>動作確認</vt:lpstr>
      <vt:lpstr>開発環境</vt:lpstr>
      <vt:lpstr>役割分担</vt:lpstr>
      <vt:lpstr>まとめ</vt:lpstr>
      <vt:lpstr>ログインと設計のデザイン</vt:lpstr>
      <vt:lpstr>・苦労した点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2023_CS 板井 駿佳</dc:creator>
  <cp:lastModifiedBy>2023_CS 藤谷 宗弘</cp:lastModifiedBy>
  <cp:revision>81</cp:revision>
  <dcterms:created xsi:type="dcterms:W3CDTF">2024-07-05T04:11:48Z</dcterms:created>
  <dcterms:modified xsi:type="dcterms:W3CDTF">2024-09-13T05:45:41Z</dcterms:modified>
</cp:coreProperties>
</file>