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9E50-5BDC-4F72-BF5F-21E8D72F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3C957-6288-4AE6-BF7A-282B95AE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438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1CF66-D880-4360-A39C-C2137698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EA684E-EA8D-40CC-8AD9-00E0331F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5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2198B-B835-473D-B9AB-20A158F5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36CE69-58E9-4544-A4B3-4B3CA79C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2" y="365126"/>
            <a:ext cx="8225941" cy="5849558"/>
          </a:xfrm>
        </p:spPr>
      </p:pic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AA91A-D675-46D0-A553-3C66EF9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B979DDC-E25E-470B-B604-157574DE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2" y="538321"/>
            <a:ext cx="8130035" cy="5781358"/>
          </a:xfrm>
        </p:spPr>
      </p:pic>
    </p:spTree>
    <p:extLst>
      <p:ext uri="{BB962C8B-B14F-4D97-AF65-F5344CB8AC3E}">
        <p14:creationId xmlns:p14="http://schemas.microsoft.com/office/powerpoint/2010/main" val="262871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A50A4-F9D4-46EC-95FF-C9B92E5D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4FA9CE9-47E3-49C4-B63B-002B7C6B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96" y="549637"/>
            <a:ext cx="8098208" cy="5758726"/>
          </a:xfrm>
        </p:spPr>
      </p:pic>
    </p:spTree>
    <p:extLst>
      <p:ext uri="{BB962C8B-B14F-4D97-AF65-F5344CB8AC3E}">
        <p14:creationId xmlns:p14="http://schemas.microsoft.com/office/powerpoint/2010/main" val="7210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A711-A9BA-48BD-8028-682C2F5C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0D849-9F4C-42D0-975D-60CD6598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7FBF9D-92C0-49DA-84E3-ABD0F617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92" y="1104900"/>
            <a:ext cx="8642400" cy="5101732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38</Words>
  <Application>Microsoft Office PowerPoint</Application>
  <PresentationFormat>ワイド画面</PresentationFormat>
  <Paragraphs>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売上管理システム</vt:lpstr>
      <vt:lpstr>アプリの説明</vt:lpstr>
      <vt:lpstr>役割分担</vt:lpstr>
      <vt:lpstr>システム概要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ER図</vt:lpstr>
      <vt:lpstr>動作確認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14</cp:revision>
  <dcterms:created xsi:type="dcterms:W3CDTF">2024-07-05T04:11:48Z</dcterms:created>
  <dcterms:modified xsi:type="dcterms:W3CDTF">2024-07-09T06:56:30Z</dcterms:modified>
</cp:coreProperties>
</file>