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7" r:id="rId4"/>
    <p:sldId id="267" r:id="rId5"/>
    <p:sldId id="258" r:id="rId6"/>
    <p:sldId id="260" r:id="rId7"/>
    <p:sldId id="261" r:id="rId8"/>
    <p:sldId id="268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3_CS 板井 駿佳" initials="2板駿" lastIdx="1" clrIdx="0">
    <p:extLst>
      <p:ext uri="{19B8F6BF-5375-455C-9EA6-DF929625EA0E}">
        <p15:presenceInfo xmlns:p15="http://schemas.microsoft.com/office/powerpoint/2012/main" userId="S-1-5-21-3207428750-2748314636-251379233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405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D64E-5151-4DBE-B175-EE677850562F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2644-000B-428D-938E-DC5A56A37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チームの発表を始めます。</a:t>
            </a:r>
            <a:endParaRPr kumimoji="1" lang="en-US" altLang="ja-JP" dirty="0"/>
          </a:p>
          <a:p>
            <a:r>
              <a:rPr kumimoji="1" lang="ja-JP" altLang="en-US" dirty="0"/>
              <a:t>発表者は、板井、堤、藤谷です。よろしくお願いします。</a:t>
            </a:r>
            <a:endParaRPr kumimoji="1" lang="en-US" altLang="ja-JP" dirty="0"/>
          </a:p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チームは売上管理システムを開発しました。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目次はこのような流れになります。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73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私たちが開発したのは、各店舗の売上集計を行い、各店舗ごとに目標売上を割り振る売上管理を開発しました。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それを開発しようと思ったきっかけは、就活の一環で様々な企業説明会に参加させていただいた際に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管理システムを開発されている企業さんが多かったため、就職後に何かしらの形で、今回開発した内容が役に立つのではないかと思い</a:t>
            </a:r>
            <a:endParaRPr kumimoji="1" lang="en-US" altLang="ja-JP" dirty="0"/>
          </a:p>
          <a:p>
            <a:r>
              <a:rPr kumimoji="1" lang="ja-JP" altLang="en-US" dirty="0"/>
              <a:t>システム管理を作ることにしました。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56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開発言語は、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データベースは</a:t>
            </a:r>
            <a:r>
              <a:rPr kumimoji="1" lang="en-US" altLang="ja-JP" dirty="0"/>
              <a:t>MySQL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ソースコードの共有には、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sourcetree</a:t>
            </a:r>
            <a:r>
              <a:rPr kumimoji="1" lang="ja-JP" altLang="en-US" dirty="0"/>
              <a:t>を使いました。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役割分担はこんな感じで</a:t>
            </a:r>
            <a:endParaRPr kumimoji="1" lang="en-US" altLang="ja-JP" dirty="0"/>
          </a:p>
          <a:p>
            <a:r>
              <a:rPr kumimoji="1" lang="ja-JP" altLang="en-US" dirty="0"/>
              <a:t>ログイン画面、メイン画面、設定画面ごとに役割を分担し</a:t>
            </a:r>
            <a:endParaRPr kumimoji="1" lang="en-US" altLang="ja-JP" dirty="0"/>
          </a:p>
          <a:p>
            <a:r>
              <a:rPr kumimoji="1" lang="ja-JP" altLang="en-US" dirty="0"/>
              <a:t>進捗状況に応じて、役割を調整しました。</a:t>
            </a:r>
            <a:endParaRPr kumimoji="1" lang="en-US" altLang="ja-JP" dirty="0"/>
          </a:p>
          <a:p>
            <a:r>
              <a:rPr kumimoji="1" lang="ja-JP" altLang="en-US" dirty="0"/>
              <a:t>その他は、基本的に全員で対応しました。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7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画面設計の説明に移ります。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設計段階では、こんな感じをイメージしていました。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ログイン画面に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とパスワードを入れてログインをすると</a:t>
            </a:r>
            <a:endParaRPr kumimoji="1" lang="en-US" altLang="ja-JP" dirty="0"/>
          </a:p>
          <a:p>
            <a:r>
              <a:rPr kumimoji="1" lang="ja-JP" altLang="en-US" dirty="0"/>
              <a:t>メイン画面に遷移して、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設定ボタンをクリックすることで、設定画面に移動して</a:t>
            </a:r>
            <a:endParaRPr kumimoji="1" lang="en-US" altLang="ja-JP" dirty="0"/>
          </a:p>
          <a:p>
            <a:r>
              <a:rPr kumimoji="1" lang="ja-JP" altLang="en-US" dirty="0"/>
              <a:t>各店舗の月ごとの売上金額を設定する予定でした。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1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後日、ここの台本を考える</a:t>
            </a:r>
            <a:r>
              <a:rPr kumimoji="1" lang="en-US" altLang="ja-JP" dirty="0"/>
              <a:t>8/1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35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6128F-D764-418F-93BD-C0A9D56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8F7C-3D1A-4FEC-9FF9-84E04580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システム概要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動作確認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まとめ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906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売上管理</a:t>
            </a:r>
            <a:r>
              <a:rPr kumimoji="1" lang="ja-JP" altLang="en-US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開発言語　　　　</a:t>
            </a:r>
            <a:r>
              <a:rPr lang="ja-JP" altLang="en-US" dirty="0"/>
              <a:t>：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</a:p>
          <a:p>
            <a:endParaRPr lang="en-US" altLang="ja-JP" dirty="0"/>
          </a:p>
          <a:p>
            <a:r>
              <a:rPr kumimoji="1" lang="ja-JP" altLang="en-US" dirty="0"/>
              <a:t>データベース　　：</a:t>
            </a:r>
            <a:r>
              <a:rPr lang="en-US" altLang="ja-JP" dirty="0"/>
              <a:t>MySQL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</a:t>
            </a:r>
            <a:r>
              <a:rPr lang="ja-JP" altLang="en-US" dirty="0"/>
              <a:t>共有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github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sourcetree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739CF-56FB-4E32-95C4-CE6393AFD16B}"/>
              </a:ext>
            </a:extLst>
          </p:cNvPr>
          <p:cNvSpPr/>
          <p:nvPr/>
        </p:nvSpPr>
        <p:spPr>
          <a:xfrm>
            <a:off x="2082800" y="1639888"/>
            <a:ext cx="1524000" cy="4447148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0FEF72A-A4F2-4889-BD23-C008457D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8" y="1427967"/>
            <a:ext cx="4223979" cy="3003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3" y="1427967"/>
            <a:ext cx="4438913" cy="3156560"/>
          </a:xfrm>
        </p:spPr>
      </p:pic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448BFEB-9E93-4E9C-AD04-3C436103C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50" y="3367864"/>
            <a:ext cx="4593995" cy="326684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0E5AC86-9C0B-4D43-9C70-7952B96B7489}"/>
              </a:ext>
            </a:extLst>
          </p:cNvPr>
          <p:cNvSpPr/>
          <p:nvPr/>
        </p:nvSpPr>
        <p:spPr>
          <a:xfrm rot="18192313">
            <a:off x="3038106" y="3552810"/>
            <a:ext cx="648127" cy="15181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EC1A7EA2-922F-4471-B602-A41F2BF5A350}"/>
              </a:ext>
            </a:extLst>
          </p:cNvPr>
          <p:cNvSpPr/>
          <p:nvPr/>
        </p:nvSpPr>
        <p:spPr>
          <a:xfrm rot="14409857">
            <a:off x="8697972" y="3491616"/>
            <a:ext cx="648127" cy="15181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17AB836-9253-4463-BFA9-1700ABEB510F}"/>
              </a:ext>
            </a:extLst>
          </p:cNvPr>
          <p:cNvSpPr/>
          <p:nvPr/>
        </p:nvSpPr>
        <p:spPr>
          <a:xfrm rot="3717504">
            <a:off x="8226648" y="2865954"/>
            <a:ext cx="648127" cy="15181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4C053A-1CCE-4E29-9531-88E8A0880CF0}"/>
              </a:ext>
            </a:extLst>
          </p:cNvPr>
          <p:cNvSpPr txBox="1"/>
          <p:nvPr/>
        </p:nvSpPr>
        <p:spPr>
          <a:xfrm rot="20866362">
            <a:off x="3687000" y="3247528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639FB-2BC8-4FC2-9C2D-53E6CD09FD0B}"/>
              </a:ext>
            </a:extLst>
          </p:cNvPr>
          <p:cNvSpPr txBox="1"/>
          <p:nvPr/>
        </p:nvSpPr>
        <p:spPr>
          <a:xfrm rot="20866362">
            <a:off x="184799" y="1851424"/>
            <a:ext cx="17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kumimoji="1" lang="ja-JP" altLang="en-US" dirty="0"/>
              <a:t>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334B7-93AC-497D-BC3F-7E8F124BF2CC}"/>
              </a:ext>
            </a:extLst>
          </p:cNvPr>
          <p:cNvSpPr txBox="1"/>
          <p:nvPr/>
        </p:nvSpPr>
        <p:spPr>
          <a:xfrm rot="20866362">
            <a:off x="7762141" y="1788406"/>
            <a:ext cx="17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設定画面</a:t>
            </a:r>
          </a:p>
        </p:txBody>
      </p:sp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EBE5E0B2-54B5-41B9-A00D-BE504217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4" y="1252603"/>
            <a:ext cx="10920931" cy="4999517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E8BFB-3D4C-45D8-83CA-44A1A402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E8BFB-3D4C-45D8-83CA-44A1A402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615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362</Words>
  <Application>Microsoft Office PowerPoint</Application>
  <PresentationFormat>ワイド画面</PresentationFormat>
  <Paragraphs>56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売上管理システム</vt:lpstr>
      <vt:lpstr>目次</vt:lpstr>
      <vt:lpstr>売上管理の説明</vt:lpstr>
      <vt:lpstr>開発環境</vt:lpstr>
      <vt:lpstr>役割分担</vt:lpstr>
      <vt:lpstr>画面設計</vt:lpstr>
      <vt:lpstr>ER図</vt:lpstr>
      <vt:lpstr>動作確認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52</cp:revision>
  <dcterms:created xsi:type="dcterms:W3CDTF">2024-07-05T04:11:48Z</dcterms:created>
  <dcterms:modified xsi:type="dcterms:W3CDTF">2024-08-01T07:49:47Z</dcterms:modified>
</cp:coreProperties>
</file>