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3035" autoAdjust="0"/>
  </p:normalViewPr>
  <p:slideViewPr>
    <p:cSldViewPr snapToGrid="0">
      <p:cViewPr varScale="1">
        <p:scale>
          <a:sx n="48" d="100"/>
          <a:sy n="48" d="100"/>
        </p:scale>
        <p:origin x="1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2024/9/20</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endParaRPr kumimoji="1" lang="en-US" altLang="ja-JP" dirty="0"/>
          </a:p>
          <a:p>
            <a:r>
              <a:rPr kumimoji="1" lang="ja-JP" altLang="en-US" dirty="0"/>
              <a:t>システム概要、動作確認、まとめの順になります。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a:t>
            </a:r>
            <a:r>
              <a:rPr kumimoji="1" lang="ja-JP" altLang="en-US" dirty="0"/>
              <a:t>チームは売上管理システムを作りまして、</a:t>
            </a:r>
            <a:endParaRPr kumimoji="1" lang="en-US" altLang="ja-JP" dirty="0"/>
          </a:p>
          <a:p>
            <a:r>
              <a:rPr kumimoji="1" lang="ja-JP" altLang="en-US" dirty="0"/>
              <a:t>各店舗の売上を集計して、店舗ごとの売上を管理するアプリを作りました。</a:t>
            </a:r>
            <a:endParaRPr kumimoji="1" lang="en-US" altLang="ja-JP" dirty="0"/>
          </a:p>
          <a:p>
            <a:endParaRPr kumimoji="1" lang="en-US" altLang="ja-JP" dirty="0"/>
          </a:p>
          <a:p>
            <a:r>
              <a:rPr kumimoji="1" lang="ja-JP" altLang="en-US" dirty="0"/>
              <a:t>１つの</a:t>
            </a:r>
            <a:r>
              <a:rPr kumimoji="1" lang="en-US" altLang="ja-JP" dirty="0"/>
              <a:t>ID</a:t>
            </a:r>
            <a:r>
              <a:rPr kumimoji="1" lang="ja-JP" altLang="en-US" dirty="0"/>
              <a:t>に１つの店舗を管理できるようにしていまして、</a:t>
            </a:r>
            <a:endParaRPr kumimoji="1" lang="en-US" altLang="ja-JP" dirty="0"/>
          </a:p>
          <a:p>
            <a:r>
              <a:rPr kumimoji="1" lang="ja-JP" altLang="en-US" dirty="0"/>
              <a:t>今回は４つの店舗の売上を管理できるようにしています。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実際作ったものと、多少違ってくるんですが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主にログイン画面、メイン画面、設定画面の３画面での構成になっています。</a:t>
            </a:r>
            <a:endParaRPr kumimoji="1" lang="en-US" altLang="ja-JP" dirty="0"/>
          </a:p>
          <a:p>
            <a:endParaRPr kumimoji="1" lang="en-US" altLang="ja-JP" dirty="0"/>
          </a:p>
          <a:p>
            <a:r>
              <a:rPr kumimoji="1" lang="ja-JP" altLang="en-US" dirty="0"/>
              <a:t>流れは①から③のながれになっています。（</a:t>
            </a:r>
            <a:r>
              <a:rPr kumimoji="1" lang="en-US" altLang="ja-JP" dirty="0"/>
              <a:t>※</a:t>
            </a:r>
            <a:r>
              <a:rPr kumimoji="1" lang="ja-JP" altLang="en-US" dirty="0"/>
              <a:t>クリック）</a:t>
            </a:r>
            <a:endParaRPr kumimoji="1" lang="en-US" altLang="ja-JP" dirty="0"/>
          </a:p>
          <a:p>
            <a:r>
              <a:rPr kumimoji="1" lang="ja-JP" altLang="en-US" dirty="0"/>
              <a:t>ログイン画面に</a:t>
            </a:r>
            <a:r>
              <a:rPr kumimoji="1" lang="en-US" altLang="ja-JP" dirty="0"/>
              <a:t>ID</a:t>
            </a:r>
            <a:r>
              <a:rPr kumimoji="1" lang="ja-JP" altLang="en-US" dirty="0"/>
              <a:t>とパスワードを入れて、ログインボタンを押すと</a:t>
            </a:r>
            <a:r>
              <a:rPr kumimoji="1" lang="en-US" altLang="ja-JP" dirty="0"/>
              <a:t>(※</a:t>
            </a:r>
            <a:r>
              <a:rPr kumimoji="1" lang="ja-JP" altLang="en-US" dirty="0"/>
              <a:t>クリック</a:t>
            </a:r>
            <a:r>
              <a:rPr kumimoji="1" lang="en-US" altLang="ja-JP" dirty="0"/>
              <a:t>)</a:t>
            </a:r>
          </a:p>
          <a:p>
            <a:endParaRPr kumimoji="1" lang="en-US" altLang="ja-JP" dirty="0"/>
          </a:p>
          <a:p>
            <a:r>
              <a:rPr kumimoji="1" lang="ja-JP" altLang="en-US" dirty="0"/>
              <a:t>メイン画面に遷移して、</a:t>
            </a:r>
            <a:endParaRPr kumimoji="1" lang="en-US" altLang="ja-JP" dirty="0"/>
          </a:p>
          <a:p>
            <a:r>
              <a:rPr kumimoji="1" lang="ja-JP" altLang="en-US" dirty="0"/>
              <a:t>メイン画面で売上を登録できるようにしています。</a:t>
            </a:r>
            <a:endParaRPr kumimoji="1" lang="en-US" altLang="ja-JP" dirty="0"/>
          </a:p>
          <a:p>
            <a:r>
              <a:rPr kumimoji="1" lang="ja-JP" altLang="en-US" dirty="0"/>
              <a:t>設定ボタンを押すことで（</a:t>
            </a:r>
            <a:r>
              <a:rPr kumimoji="1" lang="en-US" altLang="ja-JP" dirty="0"/>
              <a:t>※</a:t>
            </a:r>
            <a:r>
              <a:rPr kumimoji="1" lang="ja-JP" altLang="en-US" dirty="0"/>
              <a:t>クリック）</a:t>
            </a:r>
            <a:endParaRPr kumimoji="1" lang="en-US" altLang="ja-JP" dirty="0"/>
          </a:p>
          <a:p>
            <a:endParaRPr kumimoji="1" lang="en-US" altLang="ja-JP" dirty="0"/>
          </a:p>
          <a:p>
            <a:r>
              <a:rPr kumimoji="1" lang="ja-JP" altLang="en-US" dirty="0"/>
              <a:t>設定画面に遷移して</a:t>
            </a:r>
            <a:endParaRPr kumimoji="1" lang="en-US" altLang="ja-JP" dirty="0"/>
          </a:p>
          <a:p>
            <a:r>
              <a:rPr kumimoji="1" lang="ja-JP" altLang="en-US" dirty="0"/>
              <a:t>設計画面で月ごとの売上目標の金額を登録できるようにしています。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次に動作確認になります。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店舗ごとに売上を管理するシステム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
        <p:nvSpPr>
          <p:cNvPr id="11" name="四角形: 角を丸くする 10">
            <a:extLst>
              <a:ext uri="{FF2B5EF4-FFF2-40B4-BE49-F238E27FC236}">
                <a16:creationId xmlns:a16="http://schemas.microsoft.com/office/drawing/2014/main" id="{D166049C-15B4-4BB5-97D1-F53584BF73F9}"/>
              </a:ext>
            </a:extLst>
          </p:cNvPr>
          <p:cNvSpPr/>
          <p:nvPr/>
        </p:nvSpPr>
        <p:spPr>
          <a:xfrm>
            <a:off x="228599" y="1703586"/>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549A4F2-D459-4314-A0A0-3B339EB1A94C}"/>
              </a:ext>
            </a:extLst>
          </p:cNvPr>
          <p:cNvSpPr/>
          <p:nvPr/>
        </p:nvSpPr>
        <p:spPr>
          <a:xfrm>
            <a:off x="4149390" y="3558439"/>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0961EF2A-3E0A-4E3D-9683-23DFA2D5EDEF}"/>
              </a:ext>
            </a:extLst>
          </p:cNvPr>
          <p:cNvSpPr/>
          <p:nvPr/>
        </p:nvSpPr>
        <p:spPr>
          <a:xfrm>
            <a:off x="7775004" y="1640061"/>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743</TotalTime>
  <Words>774</Words>
  <Application>Microsoft Office PowerPoint</Application>
  <PresentationFormat>ワイド画面</PresentationFormat>
  <Paragraphs>88</Paragraphs>
  <Slides>11</Slides>
  <Notes>11</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板井 駿佳</cp:lastModifiedBy>
  <cp:revision>115</cp:revision>
  <dcterms:created xsi:type="dcterms:W3CDTF">2024-07-05T04:11:48Z</dcterms:created>
  <dcterms:modified xsi:type="dcterms:W3CDTF">2024-09-20T03:59:34Z</dcterms:modified>
</cp:coreProperties>
</file>