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71" r:id="rId3"/>
    <p:sldId id="257" r:id="rId4"/>
    <p:sldId id="260" r:id="rId5"/>
    <p:sldId id="268" r:id="rId6"/>
    <p:sldId id="267" r:id="rId7"/>
    <p:sldId id="272" r:id="rId8"/>
    <p:sldId id="261" r:id="rId9"/>
    <p:sldId id="25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23_CS 板井 駿佳" initials="2板駿" lastIdx="1" clrIdx="0">
    <p:extLst>
      <p:ext uri="{19B8F6BF-5375-455C-9EA6-DF929625EA0E}">
        <p15:presenceInfo xmlns:p15="http://schemas.microsoft.com/office/powerpoint/2012/main" userId="S-1-5-21-3207428750-2748314636-251379233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081" autoAdjust="0"/>
  </p:normalViewPr>
  <p:slideViewPr>
    <p:cSldViewPr snapToGrid="0">
      <p:cViewPr>
        <p:scale>
          <a:sx n="33" d="100"/>
          <a:sy n="33" d="100"/>
        </p:scale>
        <p:origin x="194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D64E-5151-4DBE-B175-EE677850562F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2644-000B-428D-938E-DC5A56A3729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25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チームの発表を始めます。</a:t>
            </a:r>
            <a:endParaRPr kumimoji="1" lang="en-US" altLang="ja-JP" dirty="0"/>
          </a:p>
          <a:p>
            <a:r>
              <a:rPr kumimoji="1" lang="ja-JP" altLang="en-US" dirty="0"/>
              <a:t>発表者は、板井、堤、藤谷です。よろしくお願いします。</a:t>
            </a:r>
            <a:endParaRPr kumimoji="1" lang="en-US" altLang="ja-JP" dirty="0"/>
          </a:p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チームは売上管理システムを作りました。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042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67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目次はこのような流れになります。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09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私たちが作ったのは、各店舗の売上集計を行い、各店舗ごとに目標売上を割り振る売上管理を作りました。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作ろうと思ったきっかけは、就活の一環で様々な企業説明会に参加させていただいた際に</a:t>
            </a:r>
            <a:endParaRPr kumimoji="1" lang="en-US" altLang="ja-JP" dirty="0"/>
          </a:p>
          <a:p>
            <a:r>
              <a:rPr kumimoji="1" lang="ja-JP" altLang="en-US" dirty="0"/>
              <a:t>管理システムを開発されている企業さんが多く、今後活かせるキッカケがあるのではないかと思い</a:t>
            </a:r>
            <a:endParaRPr kumimoji="1" lang="en-US" altLang="ja-JP" dirty="0"/>
          </a:p>
          <a:p>
            <a:r>
              <a:rPr kumimoji="1" lang="ja-JP" altLang="en-US" dirty="0"/>
              <a:t>管理システムを作ることにしました。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56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画面設計の説明に移ります。</a:t>
            </a:r>
            <a:endParaRPr kumimoji="1" lang="en-US" altLang="ja-JP" dirty="0"/>
          </a:p>
          <a:p>
            <a:r>
              <a:rPr kumimoji="1" lang="ja-JP" altLang="en-US" dirty="0"/>
              <a:t>実際作ったものと、だいぶ違ってくるんですが</a:t>
            </a:r>
            <a:endParaRPr kumimoji="1" lang="en-US" altLang="ja-JP" dirty="0"/>
          </a:p>
          <a:p>
            <a:r>
              <a:rPr kumimoji="1" lang="ja-JP" altLang="en-US" dirty="0"/>
              <a:t>設計段階では、こんな感じをイメージしていました。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ログイン画面に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とパスワードを入れてログインをすると</a:t>
            </a:r>
            <a:endParaRPr kumimoji="1" lang="en-US" altLang="ja-JP" dirty="0"/>
          </a:p>
          <a:p>
            <a:r>
              <a:rPr kumimoji="1" lang="ja-JP" altLang="en-US" dirty="0"/>
              <a:t>メイン画面に遷移して、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設定ボタンをクリックすることで、設定画面に移動して</a:t>
            </a:r>
            <a:endParaRPr kumimoji="1" lang="en-US" altLang="ja-JP" dirty="0"/>
          </a:p>
          <a:p>
            <a:r>
              <a:rPr kumimoji="1" lang="ja-JP" altLang="en-US" dirty="0"/>
              <a:t>各店舗の月ごとの売上金額を設定する予定でした。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31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39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開発言語は、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データベースは</a:t>
            </a:r>
            <a:r>
              <a:rPr kumimoji="1" lang="en-US" altLang="ja-JP" dirty="0"/>
              <a:t>MySQL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ソースコードの共有には、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sourcetree</a:t>
            </a:r>
            <a:r>
              <a:rPr kumimoji="1" lang="ja-JP" altLang="en-US" dirty="0"/>
              <a:t>を使いました。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45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図はこんな感じになっていまして</a:t>
            </a:r>
            <a:endParaRPr kumimoji="1" lang="en-US" altLang="ja-JP" dirty="0"/>
          </a:p>
          <a:p>
            <a:r>
              <a:rPr kumimoji="1" lang="ja-JP" altLang="en-US" dirty="0"/>
              <a:t>データベースの構成は、全部で６つのテーブルを作って</a:t>
            </a:r>
            <a:endParaRPr kumimoji="1" lang="en-US" altLang="ja-JP" dirty="0"/>
          </a:p>
          <a:p>
            <a:r>
              <a:rPr kumimoji="1" lang="ja-JP" altLang="en-US" dirty="0"/>
              <a:t>データを管理しています。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管理者テーブルは</a:t>
            </a:r>
            <a:endParaRPr kumimoji="1" lang="en-US" altLang="ja-JP" dirty="0"/>
          </a:p>
          <a:p>
            <a:r>
              <a:rPr kumimoji="1" lang="ja-JP" altLang="en-US" dirty="0"/>
              <a:t>ログイン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を主キーにして、店舗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を外部キーにすることで</a:t>
            </a:r>
            <a:endParaRPr kumimoji="1" lang="en-US" altLang="ja-JP" dirty="0"/>
          </a:p>
          <a:p>
            <a:r>
              <a:rPr kumimoji="1" lang="ja-JP" altLang="en-US" dirty="0"/>
              <a:t>特定の人が特定の店舗しか編集できないようにしてます。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売上テーブルに</a:t>
            </a:r>
            <a:endParaRPr kumimoji="1" lang="en-US" altLang="ja-JP" dirty="0"/>
          </a:p>
          <a:p>
            <a:r>
              <a:rPr kumimoji="1" lang="ja-JP" altLang="en-US" dirty="0"/>
              <a:t>その日の売上データを管理するようにしています。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35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役割分担はこんな感じで</a:t>
            </a:r>
            <a:endParaRPr kumimoji="1" lang="en-US" altLang="ja-JP" dirty="0"/>
          </a:p>
          <a:p>
            <a:r>
              <a:rPr kumimoji="1" lang="ja-JP" altLang="en-US" dirty="0"/>
              <a:t>ログイン画面、メイン画面、設定画面ごとに役割を分担し、</a:t>
            </a:r>
            <a:endParaRPr kumimoji="1" lang="en-US" altLang="ja-JP" dirty="0"/>
          </a:p>
          <a:p>
            <a:r>
              <a:rPr kumimoji="1" lang="ja-JP" altLang="en-US" dirty="0"/>
              <a:t>その他は、基本的に全員で対応しました。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進捗状況に応じて、役割を調整していきました。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27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7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89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46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49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955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758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11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74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306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27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88D3D-165A-46EA-B7B0-B1C3789A41AB}" type="datetimeFigureOut">
              <a:rPr kumimoji="1" lang="ja-JP" altLang="en-US" smtClean="0"/>
              <a:t>2024/9/17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0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FB43D-F76E-4A56-8907-13710B898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869"/>
            <a:ext cx="9144000" cy="1786093"/>
          </a:xfrm>
        </p:spPr>
        <p:txBody>
          <a:bodyPr>
            <a:normAutofit fontScale="90000"/>
          </a:bodyPr>
          <a:lstStyle/>
          <a:p>
            <a:br>
              <a:rPr kumimoji="1" lang="en-US" altLang="ja-JP" b="1" dirty="0"/>
            </a:br>
            <a:r>
              <a:rPr kumimoji="1" lang="ja-JP" altLang="en-US" b="1" dirty="0"/>
              <a:t>売上管理システム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B212A-2066-492E-AC92-BCA27202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/>
              <a:t>２０２４年９月２０日</a:t>
            </a:r>
            <a:endParaRPr lang="en-US" altLang="ja-JP" dirty="0"/>
          </a:p>
          <a:p>
            <a:pPr algn="r"/>
            <a:r>
              <a:rPr lang="ja-JP" altLang="en-US" dirty="0"/>
              <a:t>発表者：板井、堤、藤谷</a:t>
            </a:r>
            <a:endParaRPr kumimoji="1" lang="ja-JP" altLang="en-US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A46F62C1-6F34-4CA9-9DE5-93903F8890BD}"/>
              </a:ext>
            </a:extLst>
          </p:cNvPr>
          <p:cNvSpPr txBox="1">
            <a:spLocks/>
          </p:cNvSpPr>
          <p:nvPr/>
        </p:nvSpPr>
        <p:spPr>
          <a:xfrm>
            <a:off x="-1666406" y="1476530"/>
            <a:ext cx="9144000" cy="63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Web</a:t>
            </a:r>
            <a:r>
              <a:rPr lang="ja-JP" altLang="en-US" dirty="0"/>
              <a:t>アプリ開発　最終発表</a:t>
            </a:r>
          </a:p>
        </p:txBody>
      </p:sp>
    </p:spTree>
    <p:extLst>
      <p:ext uri="{BB962C8B-B14F-4D97-AF65-F5344CB8AC3E}">
        <p14:creationId xmlns:p14="http://schemas.microsoft.com/office/powerpoint/2010/main" val="19486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BF5DEAF-E833-4710-BDB0-1C6F7F291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2412">
            <a:off x="7080641" y="2617528"/>
            <a:ext cx="1291377" cy="12768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/>
              <a:t>まとめ</a:t>
            </a:r>
            <a:endParaRPr kumimoji="1" lang="ja-JP" altLang="en-US" b="1" dirty="0"/>
          </a:p>
        </p:txBody>
      </p:sp>
      <p:sp>
        <p:nvSpPr>
          <p:cNvPr id="9" name="字幕 8">
            <a:extLst>
              <a:ext uri="{FF2B5EF4-FFF2-40B4-BE49-F238E27FC236}">
                <a16:creationId xmlns:a16="http://schemas.microsoft.com/office/drawing/2014/main" id="{8986DA8E-564A-4B46-82FC-346CC8D7E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3615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6128F-D764-418F-93BD-C0A9D561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8F7C-3D1A-4FEC-9FF9-84E04580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sz="3600" dirty="0"/>
              <a:t>システム概要</a:t>
            </a:r>
            <a:endParaRPr kumimoji="1" lang="en-US" altLang="ja-JP" sz="36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sz="3600" dirty="0"/>
              <a:t>動作確認</a:t>
            </a:r>
            <a:endParaRPr kumimoji="1" lang="en-US" altLang="ja-JP" sz="36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3600" dirty="0"/>
              <a:t>まとめ</a:t>
            </a:r>
            <a:endParaRPr kumimoji="1" lang="en-US" altLang="ja-JP" sz="36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18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V 字型 8">
            <a:extLst>
              <a:ext uri="{FF2B5EF4-FFF2-40B4-BE49-F238E27FC236}">
                <a16:creationId xmlns:a16="http://schemas.microsoft.com/office/drawing/2014/main" id="{3A3D6778-FB1B-47A4-9D13-C02FB955FC1D}"/>
              </a:ext>
            </a:extLst>
          </p:cNvPr>
          <p:cNvSpPr/>
          <p:nvPr/>
        </p:nvSpPr>
        <p:spPr>
          <a:xfrm>
            <a:off x="1661320" y="3108126"/>
            <a:ext cx="5780880" cy="2961482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F1DFABF-5032-4AED-8A46-F7F061B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売上管理</a:t>
            </a:r>
            <a:r>
              <a:rPr kumimoji="1" lang="ja-JP" altLang="en-US" b="1" dirty="0"/>
              <a:t>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0655-938E-4EEF-8546-CED5DB53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825625"/>
            <a:ext cx="10058400" cy="14255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・各店舗の売上の集計を行い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各店舗ごとに目標売上を登録するシステム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4D28DD-50D9-4EEF-A74C-6BECD6A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18" y="3133327"/>
            <a:ext cx="919163" cy="11056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342C2F8-0B11-4B18-AFEA-DDE83FC59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4" y="4036021"/>
            <a:ext cx="919163" cy="11056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CE0DDFF-649C-4E59-BD29-63AC0CD3A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09" y="4720829"/>
            <a:ext cx="919163" cy="11056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B6F585-77C5-42E1-9FEB-8AC7AF5CF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36" y="4036021"/>
            <a:ext cx="1844464" cy="15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0FEF72A-A4F2-4889-BD23-C008457D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78" y="1612633"/>
            <a:ext cx="4223979" cy="30037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16651E-37D9-42DA-90DD-06A586C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7600"/>
          </a:xfrm>
        </p:spPr>
        <p:txBody>
          <a:bodyPr/>
          <a:lstStyle/>
          <a:p>
            <a:r>
              <a:rPr kumimoji="1" lang="ja-JP" altLang="en-US" b="1" dirty="0"/>
              <a:t>画面設計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08BFECE-DD99-4924-B4B4-AC4B6F19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3" y="1603062"/>
            <a:ext cx="4438913" cy="3156560"/>
          </a:xfrm>
        </p:spPr>
      </p:pic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4448BFEB-9E93-4E9C-AD04-3C436103C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50" y="3465139"/>
            <a:ext cx="4593995" cy="3266841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F0E5AC86-9C0B-4D43-9C70-7952B96B7489}"/>
              </a:ext>
            </a:extLst>
          </p:cNvPr>
          <p:cNvSpPr/>
          <p:nvPr/>
        </p:nvSpPr>
        <p:spPr>
          <a:xfrm rot="18192313">
            <a:off x="3038106" y="3552810"/>
            <a:ext cx="648127" cy="1518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17AB836-9253-4463-BFA9-1700ABEB510F}"/>
              </a:ext>
            </a:extLst>
          </p:cNvPr>
          <p:cNvSpPr/>
          <p:nvPr/>
        </p:nvSpPr>
        <p:spPr>
          <a:xfrm rot="3717504">
            <a:off x="8226648" y="2865954"/>
            <a:ext cx="648127" cy="1518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4C053A-1CCE-4E29-9531-88E8A0880CF0}"/>
              </a:ext>
            </a:extLst>
          </p:cNvPr>
          <p:cNvSpPr txBox="1"/>
          <p:nvPr/>
        </p:nvSpPr>
        <p:spPr>
          <a:xfrm>
            <a:off x="3981222" y="3143345"/>
            <a:ext cx="13319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メイン画面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639FB-2BC8-4FC2-9C2D-53E6CD09FD0B}"/>
              </a:ext>
            </a:extLst>
          </p:cNvPr>
          <p:cNvSpPr txBox="1"/>
          <p:nvPr/>
        </p:nvSpPr>
        <p:spPr>
          <a:xfrm>
            <a:off x="393249" y="1298158"/>
            <a:ext cx="1559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ログイン</a:t>
            </a:r>
            <a:r>
              <a:rPr kumimoji="1" lang="ja-JP" altLang="en-US" b="1" dirty="0"/>
              <a:t>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F334B7-93AC-497D-BC3F-7E8F124BF2CC}"/>
              </a:ext>
            </a:extLst>
          </p:cNvPr>
          <p:cNvSpPr txBox="1"/>
          <p:nvPr/>
        </p:nvSpPr>
        <p:spPr>
          <a:xfrm>
            <a:off x="8041274" y="1298158"/>
            <a:ext cx="1150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設定画面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5CEB4D-EB59-4FD6-B9A9-252739F7704F}"/>
              </a:ext>
            </a:extLst>
          </p:cNvPr>
          <p:cNvSpPr/>
          <p:nvPr/>
        </p:nvSpPr>
        <p:spPr>
          <a:xfrm rot="14453838">
            <a:off x="8676073" y="3405942"/>
            <a:ext cx="648127" cy="1518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001">
            <a:schemeClr val="lt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F3D42C-5566-4C1F-983B-A348202056BB}"/>
              </a:ext>
            </a:extLst>
          </p:cNvPr>
          <p:cNvSpPr/>
          <p:nvPr/>
        </p:nvSpPr>
        <p:spPr>
          <a:xfrm>
            <a:off x="4601156" y="1264204"/>
            <a:ext cx="3204622" cy="97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E4858D-3487-4C63-A476-CFDC8C07617C}"/>
              </a:ext>
            </a:extLst>
          </p:cNvPr>
          <p:cNvSpPr txBox="1"/>
          <p:nvPr/>
        </p:nvSpPr>
        <p:spPr>
          <a:xfrm>
            <a:off x="3073038" y="4089301"/>
            <a:ext cx="60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9C2E64-9E80-4F2C-8763-A37D646D4E84}"/>
              </a:ext>
            </a:extLst>
          </p:cNvPr>
          <p:cNvSpPr txBox="1"/>
          <p:nvPr/>
        </p:nvSpPr>
        <p:spPr>
          <a:xfrm>
            <a:off x="8763757" y="4012115"/>
            <a:ext cx="60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CA67DD-46B7-48AB-A0F1-4760C90D22B1}"/>
              </a:ext>
            </a:extLst>
          </p:cNvPr>
          <p:cNvSpPr txBox="1"/>
          <p:nvPr/>
        </p:nvSpPr>
        <p:spPr>
          <a:xfrm>
            <a:off x="8390858" y="3418464"/>
            <a:ext cx="60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08584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6FEC9D1-3A5A-4D1E-97EE-D0979F8D5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72" y="4531342"/>
            <a:ext cx="5142856" cy="432330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動作確認</a:t>
            </a:r>
          </a:p>
        </p:txBody>
      </p:sp>
    </p:spTree>
    <p:extLst>
      <p:ext uri="{BB962C8B-B14F-4D97-AF65-F5344CB8AC3E}">
        <p14:creationId xmlns:p14="http://schemas.microsoft.com/office/powerpoint/2010/main" val="176271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07284-F11F-4791-A9CB-746AE29D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開発環境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09CE4-3C53-4698-90C6-FA303D3D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開発言語　　　　</a:t>
            </a:r>
            <a:r>
              <a:rPr lang="ja-JP" altLang="en-US" sz="3600" dirty="0"/>
              <a:t>：</a:t>
            </a:r>
            <a:r>
              <a:rPr kumimoji="1" lang="en-US" altLang="ja-JP" sz="3600" dirty="0"/>
              <a:t>PHP</a:t>
            </a:r>
            <a:r>
              <a:rPr kumimoji="1" lang="ja-JP" altLang="en-US" sz="3600" dirty="0" err="1"/>
              <a:t>、</a:t>
            </a:r>
            <a:r>
              <a:rPr kumimoji="1" lang="en-US" altLang="ja-JP" sz="3600" dirty="0"/>
              <a:t>HTML</a:t>
            </a:r>
            <a:r>
              <a:rPr kumimoji="1" lang="ja-JP" altLang="en-US" sz="3600" dirty="0" err="1"/>
              <a:t>、</a:t>
            </a:r>
            <a:r>
              <a:rPr kumimoji="1" lang="en-US" altLang="ja-JP" sz="3600" dirty="0"/>
              <a:t>CSS</a:t>
            </a:r>
          </a:p>
          <a:p>
            <a:endParaRPr lang="en-US" altLang="ja-JP" sz="3600" dirty="0"/>
          </a:p>
          <a:p>
            <a:r>
              <a:rPr kumimoji="1" lang="ja-JP" altLang="en-US" sz="3600" dirty="0"/>
              <a:t>データベース　　：</a:t>
            </a:r>
            <a:r>
              <a:rPr lang="en-US" altLang="ja-JP" sz="3600" dirty="0"/>
              <a:t>MySQL</a:t>
            </a:r>
            <a:endParaRPr kumimoji="1" lang="en-US" altLang="ja-JP" sz="3600" dirty="0"/>
          </a:p>
          <a:p>
            <a:endParaRPr lang="en-US" altLang="ja-JP" sz="3200" dirty="0"/>
          </a:p>
          <a:p>
            <a:r>
              <a:rPr kumimoji="1" lang="ja-JP" altLang="en-US" sz="3600" dirty="0"/>
              <a:t>ソースコード</a:t>
            </a:r>
            <a:r>
              <a:rPr lang="ja-JP" altLang="en-US" sz="3600" dirty="0"/>
              <a:t>共有</a:t>
            </a:r>
            <a:r>
              <a:rPr kumimoji="1" lang="ja-JP" altLang="en-US" sz="3600" dirty="0"/>
              <a:t>：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 err="1"/>
              <a:t>、</a:t>
            </a:r>
            <a:r>
              <a:rPr kumimoji="1" lang="en-US" altLang="ja-JP" sz="3600" dirty="0" err="1"/>
              <a:t>sourcetree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50156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6FEC9D1-3A5A-4D1E-97EE-D0979F8D5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72" y="4531342"/>
            <a:ext cx="5142856" cy="432330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質疑応答</a:t>
            </a:r>
          </a:p>
        </p:txBody>
      </p:sp>
    </p:spTree>
    <p:extLst>
      <p:ext uri="{BB962C8B-B14F-4D97-AF65-F5344CB8AC3E}">
        <p14:creationId xmlns:p14="http://schemas.microsoft.com/office/powerpoint/2010/main" val="3888952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85BC671-44EA-4761-B18B-11693CD5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b="1" dirty="0"/>
              <a:t>ER</a:t>
            </a:r>
            <a:r>
              <a:rPr kumimoji="1" lang="ja-JP" altLang="en-US" b="1" dirty="0"/>
              <a:t>図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EBE5E0B2-54B5-41B9-A00D-BE504217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9" y="1846263"/>
            <a:ext cx="8787228" cy="4022725"/>
          </a:xfrm>
        </p:spPr>
      </p:pic>
    </p:spTree>
    <p:extLst>
      <p:ext uri="{BB962C8B-B14F-4D97-AF65-F5344CB8AC3E}">
        <p14:creationId xmlns:p14="http://schemas.microsoft.com/office/powerpoint/2010/main" val="3577618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88C0-CDDB-4A00-8762-A1587B9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b="1" dirty="0"/>
              <a:t>役割分担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AA6338-1D95-4E65-B124-7C9546F5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36" y="1846263"/>
            <a:ext cx="6388653" cy="4022725"/>
          </a:xfr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739CF-56FB-4E32-95C4-CE6393AFD16B}"/>
              </a:ext>
            </a:extLst>
          </p:cNvPr>
          <p:cNvSpPr/>
          <p:nvPr/>
        </p:nvSpPr>
        <p:spPr>
          <a:xfrm>
            <a:off x="2082800" y="1639888"/>
            <a:ext cx="1524000" cy="4447148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890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630</TotalTime>
  <Words>441</Words>
  <Application>Microsoft Office PowerPoint</Application>
  <PresentationFormat>ワイド画面</PresentationFormat>
  <Paragraphs>75</Paragraphs>
  <Slides>10</Slides>
  <Notes>10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游ゴシック</vt:lpstr>
      <vt:lpstr>Arial</vt:lpstr>
      <vt:lpstr>Calibri</vt:lpstr>
      <vt:lpstr>Calibri Light</vt:lpstr>
      <vt:lpstr>レトロスペクト</vt:lpstr>
      <vt:lpstr> 売上管理システム</vt:lpstr>
      <vt:lpstr>目次</vt:lpstr>
      <vt:lpstr>売上管理の説明</vt:lpstr>
      <vt:lpstr>画面設計</vt:lpstr>
      <vt:lpstr>動作確認</vt:lpstr>
      <vt:lpstr>開発環境</vt:lpstr>
      <vt:lpstr>質疑応答</vt:lpstr>
      <vt:lpstr>ER図</vt:lpstr>
      <vt:lpstr>役割分担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2023_CS 板井 駿佳</dc:creator>
  <cp:lastModifiedBy>2023_CS 板井 駿佳</cp:lastModifiedBy>
  <cp:revision>84</cp:revision>
  <dcterms:created xsi:type="dcterms:W3CDTF">2024-07-05T04:11:48Z</dcterms:created>
  <dcterms:modified xsi:type="dcterms:W3CDTF">2024-09-17T04:45:36Z</dcterms:modified>
</cp:coreProperties>
</file>