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2EBF8-FA9B-4F57-9286-10E82E81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5C24BB-E92A-47D7-B78E-124E729A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6EC13-3E6A-4EAB-AED8-37B837C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6337-511A-4A61-B4CF-DAA18D4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2C2B3-28CA-40CB-8097-EDC0F8B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6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FEB8D-5D4B-44A9-98AD-E792FBF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A79B47-6425-4AAF-B039-2D441FD7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5E1CB-C619-4F43-9EA5-996A1ACF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1B0FA-040D-4E1B-A3AF-EF433A1A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2E08C-5BB1-4572-9C88-9EAFAF9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8EDB1B-0CB7-49A1-8773-D01823E7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F6C24-BD44-4B86-BFE6-2D928935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05933-438E-41C0-A63E-1CB26D79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BF9F6-00E7-4DC1-A63A-C6E1A67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DBF06-C49B-4579-BE1F-32F600A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2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46DF-5EE6-47AF-956B-815A5F1F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31F3-D255-484A-BBE2-C3974634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157DA-C059-4A08-A8B3-F869A5DF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D4CBC-CDDE-48E2-B087-34A3842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D101F-2ADC-4D7E-B0BF-F91B4A6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9BC05-B9AB-4CB8-9431-FBF22E7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F93BB-C0BC-4C8B-AF22-FE3DFB85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D93A1-0986-497F-865E-766E2FA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4A8D6-E3BE-46E6-BEAB-00C7C7C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78435-7A33-4A91-8731-4929ADB3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993C-99EA-42D7-967B-AB72564D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0F9AE-5E70-445F-8D62-07FBDB80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19028-A26C-4B0D-B242-F4E01420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2646B-7ECA-4AFE-9A51-C9143EAA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874BD-B4E1-40A7-8E57-3AB0C9B7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7AE11-B954-4164-AA9E-617ED22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3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FBA35-96FD-4CD8-8BE4-68DC8E7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B8C33-A4CB-49E0-B63E-445F2AE7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CC423-1817-4896-9CCD-DB296D7D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347DCC-0AC3-4B87-BF0E-CB94D1F3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9ED82-E468-42F1-ADF2-4F7B7FD9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EEEE01-7D02-4662-AD8D-518E6F9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EFD7A-C203-4068-AEE7-EC5D6C90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DA7A2-890E-4385-BA7B-3166579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3165C-7EBC-4DD9-9F66-5ADFDAB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8C9DFC-8D02-4891-B41D-B08A384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CA073-D432-4ACA-9E65-27B3046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6FC5-F4BD-47FB-A34A-D5F7CAE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4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3F8779-270B-4065-BEE6-2C8D9EC5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DD0D40-DF0C-4C21-8B96-D4D9C7EE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023D1-2EF6-4FF0-8056-98294EA2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DFA84-CEEE-4F56-A5D6-6B50EB1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568AF-9A80-4996-A556-D6257EFA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435A4-E66B-4876-B277-E68E3A6A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A295C-E49F-42E7-BEB2-062820FA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A9B9-3950-4D2C-9C4E-F3198A0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EC61E-280D-4987-9A41-7E2A3C6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25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7C2D-1A72-47CE-8E40-39069677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2E13CC-602D-4188-AE19-A0B7D578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5DF89-C857-481A-8DE6-6E57FDAC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8CCC9-4424-41F8-96F4-3EA6E6A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42BCA-0112-49CA-BF7E-7B17FA2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AFD94-DDE2-4B78-9B57-461327B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6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E5C92-D958-4926-A489-F4468B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92B48-B609-4D8A-AF9B-7D5D001A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AA78E-D636-4C71-9E0F-D4D018F9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10828-2CC3-4F0F-8EA0-A503A2F4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6909D-3609-444B-85AB-363AB028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FB43D-F76E-4A56-8907-13710B898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売上管理システム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B212A-2066-492E-AC92-BCA27202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発表者：板井、堤、藤谷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69E50-5BDC-4F72-BF5F-21E8D72F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3C957-6288-4AE6-BF7A-282B95AE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438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1CF66-D880-4360-A39C-C2137698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EA684E-EA8D-40CC-8AD9-00E0331F8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56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DFABF-5032-4AED-8A46-F7F061B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0655-938E-4EEF-8546-CED5DB53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・各店舗の売上の集計を行い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各店舗ごとに目標売上を割り振るシステム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AA6338-1D95-4E65-B124-7C9546F5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85" y="1339372"/>
            <a:ext cx="7620635" cy="479846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88C0-CDDB-4A00-8762-A1587B9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4658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2198B-B835-473D-B9AB-20A158F5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36CE69-58E9-4544-A4B3-4B3CA79C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8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6651E-37D9-42DA-90DD-06A586C3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08BFECE-DD99-4924-B4B4-AC4B6F19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32" y="365126"/>
            <a:ext cx="8225941" cy="5849558"/>
          </a:xfrm>
        </p:spPr>
      </p:pic>
    </p:spTree>
    <p:extLst>
      <p:ext uri="{BB962C8B-B14F-4D97-AF65-F5344CB8AC3E}">
        <p14:creationId xmlns:p14="http://schemas.microsoft.com/office/powerpoint/2010/main" val="408584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AA91A-D675-46D0-A553-3C66EF9D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B979DDC-E25E-470B-B604-157574DE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82" y="538321"/>
            <a:ext cx="8130035" cy="5781358"/>
          </a:xfrm>
        </p:spPr>
      </p:pic>
    </p:spTree>
    <p:extLst>
      <p:ext uri="{BB962C8B-B14F-4D97-AF65-F5344CB8AC3E}">
        <p14:creationId xmlns:p14="http://schemas.microsoft.com/office/powerpoint/2010/main" val="262871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A50A4-F9D4-46EC-95FF-C9B92E5D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4FA9CE9-47E3-49C4-B63B-002B7C6BA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96" y="549637"/>
            <a:ext cx="8098208" cy="5758726"/>
          </a:xfrm>
        </p:spPr>
      </p:pic>
    </p:spTree>
    <p:extLst>
      <p:ext uri="{BB962C8B-B14F-4D97-AF65-F5344CB8AC3E}">
        <p14:creationId xmlns:p14="http://schemas.microsoft.com/office/powerpoint/2010/main" val="7210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A711-A9BA-48BD-8028-682C2F5C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0D849-9F4C-42D0-975D-60CD6598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85BC671-44EA-4761-B18B-11693CD5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8034EEE-365D-4B93-95B7-506F0AB4B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1026160"/>
            <a:ext cx="8691439" cy="5147137"/>
          </a:xfrm>
        </p:spPr>
      </p:pic>
    </p:spTree>
    <p:extLst>
      <p:ext uri="{BB962C8B-B14F-4D97-AF65-F5344CB8AC3E}">
        <p14:creationId xmlns:p14="http://schemas.microsoft.com/office/powerpoint/2010/main" val="357761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37</Words>
  <Application>Microsoft Office PowerPoint</Application>
  <PresentationFormat>ワイド画面</PresentationFormat>
  <Paragraphs>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売上管理システム</vt:lpstr>
      <vt:lpstr>アプリの説明</vt:lpstr>
      <vt:lpstr>スケジュール</vt:lpstr>
      <vt:lpstr>システム概要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ER図</vt:lpstr>
      <vt:lpstr>動作確認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2023_CS 板井 駿佳</dc:creator>
  <cp:lastModifiedBy>2023_CS 板井 駿佳</cp:lastModifiedBy>
  <cp:revision>13</cp:revision>
  <dcterms:created xsi:type="dcterms:W3CDTF">2024-07-05T04:11:48Z</dcterms:created>
  <dcterms:modified xsi:type="dcterms:W3CDTF">2024-07-09T05:15:46Z</dcterms:modified>
</cp:coreProperties>
</file>