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57" r:id="rId4"/>
    <p:sldId id="260" r:id="rId5"/>
    <p:sldId id="261" r:id="rId6"/>
    <p:sldId id="268" r:id="rId7"/>
    <p:sldId id="267" r:id="rId8"/>
    <p:sldId id="258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3_CS 板井 駿佳" initials="2板駿" lastIdx="1" clrIdx="0">
    <p:extLst>
      <p:ext uri="{19B8F6BF-5375-455C-9EA6-DF929625EA0E}">
        <p15:presenceInfo xmlns:p15="http://schemas.microsoft.com/office/powerpoint/2012/main" userId="S-1-5-21-3207428750-2748314636-251379233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405" autoAdjust="0"/>
  </p:normalViewPr>
  <p:slideViewPr>
    <p:cSldViewPr snapToGrid="0">
      <p:cViewPr>
        <p:scale>
          <a:sx n="66" d="100"/>
          <a:sy n="66" d="100"/>
        </p:scale>
        <p:origin x="-56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D64E-5151-4DBE-B175-EE677850562F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2644-000B-428D-938E-DC5A56A372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25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チームの発表を始めます。</a:t>
            </a:r>
            <a:endParaRPr kumimoji="1" lang="en-US" altLang="ja-JP" dirty="0"/>
          </a:p>
          <a:p>
            <a:r>
              <a:rPr kumimoji="1" lang="ja-JP" altLang="en-US" dirty="0"/>
              <a:t>発表者は、板井、堤、藤谷です。よろしくお願いします。</a:t>
            </a:r>
            <a:endParaRPr kumimoji="1" lang="en-US" altLang="ja-JP" dirty="0"/>
          </a:p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チームは売上管理システムを作りました。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0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目次はこのような流れになります。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09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私たちが作ったのは、各店舗の売上集計を行い、各店舗ごとに目標売上を割り振る売上管理を作りました。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作ろうと思ったきっかけは、就活の一環で様々な企業説明会に参加させていただいた際に</a:t>
            </a:r>
            <a:endParaRPr kumimoji="1" lang="en-US" altLang="ja-JP" dirty="0"/>
          </a:p>
          <a:p>
            <a:r>
              <a:rPr kumimoji="1" lang="ja-JP" altLang="en-US" dirty="0"/>
              <a:t>管理システムを開発されている企業さんが多く、今後活かせるキッカケがあるのではないかと思い</a:t>
            </a:r>
            <a:endParaRPr kumimoji="1" lang="en-US" altLang="ja-JP" dirty="0"/>
          </a:p>
          <a:p>
            <a:r>
              <a:rPr kumimoji="1" lang="ja-JP" altLang="en-US" dirty="0"/>
              <a:t>管理システムを作ることにしました。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56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画面設計の説明に移ります。</a:t>
            </a:r>
            <a:endParaRPr kumimoji="1" lang="en-US" altLang="ja-JP" dirty="0"/>
          </a:p>
          <a:p>
            <a:r>
              <a:rPr kumimoji="1" lang="ja-JP" altLang="en-US" dirty="0"/>
              <a:t>実際作ったものと、だいぶ違ってくるんですが</a:t>
            </a:r>
            <a:endParaRPr kumimoji="1" lang="en-US" altLang="ja-JP" dirty="0"/>
          </a:p>
          <a:p>
            <a:r>
              <a:rPr kumimoji="1" lang="ja-JP" altLang="en-US" dirty="0"/>
              <a:t>設計段階では、こんな感じをイメージしていました。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ログイン画面に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とパスワードを入れてログインをすると</a:t>
            </a:r>
            <a:endParaRPr kumimoji="1" lang="en-US" altLang="ja-JP" dirty="0"/>
          </a:p>
          <a:p>
            <a:r>
              <a:rPr kumimoji="1" lang="ja-JP" altLang="en-US" dirty="0"/>
              <a:t>メイン画面に遷移して、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設定ボタンをクリックすることで、設定画面に移動して</a:t>
            </a:r>
            <a:endParaRPr kumimoji="1" lang="en-US" altLang="ja-JP" dirty="0"/>
          </a:p>
          <a:p>
            <a:r>
              <a:rPr kumimoji="1" lang="ja-JP" altLang="en-US" dirty="0"/>
              <a:t>各店舗の月ごとの売上金額を設定する予定でした。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31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図はこんな感じになっていまして</a:t>
            </a:r>
            <a:endParaRPr kumimoji="1" lang="en-US" altLang="ja-JP" dirty="0"/>
          </a:p>
          <a:p>
            <a:r>
              <a:rPr kumimoji="1" lang="ja-JP" altLang="en-US" dirty="0"/>
              <a:t>データベースの構成は、全部で６つのテーブルを作って</a:t>
            </a:r>
            <a:endParaRPr kumimoji="1" lang="en-US" altLang="ja-JP" dirty="0"/>
          </a:p>
          <a:p>
            <a:r>
              <a:rPr kumimoji="1" lang="ja-JP" altLang="en-US" dirty="0"/>
              <a:t>データを管理しています。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管理者テーブルは</a:t>
            </a:r>
            <a:endParaRPr kumimoji="1" lang="en-US" altLang="ja-JP" dirty="0"/>
          </a:p>
          <a:p>
            <a:r>
              <a:rPr kumimoji="1" lang="ja-JP" altLang="en-US" dirty="0"/>
              <a:t>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を主キーにして、店舗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を外部キーにすることで</a:t>
            </a:r>
            <a:endParaRPr kumimoji="1" lang="en-US" altLang="ja-JP" dirty="0"/>
          </a:p>
          <a:p>
            <a:r>
              <a:rPr kumimoji="1" lang="ja-JP" altLang="en-US" dirty="0"/>
              <a:t>特定の人が特定の店舗しか編集できないようにしてます。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売上テーブルに</a:t>
            </a:r>
            <a:endParaRPr kumimoji="1" lang="en-US" altLang="ja-JP" dirty="0"/>
          </a:p>
          <a:p>
            <a:r>
              <a:rPr kumimoji="1" lang="ja-JP" altLang="en-US" dirty="0"/>
              <a:t>その日の売上データを管理するようにしています。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35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39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開発言語は、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データベースは</a:t>
            </a:r>
            <a:r>
              <a:rPr kumimoji="1" lang="en-US" altLang="ja-JP" dirty="0"/>
              <a:t>MySQL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ソースコードの共有には、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sourcetree</a:t>
            </a:r>
            <a:r>
              <a:rPr kumimoji="1" lang="ja-JP" altLang="en-US" dirty="0"/>
              <a:t>を使いました。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役割分担はこんな感じで</a:t>
            </a:r>
            <a:endParaRPr kumimoji="1" lang="en-US" altLang="ja-JP" dirty="0"/>
          </a:p>
          <a:p>
            <a:r>
              <a:rPr kumimoji="1" lang="ja-JP" altLang="en-US" dirty="0"/>
              <a:t>ログイン画面、メイン画面、設定画面ごとに役割を分担し、</a:t>
            </a:r>
            <a:endParaRPr kumimoji="1" lang="en-US" altLang="ja-JP" dirty="0"/>
          </a:p>
          <a:p>
            <a:r>
              <a:rPr kumimoji="1" lang="ja-JP" altLang="en-US" dirty="0"/>
              <a:t>その他は、基本的に全員で対応しました。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進捗状況に応じて、役割を調整していきました。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27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67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EBF8-FA9B-4F57-9286-10E82E81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5C24BB-E92A-47D7-B78E-124E729A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6EC13-3E6A-4EAB-AED8-37B837C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6337-511A-4A61-B4CF-DAA18D4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2C2B3-28CA-40CB-8097-EDC0F8B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6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EB8D-5D4B-44A9-98AD-E792FBF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79B47-6425-4AAF-B039-2D441FD7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5E1CB-C619-4F43-9EA5-996A1A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1B0FA-040D-4E1B-A3AF-EF433A1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2E08C-5BB1-4572-9C88-9EAFAF9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78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EDB1B-0CB7-49A1-8773-D01823E7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F6C24-BD44-4B86-BFE6-2D928935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05933-438E-41C0-A63E-1CB26D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F9F6-00E7-4DC1-A63A-C6E1A6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DBF06-C49B-4579-BE1F-32F600A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7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46DF-5EE6-47AF-956B-815A5F1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31F3-D255-484A-BBE2-C3974634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157DA-C059-4A08-A8B3-F869A5DF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D4CBC-CDDE-48E2-B087-34A3842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D101F-2ADC-4D7E-B0BF-F91B4A6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14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9BC05-B9AB-4CB8-9431-FBF22E7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F93BB-C0BC-4C8B-AF22-FE3DFB8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D93A1-0986-497F-865E-766E2FA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A8D6-E3BE-46E6-BEAB-00C7C7C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78435-7A33-4A91-8731-4929ADB3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43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993C-99EA-42D7-967B-AB72564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F9AE-5E70-445F-8D62-07FBDB80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19028-A26C-4B0D-B242-F4E01420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646B-7ECA-4AFE-9A51-C9143EA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874BD-B4E1-40A7-8E57-3AB0C9B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7AE11-B954-4164-AA9E-617ED22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35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BA35-96FD-4CD8-8BE4-68DC8E7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B8C33-A4CB-49E0-B63E-445F2AE7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CC423-1817-4896-9CCD-DB296D7D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347DCC-0AC3-4B87-BF0E-CB94D1F3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9ED82-E468-42F1-ADF2-4F7B7FD9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EEEE01-7D02-4662-AD8D-518E6F9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FD7A-C203-4068-AEE7-EC5D6C9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DA7A2-890E-4385-BA7B-3166579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79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3165C-7EBC-4DD9-9F66-5ADFDAB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C9DFC-8D02-4891-B41D-B08A38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CA073-D432-4ACA-9E65-27B3046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6FC5-F4BD-47FB-A34A-D5F7CA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643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3F8779-270B-4065-BEE6-2C8D9EC5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DD0D40-DF0C-4C21-8B96-D4D9C7E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023D1-2EF6-4FF0-8056-98294EA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0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FA84-CEEE-4F56-A5D6-6B50EB1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568AF-9A80-4996-A556-D6257EFA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435A4-E66B-4876-B277-E68E3A6A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A295C-E49F-42E7-BEB2-062820F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A9B9-3950-4D2C-9C4E-F3198A0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EC61E-280D-4987-9A41-7E2A3C6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25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7C2D-1A72-47CE-8E40-39069677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2E13CC-602D-4188-AE19-A0B7D578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5DF89-C857-481A-8DE6-6E57FDAC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8CCC9-4424-41F8-96F4-3EA6E6A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2BCA-0112-49CA-BF7E-7B17FA2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AFD94-DDE2-4B78-9B57-461327B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636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E5C92-D958-4926-A489-F4468B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92B48-B609-4D8A-AF9B-7D5D001A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A78E-D636-4C71-9E0F-D4D018F9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2024/8/16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10828-2CC3-4F0F-8EA0-A503A2F4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6909D-3609-444B-85AB-363AB028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4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6128F-D764-418F-93BD-C0A9D56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8F7C-3D1A-4FEC-9FF9-84E04580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システム概要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動作確認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まとめ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18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V 字型 8">
            <a:extLst>
              <a:ext uri="{FF2B5EF4-FFF2-40B4-BE49-F238E27FC236}">
                <a16:creationId xmlns:a16="http://schemas.microsoft.com/office/drawing/2014/main" id="{3A3D6778-FB1B-47A4-9D13-C02FB955FC1D}"/>
              </a:ext>
            </a:extLst>
          </p:cNvPr>
          <p:cNvSpPr/>
          <p:nvPr/>
        </p:nvSpPr>
        <p:spPr>
          <a:xfrm>
            <a:off x="1661320" y="3108126"/>
            <a:ext cx="5780880" cy="2961482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売上管理</a:t>
            </a:r>
            <a:r>
              <a:rPr kumimoji="1" lang="ja-JP" altLang="en-US" b="1" dirty="0"/>
              <a:t>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・各店舗の売上の集計を行い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各店舗ごとに目標売上を割り振るシステム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4D28DD-50D9-4EEF-A74C-6BECD6A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18" y="3133327"/>
            <a:ext cx="919163" cy="11056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342C2F8-0B11-4B18-AFEA-DDE83FC59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4" y="4036021"/>
            <a:ext cx="919163" cy="11056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CE0DDFF-649C-4E59-BD29-63AC0CD3A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09" y="4720829"/>
            <a:ext cx="919163" cy="11056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B6F585-77C5-42E1-9FEB-8AC7AF5CF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36" y="4036021"/>
            <a:ext cx="1844464" cy="15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0FEF72A-A4F2-4889-BD23-C008457D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78" y="1612633"/>
            <a:ext cx="4223979" cy="30037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画面設計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3" y="1603062"/>
            <a:ext cx="4438913" cy="3156560"/>
          </a:xfrm>
        </p:spPr>
      </p:pic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4448BFEB-9E93-4E9C-AD04-3C436103C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50" y="3465139"/>
            <a:ext cx="4593995" cy="3266841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F0E5AC86-9C0B-4D43-9C70-7952B96B7489}"/>
              </a:ext>
            </a:extLst>
          </p:cNvPr>
          <p:cNvSpPr/>
          <p:nvPr/>
        </p:nvSpPr>
        <p:spPr>
          <a:xfrm rot="18192313">
            <a:off x="3038106" y="3552810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17AB836-9253-4463-BFA9-1700ABEB510F}"/>
              </a:ext>
            </a:extLst>
          </p:cNvPr>
          <p:cNvSpPr/>
          <p:nvPr/>
        </p:nvSpPr>
        <p:spPr>
          <a:xfrm rot="3717504">
            <a:off x="8226648" y="2865954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4C053A-1CCE-4E29-9531-88E8A0880CF0}"/>
              </a:ext>
            </a:extLst>
          </p:cNvPr>
          <p:cNvSpPr txBox="1"/>
          <p:nvPr/>
        </p:nvSpPr>
        <p:spPr>
          <a:xfrm>
            <a:off x="3981222" y="3143345"/>
            <a:ext cx="1331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メイン画面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639FB-2BC8-4FC2-9C2D-53E6CD09FD0B}"/>
              </a:ext>
            </a:extLst>
          </p:cNvPr>
          <p:cNvSpPr txBox="1"/>
          <p:nvPr/>
        </p:nvSpPr>
        <p:spPr>
          <a:xfrm>
            <a:off x="393249" y="1298158"/>
            <a:ext cx="1559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ログイン</a:t>
            </a:r>
            <a:r>
              <a:rPr kumimoji="1" lang="ja-JP" altLang="en-US" b="1" dirty="0"/>
              <a:t>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F334B7-93AC-497D-BC3F-7E8F124BF2CC}"/>
              </a:ext>
            </a:extLst>
          </p:cNvPr>
          <p:cNvSpPr txBox="1"/>
          <p:nvPr/>
        </p:nvSpPr>
        <p:spPr>
          <a:xfrm>
            <a:off x="8041274" y="1298158"/>
            <a:ext cx="1150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設定画面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5CEB4D-EB59-4FD6-B9A9-252739F7704F}"/>
              </a:ext>
            </a:extLst>
          </p:cNvPr>
          <p:cNvSpPr/>
          <p:nvPr/>
        </p:nvSpPr>
        <p:spPr>
          <a:xfrm rot="14453838">
            <a:off x="8676073" y="3405942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b="1" dirty="0"/>
              <a:t>ER</a:t>
            </a:r>
            <a:r>
              <a:rPr kumimoji="1" lang="ja-JP" altLang="en-US" b="1" dirty="0"/>
              <a:t>図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EBE5E0B2-54B5-41B9-A00D-BE504217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4" y="1252603"/>
            <a:ext cx="10920931" cy="4999517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6FEC9D1-3A5A-4D1E-97EE-D0979F8D5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72" y="4293842"/>
            <a:ext cx="5142856" cy="432330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動作確認</a:t>
            </a:r>
          </a:p>
        </p:txBody>
      </p:sp>
    </p:spTree>
    <p:extLst>
      <p:ext uri="{BB962C8B-B14F-4D97-AF65-F5344CB8AC3E}">
        <p14:creationId xmlns:p14="http://schemas.microsoft.com/office/powerpoint/2010/main" val="176271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07284-F11F-4791-A9CB-746AE29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開発環境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09CE4-3C53-4698-90C6-FA303D3D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開発言語　　　　</a:t>
            </a:r>
            <a:r>
              <a:rPr lang="ja-JP" altLang="en-US" dirty="0"/>
              <a:t>：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</a:p>
          <a:p>
            <a:endParaRPr lang="en-US" altLang="ja-JP" dirty="0"/>
          </a:p>
          <a:p>
            <a:r>
              <a:rPr kumimoji="1" lang="ja-JP" altLang="en-US" dirty="0"/>
              <a:t>データベース　　：</a:t>
            </a:r>
            <a:r>
              <a:rPr lang="en-US" altLang="ja-JP" dirty="0"/>
              <a:t>MySQL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ソースコード</a:t>
            </a:r>
            <a:r>
              <a:rPr lang="ja-JP" altLang="en-US" dirty="0"/>
              <a:t>共有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github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sourcetree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156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5" y="1339372"/>
            <a:ext cx="7620635" cy="479846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b="1" dirty="0"/>
              <a:t>役割分担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739CF-56FB-4E32-95C4-CE6393AFD16B}"/>
              </a:ext>
            </a:extLst>
          </p:cNvPr>
          <p:cNvSpPr/>
          <p:nvPr/>
        </p:nvSpPr>
        <p:spPr>
          <a:xfrm>
            <a:off x="2082800" y="1639888"/>
            <a:ext cx="1524000" cy="4447148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BF5DEAF-E833-4710-BDB0-1C6F7F291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2412">
            <a:off x="7080641" y="2617528"/>
            <a:ext cx="1291377" cy="12768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  <a:endParaRPr kumimoji="1" lang="ja-JP" altLang="en-US" b="1" dirty="0"/>
          </a:p>
        </p:txBody>
      </p:sp>
      <p:sp>
        <p:nvSpPr>
          <p:cNvPr id="9" name="字幕 8">
            <a:extLst>
              <a:ext uri="{FF2B5EF4-FFF2-40B4-BE49-F238E27FC236}">
                <a16:creationId xmlns:a16="http://schemas.microsoft.com/office/drawing/2014/main" id="{8986DA8E-564A-4B46-82FC-346CC8D7E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61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424</Words>
  <Application>Microsoft Office PowerPoint</Application>
  <PresentationFormat>ワイド画面</PresentationFormat>
  <Paragraphs>68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売上管理システム</vt:lpstr>
      <vt:lpstr>目次</vt:lpstr>
      <vt:lpstr>売上管理の説明</vt:lpstr>
      <vt:lpstr>画面設計</vt:lpstr>
      <vt:lpstr>ER図</vt:lpstr>
      <vt:lpstr>動作確認</vt:lpstr>
      <vt:lpstr>開発環境</vt:lpstr>
      <vt:lpstr>役割分担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75</cp:revision>
  <dcterms:created xsi:type="dcterms:W3CDTF">2024-07-05T04:11:48Z</dcterms:created>
  <dcterms:modified xsi:type="dcterms:W3CDTF">2024-08-16T09:52:43Z</dcterms:modified>
</cp:coreProperties>
</file>