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71" r:id="rId3"/>
    <p:sldId id="257" r:id="rId4"/>
    <p:sldId id="260" r:id="rId5"/>
    <p:sldId id="268" r:id="rId6"/>
    <p:sldId id="267" r:id="rId7"/>
    <p:sldId id="272" r:id="rId8"/>
    <p:sldId id="261" r:id="rId9"/>
    <p:sldId id="258" r:id="rId10"/>
    <p:sldId id="270"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23_CS 板井 駿佳" initials="2板駿" lastIdx="1" clrIdx="0">
    <p:extLst>
      <p:ext uri="{19B8F6BF-5375-455C-9EA6-DF929625EA0E}">
        <p15:presenceInfo xmlns:p15="http://schemas.microsoft.com/office/powerpoint/2012/main" userId="S-1-5-21-3207428750-2748314636-2513792339-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3035" autoAdjust="0"/>
  </p:normalViewPr>
  <p:slideViewPr>
    <p:cSldViewPr snapToGrid="0">
      <p:cViewPr varScale="1">
        <p:scale>
          <a:sx n="48" d="100"/>
          <a:sy n="48" d="100"/>
        </p:scale>
        <p:origin x="13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8D64E-5151-4DBE-B175-EE677850562F}" type="datetimeFigureOut">
              <a:rPr kumimoji="1" lang="ja-JP" altLang="en-US" smtClean="0"/>
              <a:t>2024/9/20</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42644-000B-428D-938E-DC5A56A37292}" type="slidenum">
              <a:rPr kumimoji="1" lang="ja-JP" altLang="en-US" smtClean="0"/>
              <a:t>‹#›</a:t>
            </a:fld>
            <a:endParaRPr kumimoji="1" lang="ja-JP" altLang="en-US" dirty="0"/>
          </a:p>
        </p:txBody>
      </p:sp>
    </p:spTree>
    <p:extLst>
      <p:ext uri="{BB962C8B-B14F-4D97-AF65-F5344CB8AC3E}">
        <p14:creationId xmlns:p14="http://schemas.microsoft.com/office/powerpoint/2010/main" val="16382540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E</a:t>
            </a:r>
            <a:r>
              <a:rPr kumimoji="1" lang="ja-JP" altLang="en-US" dirty="0"/>
              <a:t>チームの発表を始めます。</a:t>
            </a:r>
            <a:endParaRPr kumimoji="1" lang="en-US" altLang="ja-JP" dirty="0"/>
          </a:p>
          <a:p>
            <a:r>
              <a:rPr kumimoji="1" lang="ja-JP" altLang="en-US" dirty="0"/>
              <a:t>発表者は、板井、堤、藤谷です。よろしくお願いします。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a:t>
            </a:fld>
            <a:endParaRPr kumimoji="1" lang="ja-JP" altLang="en-US" dirty="0"/>
          </a:p>
        </p:txBody>
      </p:sp>
    </p:spTree>
    <p:extLst>
      <p:ext uri="{BB962C8B-B14F-4D97-AF65-F5344CB8AC3E}">
        <p14:creationId xmlns:p14="http://schemas.microsoft.com/office/powerpoint/2010/main" val="382404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10</a:t>
            </a:fld>
            <a:endParaRPr kumimoji="1" lang="ja-JP" altLang="en-US" dirty="0"/>
          </a:p>
        </p:txBody>
      </p:sp>
    </p:spTree>
    <p:extLst>
      <p:ext uri="{BB962C8B-B14F-4D97-AF65-F5344CB8AC3E}">
        <p14:creationId xmlns:p14="http://schemas.microsoft.com/office/powerpoint/2010/main" val="805672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実際には時間の関係上で実現出来なかったが、計画したもののやりたい事が実現出来なかった事があったので</a:t>
            </a:r>
            <a:endParaRPr kumimoji="1" lang="en-US" altLang="ja-JP" dirty="0"/>
          </a:p>
          <a:p>
            <a:r>
              <a:rPr kumimoji="1" lang="ja-JP" altLang="en-US" dirty="0"/>
              <a:t>今後に活用したい。自動的に計算をする方法と</a:t>
            </a:r>
            <a:r>
              <a:rPr kumimoji="1" lang="ja-JP" altLang="en-US"/>
              <a:t>削除機能、変更処理などの追加したいと思います。</a:t>
            </a:r>
            <a:br>
              <a:rPr kumimoji="1" lang="en-US" altLang="ja-JP" dirty="0"/>
            </a:br>
            <a:r>
              <a:rPr kumimoji="1" lang="ja-JP" altLang="en-US" dirty="0"/>
              <a:t>出来るだけｃｓｓなどの装飾シンプルなデザインにこだわりました。</a:t>
            </a:r>
            <a:endParaRPr kumimoji="1" lang="en-US" altLang="ja-JP" dirty="0"/>
          </a:p>
          <a:p>
            <a:br>
              <a:rPr kumimoji="1" lang="en-US" altLang="ja-JP" dirty="0"/>
            </a:br>
            <a:r>
              <a:rPr kumimoji="1" lang="ja-JP" altLang="en-US" dirty="0"/>
              <a:t>変更処理は作成しなかったのか、</a:t>
            </a:r>
            <a:endParaRPr kumimoji="1" lang="en-US" altLang="ja-JP" dirty="0"/>
          </a:p>
          <a:p>
            <a:r>
              <a:rPr kumimoji="1" lang="ja-JP" altLang="en-US" dirty="0"/>
              <a:t>詳細の部分で今月の売上合計、何月に何千万、など売り上げに応じてコメントで対応できるように</a:t>
            </a:r>
            <a:br>
              <a:rPr kumimoji="1" lang="en-US" altLang="ja-JP" dirty="0"/>
            </a:br>
            <a:r>
              <a:rPr kumimoji="1" lang="ja-JP" altLang="en-US" dirty="0"/>
              <a:t>誤入力した際に</a:t>
            </a:r>
            <a:br>
              <a:rPr kumimoji="1" lang="en-US" altLang="ja-JP" dirty="0"/>
            </a:br>
            <a:br>
              <a:rPr kumimoji="1" lang="en-US" altLang="ja-JP" dirty="0"/>
            </a:br>
            <a:r>
              <a:rPr kumimoji="1" lang="ja-JP" altLang="en-US" dirty="0"/>
              <a:t>Ｃ</a:t>
            </a:r>
            <a:r>
              <a:rPr kumimoji="1" lang="en-US" altLang="ja-JP" dirty="0"/>
              <a:t>SV</a:t>
            </a:r>
            <a:r>
              <a:rPr kumimoji="1" lang="ja-JP" altLang="en-US" dirty="0"/>
              <a:t>ファイルにまとめて、１か月分の売り上げを１０枚ぐらいにまとめて一括保存できるようにして効率化をはかるなど。</a:t>
            </a:r>
            <a:br>
              <a:rPr kumimoji="1" lang="en-US" altLang="ja-JP" dirty="0"/>
            </a:br>
            <a:r>
              <a:rPr kumimoji="1" lang="en-US" altLang="ja-JP" dirty="0"/>
              <a:t>ID</a:t>
            </a:r>
            <a:r>
              <a:rPr kumimoji="1" lang="ja-JP" altLang="en-US" dirty="0"/>
              <a:t>で店舗の判別をしている。</a:t>
            </a:r>
            <a:br>
              <a:rPr kumimoji="1" lang="en-US" altLang="ja-JP" dirty="0"/>
            </a:br>
            <a:br>
              <a:rPr kumimoji="1" lang="en-US" altLang="ja-JP" dirty="0"/>
            </a:br>
            <a:br>
              <a:rPr kumimoji="1" lang="en-US" altLang="ja-JP" dirty="0"/>
            </a:br>
            <a:r>
              <a:rPr kumimoji="1" lang="ja-JP" altLang="en-US" dirty="0"/>
              <a:t>管理システムを開発しているところが</a:t>
            </a:r>
            <a:br>
              <a:rPr kumimoji="1" lang="en-US" altLang="ja-JP" dirty="0"/>
            </a:br>
            <a:r>
              <a:rPr kumimoji="1" lang="ja-JP" altLang="en-US" dirty="0"/>
              <a:t>今後の業務に繋がるのでは</a:t>
            </a:r>
          </a:p>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11</a:t>
            </a:fld>
            <a:endParaRPr kumimoji="1" lang="ja-JP" altLang="en-US" dirty="0"/>
          </a:p>
        </p:txBody>
      </p:sp>
    </p:spTree>
    <p:extLst>
      <p:ext uri="{BB962C8B-B14F-4D97-AF65-F5344CB8AC3E}">
        <p14:creationId xmlns:p14="http://schemas.microsoft.com/office/powerpoint/2010/main" val="25821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目次はこのような流れになります。</a:t>
            </a:r>
            <a:endParaRPr kumimoji="1" lang="en-US" altLang="ja-JP" dirty="0"/>
          </a:p>
          <a:p>
            <a:r>
              <a:rPr kumimoji="1" lang="ja-JP" altLang="en-US" dirty="0"/>
              <a:t>システム概要、動作確認、まとめの順になります。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2</a:t>
            </a:fld>
            <a:endParaRPr kumimoji="1" lang="ja-JP" altLang="en-US" dirty="0"/>
          </a:p>
        </p:txBody>
      </p:sp>
    </p:spTree>
    <p:extLst>
      <p:ext uri="{BB962C8B-B14F-4D97-AF65-F5344CB8AC3E}">
        <p14:creationId xmlns:p14="http://schemas.microsoft.com/office/powerpoint/2010/main" val="3655092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E</a:t>
            </a:r>
            <a:r>
              <a:rPr kumimoji="1" lang="ja-JP" altLang="en-US" dirty="0"/>
              <a:t>チームは売上管理システムを作りまして、</a:t>
            </a:r>
            <a:endParaRPr kumimoji="1" lang="en-US" altLang="ja-JP" dirty="0"/>
          </a:p>
          <a:p>
            <a:r>
              <a:rPr kumimoji="1" lang="ja-JP" altLang="en-US" dirty="0"/>
              <a:t>各店舗の売上を集計して、店舗ごとの売上を管理するアプリを作りました。</a:t>
            </a:r>
            <a:endParaRPr kumimoji="1" lang="en-US" altLang="ja-JP" dirty="0"/>
          </a:p>
          <a:p>
            <a:endParaRPr kumimoji="1" lang="en-US" altLang="ja-JP" dirty="0"/>
          </a:p>
          <a:p>
            <a:r>
              <a:rPr kumimoji="1" lang="ja-JP" altLang="en-US" dirty="0"/>
              <a:t>１つの</a:t>
            </a:r>
            <a:r>
              <a:rPr kumimoji="1" lang="en-US" altLang="ja-JP" dirty="0"/>
              <a:t>ID</a:t>
            </a:r>
            <a:r>
              <a:rPr kumimoji="1" lang="ja-JP" altLang="en-US" dirty="0"/>
              <a:t>に１つの店舗を管理できるようにしていまして、</a:t>
            </a:r>
            <a:endParaRPr kumimoji="1" lang="en-US" altLang="ja-JP" dirty="0"/>
          </a:p>
          <a:p>
            <a:r>
              <a:rPr kumimoji="1" lang="ja-JP" altLang="en-US" dirty="0"/>
              <a:t>今回は４つの店舗の売上を管理できるようにしています。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3</a:t>
            </a:fld>
            <a:endParaRPr kumimoji="1" lang="ja-JP" altLang="en-US" dirty="0"/>
          </a:p>
        </p:txBody>
      </p:sp>
    </p:spTree>
    <p:extLst>
      <p:ext uri="{BB962C8B-B14F-4D97-AF65-F5344CB8AC3E}">
        <p14:creationId xmlns:p14="http://schemas.microsoft.com/office/powerpoint/2010/main" val="187756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画面設計の説明に移ります。</a:t>
            </a:r>
            <a:endParaRPr kumimoji="1" lang="en-US" altLang="ja-JP" dirty="0"/>
          </a:p>
          <a:p>
            <a:r>
              <a:rPr kumimoji="1" lang="ja-JP" altLang="en-US" dirty="0"/>
              <a:t>実際作ったものと、多少違ってくるんですが</a:t>
            </a:r>
            <a:endParaRPr kumimoji="1" lang="en-US" altLang="ja-JP" dirty="0"/>
          </a:p>
          <a:p>
            <a:r>
              <a:rPr kumimoji="1" lang="ja-JP" altLang="en-US" dirty="0"/>
              <a:t>設計段階では、こんな感じをイメージしていました。</a:t>
            </a:r>
            <a:endParaRPr kumimoji="1" lang="en-US" altLang="ja-JP" dirty="0"/>
          </a:p>
          <a:p>
            <a:endParaRPr kumimoji="1" lang="en-US" altLang="ja-JP" dirty="0"/>
          </a:p>
          <a:p>
            <a:r>
              <a:rPr kumimoji="1" lang="ja-JP" altLang="en-US" dirty="0"/>
              <a:t>主にログイン画面、メイン画面、設定画面の３画面での構成になっています。</a:t>
            </a:r>
            <a:endParaRPr kumimoji="1" lang="en-US" altLang="ja-JP" dirty="0"/>
          </a:p>
          <a:p>
            <a:endParaRPr kumimoji="1" lang="en-US" altLang="ja-JP" dirty="0"/>
          </a:p>
          <a:p>
            <a:r>
              <a:rPr kumimoji="1" lang="ja-JP" altLang="en-US" dirty="0"/>
              <a:t>流れは①から③のながれになっています。（</a:t>
            </a:r>
            <a:r>
              <a:rPr kumimoji="1" lang="en-US" altLang="ja-JP" dirty="0"/>
              <a:t>※</a:t>
            </a:r>
            <a:r>
              <a:rPr kumimoji="1" lang="ja-JP" altLang="en-US" dirty="0"/>
              <a:t>クリック）</a:t>
            </a:r>
            <a:endParaRPr kumimoji="1" lang="en-US" altLang="ja-JP" dirty="0"/>
          </a:p>
          <a:p>
            <a:r>
              <a:rPr kumimoji="1" lang="ja-JP" altLang="en-US" dirty="0"/>
              <a:t>ログイン画面に</a:t>
            </a:r>
            <a:r>
              <a:rPr kumimoji="1" lang="en-US" altLang="ja-JP" dirty="0"/>
              <a:t>ID</a:t>
            </a:r>
            <a:r>
              <a:rPr kumimoji="1" lang="ja-JP" altLang="en-US" dirty="0"/>
              <a:t>とパスワードを入れて、ログインボタンを押すと</a:t>
            </a:r>
            <a:r>
              <a:rPr kumimoji="1" lang="en-US" altLang="ja-JP" dirty="0"/>
              <a:t>(※</a:t>
            </a:r>
            <a:r>
              <a:rPr kumimoji="1" lang="ja-JP" altLang="en-US" dirty="0"/>
              <a:t>クリック</a:t>
            </a:r>
            <a:r>
              <a:rPr kumimoji="1" lang="en-US" altLang="ja-JP" dirty="0"/>
              <a:t>)</a:t>
            </a:r>
          </a:p>
          <a:p>
            <a:endParaRPr kumimoji="1" lang="en-US" altLang="ja-JP" dirty="0"/>
          </a:p>
          <a:p>
            <a:r>
              <a:rPr kumimoji="1" lang="ja-JP" altLang="en-US" dirty="0"/>
              <a:t>メイン画面に遷移して、</a:t>
            </a:r>
            <a:endParaRPr kumimoji="1" lang="en-US" altLang="ja-JP" dirty="0"/>
          </a:p>
          <a:p>
            <a:r>
              <a:rPr kumimoji="1" lang="ja-JP" altLang="en-US" dirty="0"/>
              <a:t>メイン画面で売上を登録できるようにしています。</a:t>
            </a:r>
            <a:endParaRPr kumimoji="1" lang="en-US" altLang="ja-JP" dirty="0"/>
          </a:p>
          <a:p>
            <a:r>
              <a:rPr kumimoji="1" lang="ja-JP" altLang="en-US" dirty="0"/>
              <a:t>設定ボタンを押すことで（</a:t>
            </a:r>
            <a:r>
              <a:rPr kumimoji="1" lang="en-US" altLang="ja-JP" dirty="0"/>
              <a:t>※</a:t>
            </a:r>
            <a:r>
              <a:rPr kumimoji="1" lang="ja-JP" altLang="en-US" dirty="0"/>
              <a:t>クリック）</a:t>
            </a:r>
            <a:endParaRPr kumimoji="1" lang="en-US" altLang="ja-JP" dirty="0"/>
          </a:p>
          <a:p>
            <a:endParaRPr kumimoji="1" lang="en-US" altLang="ja-JP" dirty="0"/>
          </a:p>
          <a:p>
            <a:r>
              <a:rPr kumimoji="1" lang="ja-JP" altLang="en-US" dirty="0"/>
              <a:t>設定画面に遷移して</a:t>
            </a:r>
            <a:endParaRPr kumimoji="1" lang="en-US" altLang="ja-JP" dirty="0"/>
          </a:p>
          <a:p>
            <a:r>
              <a:rPr kumimoji="1" lang="ja-JP" altLang="en-US" dirty="0"/>
              <a:t>設計画面で月ごとの売上目標の金額を登録できるようにしています。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4</a:t>
            </a:fld>
            <a:endParaRPr kumimoji="1" lang="ja-JP" altLang="en-US" dirty="0"/>
          </a:p>
        </p:txBody>
      </p:sp>
    </p:spTree>
    <p:extLst>
      <p:ext uri="{BB962C8B-B14F-4D97-AF65-F5344CB8AC3E}">
        <p14:creationId xmlns:p14="http://schemas.microsoft.com/office/powerpoint/2010/main" val="96931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次に動作確認になります。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5</a:t>
            </a:fld>
            <a:endParaRPr kumimoji="1" lang="ja-JP" altLang="en-US" dirty="0"/>
          </a:p>
        </p:txBody>
      </p:sp>
    </p:spTree>
    <p:extLst>
      <p:ext uri="{BB962C8B-B14F-4D97-AF65-F5344CB8AC3E}">
        <p14:creationId xmlns:p14="http://schemas.microsoft.com/office/powerpoint/2010/main" val="321339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開発言語は、</a:t>
            </a:r>
            <a:r>
              <a:rPr kumimoji="1" lang="en-US" altLang="ja-JP" dirty="0"/>
              <a:t>PHP</a:t>
            </a:r>
            <a:r>
              <a:rPr kumimoji="1" lang="ja-JP" altLang="en-US" dirty="0" err="1"/>
              <a:t>、</a:t>
            </a:r>
            <a:r>
              <a:rPr kumimoji="1" lang="en-US" altLang="ja-JP" dirty="0"/>
              <a:t>HTML</a:t>
            </a:r>
            <a:r>
              <a:rPr kumimoji="1" lang="ja-JP" altLang="en-US" dirty="0" err="1"/>
              <a:t>、</a:t>
            </a:r>
            <a:r>
              <a:rPr kumimoji="1" lang="en-US" altLang="ja-JP" dirty="0"/>
              <a:t>CSS</a:t>
            </a:r>
            <a:r>
              <a:rPr kumimoji="1" lang="ja-JP" altLang="en-US" dirty="0"/>
              <a:t>を使っています。</a:t>
            </a:r>
            <a:endParaRPr kumimoji="1" lang="en-US" altLang="ja-JP" dirty="0"/>
          </a:p>
          <a:p>
            <a:r>
              <a:rPr kumimoji="1" lang="ja-JP" altLang="en-US" dirty="0"/>
              <a:t>データベースは</a:t>
            </a:r>
            <a:r>
              <a:rPr kumimoji="1" lang="en-US" altLang="ja-JP" dirty="0"/>
              <a:t>MySQL</a:t>
            </a:r>
            <a:r>
              <a:rPr kumimoji="1" lang="ja-JP" altLang="en-US" dirty="0"/>
              <a:t>を使っています。</a:t>
            </a:r>
            <a:endParaRPr kumimoji="1" lang="en-US" altLang="ja-JP" dirty="0"/>
          </a:p>
          <a:p>
            <a:r>
              <a:rPr kumimoji="1" lang="ja-JP" altLang="en-US" dirty="0"/>
              <a:t>ソースコードの共有には、</a:t>
            </a:r>
            <a:r>
              <a:rPr kumimoji="1" lang="en-US" altLang="ja-JP" dirty="0" err="1"/>
              <a:t>github</a:t>
            </a:r>
            <a:r>
              <a:rPr kumimoji="1" lang="ja-JP" altLang="en-US" dirty="0"/>
              <a:t>と</a:t>
            </a:r>
            <a:r>
              <a:rPr kumimoji="1" lang="en-US" altLang="ja-JP" dirty="0" err="1"/>
              <a:t>sourcetree</a:t>
            </a:r>
            <a:r>
              <a:rPr kumimoji="1" lang="ja-JP" altLang="en-US" dirty="0"/>
              <a:t>を使いました。</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6</a:t>
            </a:fld>
            <a:endParaRPr kumimoji="1" lang="ja-JP" altLang="en-US"/>
          </a:p>
        </p:txBody>
      </p:sp>
    </p:spTree>
    <p:extLst>
      <p:ext uri="{BB962C8B-B14F-4D97-AF65-F5344CB8AC3E}">
        <p14:creationId xmlns:p14="http://schemas.microsoft.com/office/powerpoint/2010/main" val="45810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7</a:t>
            </a:fld>
            <a:endParaRPr kumimoji="1" lang="ja-JP" altLang="en-US" dirty="0"/>
          </a:p>
        </p:txBody>
      </p:sp>
    </p:spTree>
    <p:extLst>
      <p:ext uri="{BB962C8B-B14F-4D97-AF65-F5344CB8AC3E}">
        <p14:creationId xmlns:p14="http://schemas.microsoft.com/office/powerpoint/2010/main" val="1667457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ER</a:t>
            </a:r>
            <a:r>
              <a:rPr kumimoji="1" lang="ja-JP" altLang="en-US" dirty="0"/>
              <a:t>図はこんな感じになっていまして</a:t>
            </a:r>
            <a:endParaRPr kumimoji="1" lang="en-US" altLang="ja-JP" dirty="0"/>
          </a:p>
          <a:p>
            <a:r>
              <a:rPr kumimoji="1" lang="ja-JP" altLang="en-US" dirty="0"/>
              <a:t>データベースの構成は、全部で６つのテーブルを作って</a:t>
            </a:r>
            <a:endParaRPr kumimoji="1" lang="en-US" altLang="ja-JP" dirty="0"/>
          </a:p>
          <a:p>
            <a:r>
              <a:rPr kumimoji="1" lang="ja-JP" altLang="en-US" dirty="0"/>
              <a:t>データを管理しています。</a:t>
            </a:r>
            <a:endParaRPr kumimoji="1" lang="en-US" altLang="ja-JP" dirty="0"/>
          </a:p>
          <a:p>
            <a:endParaRPr kumimoji="1" lang="en-US" altLang="ja-JP" dirty="0"/>
          </a:p>
          <a:p>
            <a:r>
              <a:rPr kumimoji="1" lang="ja-JP" altLang="en-US" dirty="0"/>
              <a:t>管理者テーブルは</a:t>
            </a:r>
            <a:endParaRPr kumimoji="1" lang="en-US" altLang="ja-JP" dirty="0"/>
          </a:p>
          <a:p>
            <a:r>
              <a:rPr kumimoji="1" lang="ja-JP" altLang="en-US" dirty="0"/>
              <a:t>ログイン</a:t>
            </a:r>
            <a:r>
              <a:rPr kumimoji="1" lang="en-US" altLang="ja-JP" dirty="0"/>
              <a:t>ID</a:t>
            </a:r>
            <a:r>
              <a:rPr kumimoji="1" lang="ja-JP" altLang="en-US" dirty="0"/>
              <a:t>を主キーにして、店舗</a:t>
            </a:r>
            <a:r>
              <a:rPr kumimoji="1" lang="en-US" altLang="ja-JP" dirty="0"/>
              <a:t>ID</a:t>
            </a:r>
            <a:r>
              <a:rPr kumimoji="1" lang="ja-JP" altLang="en-US" dirty="0"/>
              <a:t>を外部キーにすることで</a:t>
            </a:r>
            <a:endParaRPr kumimoji="1" lang="en-US" altLang="ja-JP" dirty="0"/>
          </a:p>
          <a:p>
            <a:r>
              <a:rPr kumimoji="1" lang="ja-JP" altLang="en-US" dirty="0"/>
              <a:t>特定の人が特定の店舗しか編集できないようにしてます。</a:t>
            </a:r>
            <a:endParaRPr kumimoji="1" lang="en-US" altLang="ja-JP" dirty="0"/>
          </a:p>
          <a:p>
            <a:endParaRPr kumimoji="1" lang="en-US" altLang="ja-JP" dirty="0"/>
          </a:p>
          <a:p>
            <a:r>
              <a:rPr kumimoji="1" lang="ja-JP" altLang="en-US" dirty="0"/>
              <a:t>売上テーブルに</a:t>
            </a:r>
            <a:endParaRPr kumimoji="1" lang="en-US" altLang="ja-JP" dirty="0"/>
          </a:p>
          <a:p>
            <a:r>
              <a:rPr kumimoji="1" lang="ja-JP" altLang="en-US" dirty="0"/>
              <a:t>その日の売上データを管理するようにしています。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8</a:t>
            </a:fld>
            <a:endParaRPr kumimoji="1" lang="ja-JP" altLang="en-US" dirty="0"/>
          </a:p>
        </p:txBody>
      </p:sp>
    </p:spTree>
    <p:extLst>
      <p:ext uri="{BB962C8B-B14F-4D97-AF65-F5344CB8AC3E}">
        <p14:creationId xmlns:p14="http://schemas.microsoft.com/office/powerpoint/2010/main" val="4017356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役割分担はこんな感じで</a:t>
            </a:r>
            <a:endParaRPr kumimoji="1" lang="en-US" altLang="ja-JP" dirty="0"/>
          </a:p>
          <a:p>
            <a:r>
              <a:rPr kumimoji="1" lang="ja-JP" altLang="en-US" dirty="0"/>
              <a:t>ログイン画面、メイン画面、設定画面ごとに役割を分担し、</a:t>
            </a:r>
            <a:endParaRPr kumimoji="1" lang="en-US" altLang="ja-JP" dirty="0"/>
          </a:p>
          <a:p>
            <a:r>
              <a:rPr kumimoji="1" lang="ja-JP" altLang="en-US" dirty="0"/>
              <a:t>その他は、基本的に全員で対応しました。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進捗状況に応じて、役割を調整していきました。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9</a:t>
            </a:fld>
            <a:endParaRPr kumimoji="1" lang="ja-JP" altLang="en-US" dirty="0"/>
          </a:p>
        </p:txBody>
      </p:sp>
    </p:spTree>
    <p:extLst>
      <p:ext uri="{BB962C8B-B14F-4D97-AF65-F5344CB8AC3E}">
        <p14:creationId xmlns:p14="http://schemas.microsoft.com/office/powerpoint/2010/main" val="68627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571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7689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12846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15949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4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30955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997585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218114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dirty="0"/>
          </a:p>
        </p:txBody>
      </p:sp>
      <p:sp>
        <p:nvSpPr>
          <p:cNvPr id="9" name="Slide Number Placeholder 8"/>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895744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088D3D-165A-46EA-B7B0-B1C3789A41AB}" type="datetimeFigureOut">
              <a:rPr kumimoji="1" lang="ja-JP" altLang="en-US" smtClean="0"/>
              <a:t>2024/9/20</a:t>
            </a:fld>
            <a:endParaRPr kumimoji="1" lang="ja-JP" alt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37306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05327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DE33CB-5839-4DFF-8E04-643563D60251}" type="slidenum">
              <a:rPr kumimoji="1" lang="ja-JP" altLang="en-US" smtClean="0"/>
              <a:t>‹#›</a:t>
            </a:fld>
            <a:endParaRPr kumimoji="1" lang="ja-JP"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60943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AFB43D-F76E-4A56-8907-13710B89815E}"/>
              </a:ext>
            </a:extLst>
          </p:cNvPr>
          <p:cNvSpPr>
            <a:spLocks noGrp="1"/>
          </p:cNvSpPr>
          <p:nvPr>
            <p:ph type="ctrTitle"/>
          </p:nvPr>
        </p:nvSpPr>
        <p:spPr>
          <a:xfrm>
            <a:off x="1524000" y="1723869"/>
            <a:ext cx="9144000" cy="1786093"/>
          </a:xfrm>
        </p:spPr>
        <p:txBody>
          <a:bodyPr>
            <a:normAutofit fontScale="90000"/>
          </a:bodyPr>
          <a:lstStyle/>
          <a:p>
            <a:br>
              <a:rPr kumimoji="1" lang="en-US" altLang="ja-JP" b="1" dirty="0"/>
            </a:br>
            <a:r>
              <a:rPr kumimoji="1" lang="ja-JP" altLang="en-US" b="1" dirty="0"/>
              <a:t>売上管理システム</a:t>
            </a:r>
          </a:p>
        </p:txBody>
      </p:sp>
      <p:sp>
        <p:nvSpPr>
          <p:cNvPr id="3" name="字幕 2">
            <a:extLst>
              <a:ext uri="{FF2B5EF4-FFF2-40B4-BE49-F238E27FC236}">
                <a16:creationId xmlns:a16="http://schemas.microsoft.com/office/drawing/2014/main" id="{94CB212A-2066-492E-AC92-BCA27202A520}"/>
              </a:ext>
            </a:extLst>
          </p:cNvPr>
          <p:cNvSpPr>
            <a:spLocks noGrp="1"/>
          </p:cNvSpPr>
          <p:nvPr>
            <p:ph type="subTitle" idx="1"/>
          </p:nvPr>
        </p:nvSpPr>
        <p:spPr/>
        <p:txBody>
          <a:bodyPr/>
          <a:lstStyle/>
          <a:p>
            <a:pPr algn="r"/>
            <a:r>
              <a:rPr lang="ja-JP" altLang="en-US" dirty="0"/>
              <a:t>２０２４年９月２０日</a:t>
            </a:r>
            <a:endParaRPr lang="en-US" altLang="ja-JP" dirty="0"/>
          </a:p>
          <a:p>
            <a:pPr algn="r"/>
            <a:r>
              <a:rPr lang="ja-JP" altLang="en-US" dirty="0"/>
              <a:t>発表者：板井、堤、藤谷</a:t>
            </a:r>
            <a:endParaRPr kumimoji="1" lang="ja-JP" altLang="en-US" dirty="0"/>
          </a:p>
        </p:txBody>
      </p:sp>
      <p:sp>
        <p:nvSpPr>
          <p:cNvPr id="5" name="字幕 2">
            <a:extLst>
              <a:ext uri="{FF2B5EF4-FFF2-40B4-BE49-F238E27FC236}">
                <a16:creationId xmlns:a16="http://schemas.microsoft.com/office/drawing/2014/main" id="{A46F62C1-6F34-4CA9-9DE5-93903F8890BD}"/>
              </a:ext>
            </a:extLst>
          </p:cNvPr>
          <p:cNvSpPr txBox="1">
            <a:spLocks/>
          </p:cNvSpPr>
          <p:nvPr/>
        </p:nvSpPr>
        <p:spPr>
          <a:xfrm>
            <a:off x="-1666406" y="1476530"/>
            <a:ext cx="9144000" cy="6370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a:t>Web</a:t>
            </a:r>
            <a:r>
              <a:rPr lang="ja-JP" altLang="en-US" dirty="0"/>
              <a:t>アプリ開発　最終発表</a:t>
            </a:r>
          </a:p>
        </p:txBody>
      </p:sp>
    </p:spTree>
    <p:extLst>
      <p:ext uri="{BB962C8B-B14F-4D97-AF65-F5344CB8AC3E}">
        <p14:creationId xmlns:p14="http://schemas.microsoft.com/office/powerpoint/2010/main" val="1948668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BF5DEAF-E833-4710-BDB0-1C6F7F291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02412">
            <a:off x="7080641" y="2617528"/>
            <a:ext cx="1291377" cy="127686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lang="ja-JP" altLang="en-US" b="1" dirty="0"/>
              <a:t>まとめ</a:t>
            </a:r>
            <a:endParaRPr kumimoji="1" lang="ja-JP" altLang="en-US" b="1" dirty="0"/>
          </a:p>
        </p:txBody>
      </p:sp>
      <p:sp>
        <p:nvSpPr>
          <p:cNvPr id="9" name="字幕 8">
            <a:extLst>
              <a:ext uri="{FF2B5EF4-FFF2-40B4-BE49-F238E27FC236}">
                <a16:creationId xmlns:a16="http://schemas.microsoft.com/office/drawing/2014/main" id="{8986DA8E-564A-4B46-82FC-346CC8D7E153}"/>
              </a:ext>
            </a:extLst>
          </p:cNvPr>
          <p:cNvSpPr>
            <a:spLocks noGrp="1"/>
          </p:cNvSpPr>
          <p:nvPr>
            <p:ph type="subTitle" idx="1"/>
          </p:nvPr>
        </p:nvSpPr>
        <p:spPr/>
        <p:txBody>
          <a:bodyPr/>
          <a:lstStyle/>
          <a:p>
            <a:endParaRPr lang="ja-JP" altLang="en-US" dirty="0"/>
          </a:p>
        </p:txBody>
      </p:sp>
    </p:spTree>
    <p:extLst>
      <p:ext uri="{BB962C8B-B14F-4D97-AF65-F5344CB8AC3E}">
        <p14:creationId xmlns:p14="http://schemas.microsoft.com/office/powerpoint/2010/main" val="973615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61CF66-D880-4360-A39C-C21376987D67}"/>
              </a:ext>
            </a:extLst>
          </p:cNvPr>
          <p:cNvSpPr>
            <a:spLocks noGrp="1"/>
          </p:cNvSpPr>
          <p:nvPr>
            <p:ph type="title"/>
          </p:nvPr>
        </p:nvSpPr>
        <p:spPr/>
        <p:txBody>
          <a:bodyPr/>
          <a:lstStyle/>
          <a:p>
            <a:r>
              <a:rPr kumimoji="1" lang="ja-JP" altLang="en-US" dirty="0"/>
              <a:t>・苦労した点</a:t>
            </a:r>
          </a:p>
        </p:txBody>
      </p:sp>
      <p:sp>
        <p:nvSpPr>
          <p:cNvPr id="3" name="コンテンツ プレースホルダー 2">
            <a:extLst>
              <a:ext uri="{FF2B5EF4-FFF2-40B4-BE49-F238E27FC236}">
                <a16:creationId xmlns:a16="http://schemas.microsoft.com/office/drawing/2014/main" id="{B0EA684E-EA8D-40CC-8AD9-00E0331F8C84}"/>
              </a:ext>
            </a:extLst>
          </p:cNvPr>
          <p:cNvSpPr>
            <a:spLocks noGrp="1"/>
          </p:cNvSpPr>
          <p:nvPr>
            <p:ph idx="1"/>
          </p:nvPr>
        </p:nvSpPr>
        <p:spPr/>
        <p:txBody>
          <a:bodyPr>
            <a:normAutofit/>
          </a:bodyPr>
          <a:lstStyle/>
          <a:p>
            <a:r>
              <a:rPr kumimoji="1" lang="ja-JP" altLang="en-US" dirty="0"/>
              <a:t>一番苦労した点はデザインの部分で、何時間もかけて完成したやつがバックアップ事に書き換えられて、駄目になったことと、</a:t>
            </a:r>
            <a:br>
              <a:rPr kumimoji="1" lang="en-US" altLang="ja-JP" dirty="0"/>
            </a:br>
            <a:r>
              <a:rPr kumimoji="1" lang="ja-JP" altLang="en-US" dirty="0"/>
              <a:t>他には、思ったように動かず調べたりしても中々解決できない問題があったりしたのが</a:t>
            </a:r>
            <a:br>
              <a:rPr kumimoji="1" lang="en-US" altLang="ja-JP" dirty="0"/>
            </a:br>
            <a:r>
              <a:rPr kumimoji="1" lang="ja-JP" altLang="en-US" dirty="0"/>
              <a:t>大変だった。</a:t>
            </a:r>
            <a:br>
              <a:rPr kumimoji="1" lang="en-US" altLang="ja-JP" dirty="0"/>
            </a:br>
            <a:r>
              <a:rPr kumimoji="1" lang="ja-JP" altLang="en-US" dirty="0"/>
              <a:t>・スケジュール通りに進まないことがあったり</a:t>
            </a:r>
            <a:br>
              <a:rPr kumimoji="1" lang="en-US" altLang="ja-JP" dirty="0"/>
            </a:br>
            <a:r>
              <a:rPr kumimoji="1" lang="ja-JP" altLang="en-US" dirty="0"/>
              <a:t>　全体をもっと把握できてれば、多少改善は出来ていただろう。</a:t>
            </a:r>
            <a:br>
              <a:rPr lang="en-US" altLang="ja-JP" dirty="0"/>
            </a:br>
            <a:r>
              <a:rPr lang="ja-JP" altLang="en-US" dirty="0"/>
              <a:t>・他にも作成する上で時間的な問題や技術的な問題など</a:t>
            </a:r>
            <a:br>
              <a:rPr lang="en-US" altLang="ja-JP" dirty="0"/>
            </a:br>
            <a:r>
              <a:rPr lang="ja-JP" altLang="en-US" dirty="0"/>
              <a:t>　様々な問題が個人的には沢山あったため、</a:t>
            </a:r>
            <a:br>
              <a:rPr lang="en-US" altLang="ja-JP" dirty="0"/>
            </a:br>
            <a:r>
              <a:rPr lang="ja-JP" altLang="en-US" dirty="0"/>
              <a:t>　私自身</a:t>
            </a:r>
            <a:r>
              <a:rPr kumimoji="1" lang="ja-JP" altLang="en-US" dirty="0"/>
              <a:t>実力不足な点があったので勉強して改善したい。</a:t>
            </a:r>
            <a:br>
              <a:rPr kumimoji="1" lang="en-US" altLang="ja-JP" dirty="0"/>
            </a:br>
            <a:br>
              <a:rPr kumimoji="1" lang="en-US" altLang="ja-JP" dirty="0"/>
            </a:br>
            <a:r>
              <a:rPr kumimoji="1" lang="ja-JP" altLang="en-US" dirty="0"/>
              <a:t>　キューブをクリックしたら集まる、</a:t>
            </a:r>
            <a:br>
              <a:rPr kumimoji="1" lang="en-US" altLang="ja-JP" dirty="0"/>
            </a:br>
            <a:r>
              <a:rPr kumimoji="1" lang="ja-JP" altLang="en-US" dirty="0"/>
              <a:t>　または逆パネルを階段状に</a:t>
            </a:r>
            <a:r>
              <a:rPr lang="ja-JP" altLang="en-US" dirty="0"/>
              <a:t>設置</a:t>
            </a:r>
            <a:br>
              <a:rPr lang="en-US" altLang="ja-JP" dirty="0"/>
            </a:br>
            <a:endParaRPr kumimoji="1" lang="ja-JP" altLang="en-US" dirty="0"/>
          </a:p>
        </p:txBody>
      </p:sp>
    </p:spTree>
    <p:extLst>
      <p:ext uri="{BB962C8B-B14F-4D97-AF65-F5344CB8AC3E}">
        <p14:creationId xmlns:p14="http://schemas.microsoft.com/office/powerpoint/2010/main" val="646560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6128F-D764-418F-93BD-C0A9D561D725}"/>
              </a:ext>
            </a:extLst>
          </p:cNvPr>
          <p:cNvSpPr>
            <a:spLocks noGrp="1"/>
          </p:cNvSpPr>
          <p:nvPr>
            <p:ph type="title"/>
          </p:nvPr>
        </p:nvSpPr>
        <p:spPr/>
        <p:txBody>
          <a:bodyPr/>
          <a:lstStyle/>
          <a:p>
            <a:r>
              <a:rPr kumimoji="1" lang="ja-JP" altLang="en-US" b="1" dirty="0"/>
              <a:t>目次</a:t>
            </a:r>
          </a:p>
        </p:txBody>
      </p:sp>
      <p:sp>
        <p:nvSpPr>
          <p:cNvPr id="3" name="コンテンツ プレースホルダー 2">
            <a:extLst>
              <a:ext uri="{FF2B5EF4-FFF2-40B4-BE49-F238E27FC236}">
                <a16:creationId xmlns:a16="http://schemas.microsoft.com/office/drawing/2014/main" id="{C3E18F7C-3D1A-4FEC-9FF9-84E0458015A5}"/>
              </a:ext>
            </a:extLst>
          </p:cNvPr>
          <p:cNvSpPr>
            <a:spLocks noGrp="1"/>
          </p:cNvSpPr>
          <p:nvPr>
            <p:ph idx="1"/>
          </p:nvPr>
        </p:nvSpPr>
        <p:spPr/>
        <p:txBody>
          <a:bodyPr/>
          <a:lstStyle/>
          <a:p>
            <a:pPr marL="514350" indent="-514350">
              <a:lnSpc>
                <a:spcPct val="200000"/>
              </a:lnSpc>
              <a:buFont typeface="+mj-lt"/>
              <a:buAutoNum type="arabicPeriod"/>
            </a:pPr>
            <a:r>
              <a:rPr kumimoji="1" lang="ja-JP" altLang="en-US" sz="3600" dirty="0"/>
              <a:t>システム概要</a:t>
            </a:r>
            <a:endParaRPr kumimoji="1" lang="en-US" altLang="ja-JP" sz="3600" dirty="0"/>
          </a:p>
          <a:p>
            <a:pPr marL="514350" indent="-514350">
              <a:lnSpc>
                <a:spcPct val="200000"/>
              </a:lnSpc>
              <a:buFont typeface="+mj-lt"/>
              <a:buAutoNum type="arabicPeriod"/>
            </a:pPr>
            <a:r>
              <a:rPr kumimoji="1" lang="ja-JP" altLang="en-US" sz="3600" dirty="0"/>
              <a:t>動作確認</a:t>
            </a:r>
            <a:endParaRPr kumimoji="1" lang="en-US" altLang="ja-JP" sz="3600" dirty="0"/>
          </a:p>
          <a:p>
            <a:pPr marL="514350" indent="-514350">
              <a:lnSpc>
                <a:spcPct val="200000"/>
              </a:lnSpc>
              <a:buFont typeface="+mj-lt"/>
              <a:buAutoNum type="arabicPeriod"/>
            </a:pPr>
            <a:r>
              <a:rPr lang="ja-JP" altLang="en-US" sz="3600" dirty="0"/>
              <a:t>まとめ</a:t>
            </a:r>
            <a:endParaRPr kumimoji="1" lang="en-US" altLang="ja-JP" sz="3600" dirty="0"/>
          </a:p>
          <a:p>
            <a:endParaRPr kumimoji="1" lang="ja-JP" altLang="en-US" dirty="0"/>
          </a:p>
        </p:txBody>
      </p:sp>
    </p:spTree>
    <p:extLst>
      <p:ext uri="{BB962C8B-B14F-4D97-AF65-F5344CB8AC3E}">
        <p14:creationId xmlns:p14="http://schemas.microsoft.com/office/powerpoint/2010/main" val="30318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矢印: V 字型 8">
            <a:extLst>
              <a:ext uri="{FF2B5EF4-FFF2-40B4-BE49-F238E27FC236}">
                <a16:creationId xmlns:a16="http://schemas.microsoft.com/office/drawing/2014/main" id="{3A3D6778-FB1B-47A4-9D13-C02FB955FC1D}"/>
              </a:ext>
            </a:extLst>
          </p:cNvPr>
          <p:cNvSpPr/>
          <p:nvPr/>
        </p:nvSpPr>
        <p:spPr>
          <a:xfrm>
            <a:off x="1661320" y="3108126"/>
            <a:ext cx="5780880" cy="2961482"/>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F1DFABF-5032-4AED-8A46-F7F061B6F3FC}"/>
              </a:ext>
            </a:extLst>
          </p:cNvPr>
          <p:cNvSpPr>
            <a:spLocks noGrp="1"/>
          </p:cNvSpPr>
          <p:nvPr>
            <p:ph type="title"/>
          </p:nvPr>
        </p:nvSpPr>
        <p:spPr/>
        <p:txBody>
          <a:bodyPr/>
          <a:lstStyle/>
          <a:p>
            <a:r>
              <a:rPr lang="ja-JP" altLang="en-US" b="1" dirty="0"/>
              <a:t>売上管理</a:t>
            </a:r>
            <a:r>
              <a:rPr kumimoji="1" lang="ja-JP" altLang="en-US" b="1" dirty="0"/>
              <a:t>の説明</a:t>
            </a:r>
          </a:p>
        </p:txBody>
      </p:sp>
      <p:sp>
        <p:nvSpPr>
          <p:cNvPr id="3" name="コンテンツ プレースホルダー 2">
            <a:extLst>
              <a:ext uri="{FF2B5EF4-FFF2-40B4-BE49-F238E27FC236}">
                <a16:creationId xmlns:a16="http://schemas.microsoft.com/office/drawing/2014/main" id="{1AD50655-938E-4EEF-8546-CED5DB53ECA7}"/>
              </a:ext>
            </a:extLst>
          </p:cNvPr>
          <p:cNvSpPr>
            <a:spLocks noGrp="1"/>
          </p:cNvSpPr>
          <p:nvPr>
            <p:ph idx="1"/>
          </p:nvPr>
        </p:nvSpPr>
        <p:spPr>
          <a:xfrm>
            <a:off x="1295399" y="1825625"/>
            <a:ext cx="10058400" cy="1425575"/>
          </a:xfrm>
        </p:spPr>
        <p:txBody>
          <a:bodyPr/>
          <a:lstStyle/>
          <a:p>
            <a:pPr marL="0" indent="0">
              <a:buNone/>
            </a:pPr>
            <a:r>
              <a:rPr lang="ja-JP" altLang="en-US" sz="3200" dirty="0"/>
              <a:t>・各店舗の売上の集計を行い</a:t>
            </a:r>
            <a:endParaRPr lang="en-US" altLang="ja-JP" sz="3200" dirty="0"/>
          </a:p>
          <a:p>
            <a:pPr marL="0" indent="0">
              <a:buNone/>
            </a:pPr>
            <a:r>
              <a:rPr lang="ja-JP" altLang="en-US" sz="3200" dirty="0"/>
              <a:t>　店舗ごとに売上を管理するシステム</a:t>
            </a:r>
            <a:endParaRPr lang="en-US" altLang="ja-JP" sz="3200" dirty="0"/>
          </a:p>
          <a:p>
            <a:pPr marL="0" indent="0">
              <a:buNone/>
            </a:pPr>
            <a:endParaRPr kumimoji="1" lang="ja-JP" altLang="en-US" dirty="0"/>
          </a:p>
        </p:txBody>
      </p:sp>
      <p:pic>
        <p:nvPicPr>
          <p:cNvPr id="6" name="図 5">
            <a:extLst>
              <a:ext uri="{FF2B5EF4-FFF2-40B4-BE49-F238E27FC236}">
                <a16:creationId xmlns:a16="http://schemas.microsoft.com/office/drawing/2014/main" id="{8A4D28DD-50D9-4EEF-A74C-6BECD6A65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818" y="3133327"/>
            <a:ext cx="919163" cy="1105693"/>
          </a:xfrm>
          <a:prstGeom prst="rect">
            <a:avLst/>
          </a:prstGeom>
        </p:spPr>
      </p:pic>
      <p:pic>
        <p:nvPicPr>
          <p:cNvPr id="7" name="図 6">
            <a:extLst>
              <a:ext uri="{FF2B5EF4-FFF2-40B4-BE49-F238E27FC236}">
                <a16:creationId xmlns:a16="http://schemas.microsoft.com/office/drawing/2014/main" id="{C342C2F8-0B11-4B18-AFEA-DDE83FC59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374" y="4036021"/>
            <a:ext cx="919163" cy="1105693"/>
          </a:xfrm>
          <a:prstGeom prst="rect">
            <a:avLst/>
          </a:prstGeom>
        </p:spPr>
      </p:pic>
      <p:pic>
        <p:nvPicPr>
          <p:cNvPr id="8" name="図 7">
            <a:extLst>
              <a:ext uri="{FF2B5EF4-FFF2-40B4-BE49-F238E27FC236}">
                <a16:creationId xmlns:a16="http://schemas.microsoft.com/office/drawing/2014/main" id="{6CE0DDFF-649C-4E59-BD29-63AC0CD3A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309" y="4720829"/>
            <a:ext cx="919163" cy="1105693"/>
          </a:xfrm>
          <a:prstGeom prst="rect">
            <a:avLst/>
          </a:prstGeom>
        </p:spPr>
      </p:pic>
      <p:pic>
        <p:nvPicPr>
          <p:cNvPr id="11" name="図 10">
            <a:extLst>
              <a:ext uri="{FF2B5EF4-FFF2-40B4-BE49-F238E27FC236}">
                <a16:creationId xmlns:a16="http://schemas.microsoft.com/office/drawing/2014/main" id="{7BB6F585-77C5-42E1-9FEB-8AC7AF5CF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336" y="4036021"/>
            <a:ext cx="1844464" cy="1540073"/>
          </a:xfrm>
          <a:prstGeom prst="rect">
            <a:avLst/>
          </a:prstGeom>
        </p:spPr>
      </p:pic>
    </p:spTree>
    <p:extLst>
      <p:ext uri="{BB962C8B-B14F-4D97-AF65-F5344CB8AC3E}">
        <p14:creationId xmlns:p14="http://schemas.microsoft.com/office/powerpoint/2010/main" val="398767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0FEF72A-A4F2-4889-BD23-C008457D9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778" y="1612633"/>
            <a:ext cx="4223979" cy="3003718"/>
          </a:xfrm>
          <a:prstGeom prst="rect">
            <a:avLst/>
          </a:prstGeom>
        </p:spPr>
      </p:pic>
      <p:sp>
        <p:nvSpPr>
          <p:cNvPr id="2" name="タイトル 1">
            <a:extLst>
              <a:ext uri="{FF2B5EF4-FFF2-40B4-BE49-F238E27FC236}">
                <a16:creationId xmlns:a16="http://schemas.microsoft.com/office/drawing/2014/main" id="{CB16651E-37D9-42DA-90DD-06A586C301E4}"/>
              </a:ext>
            </a:extLst>
          </p:cNvPr>
          <p:cNvSpPr>
            <a:spLocks noGrp="1"/>
          </p:cNvSpPr>
          <p:nvPr>
            <p:ph type="title"/>
          </p:nvPr>
        </p:nvSpPr>
        <p:spPr>
          <a:xfrm>
            <a:off x="1097280" y="286604"/>
            <a:ext cx="10058400" cy="977600"/>
          </a:xfrm>
        </p:spPr>
        <p:txBody>
          <a:bodyPr/>
          <a:lstStyle/>
          <a:p>
            <a:r>
              <a:rPr kumimoji="1" lang="ja-JP" altLang="en-US" b="1" dirty="0"/>
              <a:t>画面設計</a:t>
            </a:r>
          </a:p>
        </p:txBody>
      </p:sp>
      <p:pic>
        <p:nvPicPr>
          <p:cNvPr id="7" name="コンテンツ プレースホルダー 6">
            <a:extLst>
              <a:ext uri="{FF2B5EF4-FFF2-40B4-BE49-F238E27FC236}">
                <a16:creationId xmlns:a16="http://schemas.microsoft.com/office/drawing/2014/main" id="{A08BFECE-DD99-4924-B4B4-AC4B6F19C96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2243" y="1603062"/>
            <a:ext cx="4438913" cy="3156560"/>
          </a:xfrm>
        </p:spPr>
      </p:pic>
      <p:pic>
        <p:nvPicPr>
          <p:cNvPr id="4" name="コンテンツ プレースホルダー 4">
            <a:extLst>
              <a:ext uri="{FF2B5EF4-FFF2-40B4-BE49-F238E27FC236}">
                <a16:creationId xmlns:a16="http://schemas.microsoft.com/office/drawing/2014/main" id="{4448BFEB-9E93-4E9C-AD04-3C436103C3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8650" y="3465139"/>
            <a:ext cx="4593995" cy="3266841"/>
          </a:xfrm>
          <a:prstGeom prst="rect">
            <a:avLst/>
          </a:prstGeom>
        </p:spPr>
      </p:pic>
      <p:sp>
        <p:nvSpPr>
          <p:cNvPr id="6" name="矢印: 下 5">
            <a:extLst>
              <a:ext uri="{FF2B5EF4-FFF2-40B4-BE49-F238E27FC236}">
                <a16:creationId xmlns:a16="http://schemas.microsoft.com/office/drawing/2014/main" id="{F0E5AC86-9C0B-4D43-9C70-7952B96B7489}"/>
              </a:ext>
            </a:extLst>
          </p:cNvPr>
          <p:cNvSpPr/>
          <p:nvPr/>
        </p:nvSpPr>
        <p:spPr>
          <a:xfrm rot="18192313">
            <a:off x="3038106" y="3552810"/>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F17AB836-9253-4463-BFA9-1700ABEB510F}"/>
              </a:ext>
            </a:extLst>
          </p:cNvPr>
          <p:cNvSpPr/>
          <p:nvPr/>
        </p:nvSpPr>
        <p:spPr>
          <a:xfrm rot="3717504">
            <a:off x="8226648" y="2865954"/>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CA4C053A-1CCE-4E29-9531-88E8A0880CF0}"/>
              </a:ext>
            </a:extLst>
          </p:cNvPr>
          <p:cNvSpPr txBox="1"/>
          <p:nvPr/>
        </p:nvSpPr>
        <p:spPr>
          <a:xfrm>
            <a:off x="3981222" y="3143345"/>
            <a:ext cx="1331923" cy="369332"/>
          </a:xfrm>
          <a:prstGeom prst="rect">
            <a:avLst/>
          </a:prstGeom>
          <a:noFill/>
          <a:ln>
            <a:solidFill>
              <a:schemeClr val="accent1"/>
            </a:solidFill>
          </a:ln>
        </p:spPr>
        <p:txBody>
          <a:bodyPr wrap="square" rtlCol="0">
            <a:spAutoFit/>
          </a:bodyPr>
          <a:lstStyle/>
          <a:p>
            <a:r>
              <a:rPr kumimoji="1" lang="ja-JP" altLang="en-US" b="1" dirty="0"/>
              <a:t>メイン画面</a:t>
            </a:r>
          </a:p>
        </p:txBody>
      </p:sp>
      <p:sp>
        <p:nvSpPr>
          <p:cNvPr id="12" name="テキスト ボックス 11">
            <a:extLst>
              <a:ext uri="{FF2B5EF4-FFF2-40B4-BE49-F238E27FC236}">
                <a16:creationId xmlns:a16="http://schemas.microsoft.com/office/drawing/2014/main" id="{4E4639FB-2BC8-4FC2-9C2D-53E6CD09FD0B}"/>
              </a:ext>
            </a:extLst>
          </p:cNvPr>
          <p:cNvSpPr txBox="1"/>
          <p:nvPr/>
        </p:nvSpPr>
        <p:spPr>
          <a:xfrm>
            <a:off x="393249" y="1298158"/>
            <a:ext cx="1559293" cy="369332"/>
          </a:xfrm>
          <a:prstGeom prst="rect">
            <a:avLst/>
          </a:prstGeom>
          <a:noFill/>
          <a:ln>
            <a:solidFill>
              <a:schemeClr val="accent1"/>
            </a:solidFill>
          </a:ln>
        </p:spPr>
        <p:txBody>
          <a:bodyPr wrap="square" rtlCol="0">
            <a:spAutoFit/>
          </a:bodyPr>
          <a:lstStyle/>
          <a:p>
            <a:r>
              <a:rPr lang="ja-JP" altLang="en-US" b="1" dirty="0"/>
              <a:t>ログイン</a:t>
            </a:r>
            <a:r>
              <a:rPr kumimoji="1" lang="ja-JP" altLang="en-US" b="1" dirty="0"/>
              <a:t>画面</a:t>
            </a:r>
          </a:p>
        </p:txBody>
      </p:sp>
      <p:sp>
        <p:nvSpPr>
          <p:cNvPr id="13" name="テキスト ボックス 12">
            <a:extLst>
              <a:ext uri="{FF2B5EF4-FFF2-40B4-BE49-F238E27FC236}">
                <a16:creationId xmlns:a16="http://schemas.microsoft.com/office/drawing/2014/main" id="{A8F334B7-93AC-497D-BC3F-7E8F124BF2CC}"/>
              </a:ext>
            </a:extLst>
          </p:cNvPr>
          <p:cNvSpPr txBox="1"/>
          <p:nvPr/>
        </p:nvSpPr>
        <p:spPr>
          <a:xfrm>
            <a:off x="8041274" y="1298158"/>
            <a:ext cx="1150853" cy="369332"/>
          </a:xfrm>
          <a:prstGeom prst="rect">
            <a:avLst/>
          </a:prstGeom>
          <a:noFill/>
          <a:ln>
            <a:solidFill>
              <a:schemeClr val="accent1"/>
            </a:solidFill>
          </a:ln>
        </p:spPr>
        <p:txBody>
          <a:bodyPr wrap="square" rtlCol="0">
            <a:spAutoFit/>
          </a:bodyPr>
          <a:lstStyle/>
          <a:p>
            <a:r>
              <a:rPr kumimoji="1" lang="ja-JP" altLang="en-US" b="1" dirty="0"/>
              <a:t>設定画面</a:t>
            </a:r>
          </a:p>
        </p:txBody>
      </p:sp>
      <p:sp>
        <p:nvSpPr>
          <p:cNvPr id="14" name="矢印: 下 13">
            <a:extLst>
              <a:ext uri="{FF2B5EF4-FFF2-40B4-BE49-F238E27FC236}">
                <a16:creationId xmlns:a16="http://schemas.microsoft.com/office/drawing/2014/main" id="{3B5CEB4D-EB59-4FD6-B9A9-252739F7704F}"/>
              </a:ext>
            </a:extLst>
          </p:cNvPr>
          <p:cNvSpPr/>
          <p:nvPr/>
        </p:nvSpPr>
        <p:spPr>
          <a:xfrm rot="14453838">
            <a:off x="8676073" y="3405942"/>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3" name="正方形/長方形 2">
            <a:extLst>
              <a:ext uri="{FF2B5EF4-FFF2-40B4-BE49-F238E27FC236}">
                <a16:creationId xmlns:a16="http://schemas.microsoft.com/office/drawing/2014/main" id="{A8F3D42C-5566-4C1F-983B-A348202056BB}"/>
              </a:ext>
            </a:extLst>
          </p:cNvPr>
          <p:cNvSpPr/>
          <p:nvPr/>
        </p:nvSpPr>
        <p:spPr>
          <a:xfrm>
            <a:off x="4601156" y="1264204"/>
            <a:ext cx="3204622" cy="97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2E4858D-3487-4C63-A476-CFDC8C07617C}"/>
              </a:ext>
            </a:extLst>
          </p:cNvPr>
          <p:cNvSpPr txBox="1"/>
          <p:nvPr/>
        </p:nvSpPr>
        <p:spPr>
          <a:xfrm>
            <a:off x="3073038" y="4089301"/>
            <a:ext cx="609278" cy="369332"/>
          </a:xfrm>
          <a:prstGeom prst="rect">
            <a:avLst/>
          </a:prstGeom>
          <a:noFill/>
        </p:spPr>
        <p:txBody>
          <a:bodyPr wrap="square" rtlCol="0">
            <a:spAutoFit/>
          </a:bodyPr>
          <a:lstStyle/>
          <a:p>
            <a:r>
              <a:rPr kumimoji="1" lang="ja-JP" altLang="en-US" b="1" dirty="0"/>
              <a:t>①</a:t>
            </a:r>
          </a:p>
        </p:txBody>
      </p:sp>
      <p:sp>
        <p:nvSpPr>
          <p:cNvPr id="15" name="テキスト ボックス 14">
            <a:extLst>
              <a:ext uri="{FF2B5EF4-FFF2-40B4-BE49-F238E27FC236}">
                <a16:creationId xmlns:a16="http://schemas.microsoft.com/office/drawing/2014/main" id="{7D9C2E64-9E80-4F2C-8763-A37D646D4E84}"/>
              </a:ext>
            </a:extLst>
          </p:cNvPr>
          <p:cNvSpPr txBox="1"/>
          <p:nvPr/>
        </p:nvSpPr>
        <p:spPr>
          <a:xfrm>
            <a:off x="8763757" y="4012115"/>
            <a:ext cx="609278" cy="369332"/>
          </a:xfrm>
          <a:prstGeom prst="rect">
            <a:avLst/>
          </a:prstGeom>
          <a:noFill/>
        </p:spPr>
        <p:txBody>
          <a:bodyPr wrap="square" rtlCol="0">
            <a:spAutoFit/>
          </a:bodyPr>
          <a:lstStyle/>
          <a:p>
            <a:r>
              <a:rPr kumimoji="1" lang="ja-JP" altLang="en-US" b="1" dirty="0"/>
              <a:t>②</a:t>
            </a:r>
          </a:p>
        </p:txBody>
      </p:sp>
      <p:sp>
        <p:nvSpPr>
          <p:cNvPr id="16" name="テキスト ボックス 15">
            <a:extLst>
              <a:ext uri="{FF2B5EF4-FFF2-40B4-BE49-F238E27FC236}">
                <a16:creationId xmlns:a16="http://schemas.microsoft.com/office/drawing/2014/main" id="{06CA67DD-46B7-48AB-A0F1-4760C90D22B1}"/>
              </a:ext>
            </a:extLst>
          </p:cNvPr>
          <p:cNvSpPr txBox="1"/>
          <p:nvPr/>
        </p:nvSpPr>
        <p:spPr>
          <a:xfrm>
            <a:off x="8390858" y="3418464"/>
            <a:ext cx="609278" cy="369332"/>
          </a:xfrm>
          <a:prstGeom prst="rect">
            <a:avLst/>
          </a:prstGeom>
          <a:noFill/>
        </p:spPr>
        <p:txBody>
          <a:bodyPr wrap="square" rtlCol="0">
            <a:spAutoFit/>
          </a:bodyPr>
          <a:lstStyle/>
          <a:p>
            <a:r>
              <a:rPr kumimoji="1" lang="ja-JP" altLang="en-US" b="1" dirty="0"/>
              <a:t>③</a:t>
            </a:r>
          </a:p>
        </p:txBody>
      </p:sp>
      <p:sp>
        <p:nvSpPr>
          <p:cNvPr id="11" name="四角形: 角を丸くする 10">
            <a:extLst>
              <a:ext uri="{FF2B5EF4-FFF2-40B4-BE49-F238E27FC236}">
                <a16:creationId xmlns:a16="http://schemas.microsoft.com/office/drawing/2014/main" id="{D166049C-15B4-4BB5-97D1-F53584BF73F9}"/>
              </a:ext>
            </a:extLst>
          </p:cNvPr>
          <p:cNvSpPr/>
          <p:nvPr/>
        </p:nvSpPr>
        <p:spPr>
          <a:xfrm>
            <a:off x="228599" y="1703586"/>
            <a:ext cx="4077381" cy="2948861"/>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0549A4F2-D459-4314-A0A0-3B339EB1A94C}"/>
              </a:ext>
            </a:extLst>
          </p:cNvPr>
          <p:cNvSpPr/>
          <p:nvPr/>
        </p:nvSpPr>
        <p:spPr>
          <a:xfrm>
            <a:off x="4149390" y="3558439"/>
            <a:ext cx="4077381" cy="2948861"/>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0961EF2A-3E0A-4E3D-9683-23DFA2D5EDEF}"/>
              </a:ext>
            </a:extLst>
          </p:cNvPr>
          <p:cNvSpPr/>
          <p:nvPr/>
        </p:nvSpPr>
        <p:spPr>
          <a:xfrm>
            <a:off x="7775004" y="1640061"/>
            <a:ext cx="4077381" cy="2948861"/>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85849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7" grpId="0" animBg="1"/>
      <p:bldP spid="17" grpId="1" animBg="1"/>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FEC9D1-3A5A-4D1E-97EE-D0979F8D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72" y="4531342"/>
            <a:ext cx="5142856" cy="432330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kumimoji="1" lang="ja-JP" altLang="en-US" b="1" dirty="0"/>
              <a:t>動作確認</a:t>
            </a:r>
          </a:p>
        </p:txBody>
      </p:sp>
    </p:spTree>
    <p:extLst>
      <p:ext uri="{BB962C8B-B14F-4D97-AF65-F5344CB8AC3E}">
        <p14:creationId xmlns:p14="http://schemas.microsoft.com/office/powerpoint/2010/main" val="176271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07284-F11F-4791-A9CB-746AE29D2900}"/>
              </a:ext>
            </a:extLst>
          </p:cNvPr>
          <p:cNvSpPr>
            <a:spLocks noGrp="1"/>
          </p:cNvSpPr>
          <p:nvPr>
            <p:ph type="title"/>
          </p:nvPr>
        </p:nvSpPr>
        <p:spPr/>
        <p:txBody>
          <a:bodyPr/>
          <a:lstStyle/>
          <a:p>
            <a:r>
              <a:rPr lang="ja-JP" altLang="en-US" b="1" dirty="0"/>
              <a:t>開発環境</a:t>
            </a:r>
            <a:endParaRPr kumimoji="1" lang="ja-JP" altLang="en-US" b="1" dirty="0"/>
          </a:p>
        </p:txBody>
      </p:sp>
      <p:sp>
        <p:nvSpPr>
          <p:cNvPr id="3" name="コンテンツ プレースホルダー 2">
            <a:extLst>
              <a:ext uri="{FF2B5EF4-FFF2-40B4-BE49-F238E27FC236}">
                <a16:creationId xmlns:a16="http://schemas.microsoft.com/office/drawing/2014/main" id="{FA309CE4-3C53-4698-90C6-FA303D3D2BAC}"/>
              </a:ext>
            </a:extLst>
          </p:cNvPr>
          <p:cNvSpPr>
            <a:spLocks noGrp="1"/>
          </p:cNvSpPr>
          <p:nvPr>
            <p:ph idx="1"/>
          </p:nvPr>
        </p:nvSpPr>
        <p:spPr/>
        <p:txBody>
          <a:bodyPr>
            <a:normAutofit/>
          </a:bodyPr>
          <a:lstStyle/>
          <a:p>
            <a:r>
              <a:rPr kumimoji="1" lang="ja-JP" altLang="en-US" sz="3600" dirty="0"/>
              <a:t>開発言語　　　　</a:t>
            </a:r>
            <a:r>
              <a:rPr lang="ja-JP" altLang="en-US" sz="3600" dirty="0"/>
              <a:t>：</a:t>
            </a:r>
            <a:r>
              <a:rPr kumimoji="1" lang="en-US" altLang="ja-JP" sz="3600" dirty="0"/>
              <a:t>PHP</a:t>
            </a:r>
            <a:r>
              <a:rPr kumimoji="1" lang="ja-JP" altLang="en-US" sz="3600" dirty="0" err="1"/>
              <a:t>、</a:t>
            </a:r>
            <a:r>
              <a:rPr kumimoji="1" lang="en-US" altLang="ja-JP" sz="3600" dirty="0"/>
              <a:t>HTML</a:t>
            </a:r>
            <a:r>
              <a:rPr kumimoji="1" lang="ja-JP" altLang="en-US" sz="3600" dirty="0" err="1"/>
              <a:t>、</a:t>
            </a:r>
            <a:r>
              <a:rPr kumimoji="1" lang="en-US" altLang="ja-JP" sz="3600" dirty="0"/>
              <a:t>CSS</a:t>
            </a:r>
          </a:p>
          <a:p>
            <a:endParaRPr lang="en-US" altLang="ja-JP" sz="3600" dirty="0"/>
          </a:p>
          <a:p>
            <a:r>
              <a:rPr kumimoji="1" lang="ja-JP" altLang="en-US" sz="3600" dirty="0"/>
              <a:t>データベース　　：</a:t>
            </a:r>
            <a:r>
              <a:rPr lang="en-US" altLang="ja-JP" sz="3600" dirty="0"/>
              <a:t>MySQL</a:t>
            </a:r>
            <a:endParaRPr kumimoji="1" lang="en-US" altLang="ja-JP" sz="3600" dirty="0"/>
          </a:p>
          <a:p>
            <a:endParaRPr lang="en-US" altLang="ja-JP" sz="3200" dirty="0"/>
          </a:p>
          <a:p>
            <a:r>
              <a:rPr kumimoji="1" lang="ja-JP" altLang="en-US" sz="3600" dirty="0"/>
              <a:t>ソースコード</a:t>
            </a:r>
            <a:r>
              <a:rPr lang="ja-JP" altLang="en-US" sz="3600" dirty="0"/>
              <a:t>共有</a:t>
            </a:r>
            <a:r>
              <a:rPr kumimoji="1" lang="ja-JP" altLang="en-US" sz="3600" dirty="0"/>
              <a:t>：</a:t>
            </a:r>
            <a:r>
              <a:rPr kumimoji="1" lang="en-US" altLang="ja-JP" sz="3600" dirty="0" err="1"/>
              <a:t>github</a:t>
            </a:r>
            <a:r>
              <a:rPr kumimoji="1" lang="ja-JP" altLang="en-US" sz="3600" dirty="0" err="1"/>
              <a:t>、</a:t>
            </a:r>
            <a:r>
              <a:rPr kumimoji="1" lang="en-US" altLang="ja-JP" sz="3600" dirty="0" err="1"/>
              <a:t>sourcetree</a:t>
            </a:r>
            <a:endParaRPr kumimoji="1" lang="en-US" altLang="ja-JP" sz="3600" dirty="0"/>
          </a:p>
        </p:txBody>
      </p:sp>
    </p:spTree>
    <p:extLst>
      <p:ext uri="{BB962C8B-B14F-4D97-AF65-F5344CB8AC3E}">
        <p14:creationId xmlns:p14="http://schemas.microsoft.com/office/powerpoint/2010/main" val="501568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FEC9D1-3A5A-4D1E-97EE-D0979F8D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72" y="4531342"/>
            <a:ext cx="5142856" cy="432330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kumimoji="1" lang="ja-JP" altLang="en-US" b="1" dirty="0"/>
              <a:t>質疑応答</a:t>
            </a:r>
          </a:p>
        </p:txBody>
      </p:sp>
    </p:spTree>
    <p:extLst>
      <p:ext uri="{BB962C8B-B14F-4D97-AF65-F5344CB8AC3E}">
        <p14:creationId xmlns:p14="http://schemas.microsoft.com/office/powerpoint/2010/main" val="3888952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85BC671-44EA-4761-B18B-11693CD5667C}"/>
              </a:ext>
            </a:extLst>
          </p:cNvPr>
          <p:cNvSpPr>
            <a:spLocks noGrp="1"/>
          </p:cNvSpPr>
          <p:nvPr>
            <p:ph type="title"/>
          </p:nvPr>
        </p:nvSpPr>
        <p:spPr>
          <a:xfrm>
            <a:off x="838200" y="212725"/>
            <a:ext cx="10515600" cy="1325563"/>
          </a:xfrm>
          <a:solidFill>
            <a:schemeClr val="bg1"/>
          </a:solidFill>
        </p:spPr>
        <p:txBody>
          <a:bodyPr/>
          <a:lstStyle/>
          <a:p>
            <a:r>
              <a:rPr kumimoji="1" lang="en-US" altLang="ja-JP" b="1" dirty="0"/>
              <a:t>ER</a:t>
            </a:r>
            <a:r>
              <a:rPr kumimoji="1" lang="ja-JP" altLang="en-US" b="1" dirty="0"/>
              <a:t>図</a:t>
            </a:r>
          </a:p>
        </p:txBody>
      </p:sp>
      <p:pic>
        <p:nvPicPr>
          <p:cNvPr id="9" name="コンテンツ プレースホルダー 8">
            <a:extLst>
              <a:ext uri="{FF2B5EF4-FFF2-40B4-BE49-F238E27FC236}">
                <a16:creationId xmlns:a16="http://schemas.microsoft.com/office/drawing/2014/main" id="{EBE5E0B2-54B5-41B9-A00D-BE504217D1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2549" y="1846263"/>
            <a:ext cx="8787228" cy="4022725"/>
          </a:xfrm>
        </p:spPr>
      </p:pic>
    </p:spTree>
    <p:extLst>
      <p:ext uri="{BB962C8B-B14F-4D97-AF65-F5344CB8AC3E}">
        <p14:creationId xmlns:p14="http://schemas.microsoft.com/office/powerpoint/2010/main" val="3577618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C88C0-CDDB-4A00-8762-A1587B9421D8}"/>
              </a:ext>
            </a:extLst>
          </p:cNvPr>
          <p:cNvSpPr>
            <a:spLocks noGrp="1"/>
          </p:cNvSpPr>
          <p:nvPr>
            <p:ph type="title"/>
          </p:nvPr>
        </p:nvSpPr>
        <p:spPr>
          <a:solidFill>
            <a:schemeClr val="bg1"/>
          </a:solidFill>
        </p:spPr>
        <p:txBody>
          <a:bodyPr/>
          <a:lstStyle/>
          <a:p>
            <a:r>
              <a:rPr kumimoji="1" lang="ja-JP" altLang="en-US" b="1" dirty="0"/>
              <a:t>役割分担</a:t>
            </a:r>
          </a:p>
        </p:txBody>
      </p:sp>
      <p:pic>
        <p:nvPicPr>
          <p:cNvPr id="5" name="コンテンツ プレースホルダー 4">
            <a:extLst>
              <a:ext uri="{FF2B5EF4-FFF2-40B4-BE49-F238E27FC236}">
                <a16:creationId xmlns:a16="http://schemas.microsoft.com/office/drawing/2014/main" id="{28AA6338-1D95-4E65-B124-7C9546F50E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1836" y="1846263"/>
            <a:ext cx="6388653" cy="4022725"/>
          </a:xfrm>
        </p:spPr>
      </p:pic>
      <p:sp>
        <p:nvSpPr>
          <p:cNvPr id="3" name="四角形: 角を丸くする 2">
            <a:extLst>
              <a:ext uri="{FF2B5EF4-FFF2-40B4-BE49-F238E27FC236}">
                <a16:creationId xmlns:a16="http://schemas.microsoft.com/office/drawing/2014/main" id="{608739CF-56FB-4E32-95C4-CE6393AFD16B}"/>
              </a:ext>
            </a:extLst>
          </p:cNvPr>
          <p:cNvSpPr/>
          <p:nvPr/>
        </p:nvSpPr>
        <p:spPr>
          <a:xfrm>
            <a:off x="2934942" y="1737360"/>
            <a:ext cx="1524000" cy="4447148"/>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465890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805</TotalTime>
  <Words>793</Words>
  <Application>Microsoft Office PowerPoint</Application>
  <PresentationFormat>ワイド画面</PresentationFormat>
  <Paragraphs>88</Paragraphs>
  <Slides>11</Slides>
  <Notes>11</Notes>
  <HiddenSlides>4</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Arial</vt:lpstr>
      <vt:lpstr>Calibri</vt:lpstr>
      <vt:lpstr>Calibri Light</vt:lpstr>
      <vt:lpstr>レトロスペクト</vt:lpstr>
      <vt:lpstr> 売上管理システム</vt:lpstr>
      <vt:lpstr>目次</vt:lpstr>
      <vt:lpstr>売上管理の説明</vt:lpstr>
      <vt:lpstr>画面設計</vt:lpstr>
      <vt:lpstr>動作確認</vt:lpstr>
      <vt:lpstr>開発環境</vt:lpstr>
      <vt:lpstr>質疑応答</vt:lpstr>
      <vt:lpstr>ER図</vt:lpstr>
      <vt:lpstr>役割分担</vt:lpstr>
      <vt:lpstr>まとめ</vt:lpstr>
      <vt:lpstr>・苦労した点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2023_CS 板井 駿佳</dc:creator>
  <cp:lastModifiedBy>2023_CS 板井 駿佳</cp:lastModifiedBy>
  <cp:revision>118</cp:revision>
  <dcterms:created xsi:type="dcterms:W3CDTF">2024-07-05T04:11:48Z</dcterms:created>
  <dcterms:modified xsi:type="dcterms:W3CDTF">2024-09-20T05:53:34Z</dcterms:modified>
</cp:coreProperties>
</file>