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Lobster"/>
      <p:regular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712">
          <p15:clr>
            <a:srgbClr val="9AA0A6"/>
          </p15:clr>
        </p15:guide>
      </p15:sldGuideLst>
    </p:ext>
    <p:ext uri="http://customooxmlschemas.google.com/">
      <go:slidesCustomData xmlns:go="http://customooxmlschemas.google.com/" r:id="rId20" roundtripDataSignature="AMtx7miLcBKIr9o9VbaT29dypI3WXhnh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712" orient="horz"/>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obster-regular.fntdata"/><Relationship Id="rId16" Type="http://schemas.openxmlformats.org/officeDocument/2006/relationships/slide" Target="slides/slide11.xml"/><Relationship Id="rId19" Type="http://schemas.openxmlformats.org/officeDocument/2006/relationships/font" Target="fonts/Oswald-bold.fntdata"/><Relationship Id="rId18" Type="http://schemas.openxmlformats.org/officeDocument/2006/relationships/font" Target="fonts/Oswal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b="1" lang="en">
                <a:solidFill>
                  <a:schemeClr val="dk1"/>
                </a:solidFill>
              </a:rPr>
              <a:t>Overview of business: </a:t>
            </a:r>
            <a:r>
              <a:rPr lang="en">
                <a:solidFill>
                  <a:schemeClr val="dk1"/>
                </a:solidFill>
              </a:rPr>
              <a:t>The business under discussion is a local small batch brewery. It      serves customers home crafted beers in a restaurant set-up. It is a single brewery that serves two product lines - IPA and Ale. The business has employed several employees who take care distribution of the procurement, manufacturing, distribution, and customer service. However, for the purpose of the project, we have considered employee involvement limited to product distribution.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7a3f2f790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7a3f2f7908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br>
              <a:rPr b="1" lang="en">
                <a:solidFill>
                  <a:schemeClr val="dk1"/>
                </a:solidFill>
              </a:rPr>
            </a:br>
            <a:r>
              <a:rPr b="1" lang="en">
                <a:solidFill>
                  <a:schemeClr val="dk1"/>
                </a:solidFill>
              </a:rPr>
              <a:t>Current challenges: </a:t>
            </a:r>
            <a:r>
              <a:rPr lang="en">
                <a:solidFill>
                  <a:schemeClr val="dk1"/>
                </a:solidFill>
              </a:rPr>
              <a:t>The current challenge faced by the business is to maintain the current inventory levels based on customer demands. Hence, it is important for the company to have a system to predict incoming demand.</a:t>
            </a:r>
            <a:br>
              <a:rPr lang="en">
                <a:solidFill>
                  <a:schemeClr val="dk1"/>
                </a:solidFill>
              </a:rPr>
            </a:br>
            <a:br>
              <a:rPr lang="en">
                <a:solidFill>
                  <a:schemeClr val="dk1"/>
                </a:solidFill>
              </a:rPr>
            </a:br>
            <a:r>
              <a:rPr b="1" lang="en">
                <a:solidFill>
                  <a:schemeClr val="dk1"/>
                </a:solidFill>
              </a:rPr>
              <a:t>Motivations: </a:t>
            </a:r>
            <a:r>
              <a:rPr lang="en">
                <a:solidFill>
                  <a:schemeClr val="dk1"/>
                </a:solidFill>
              </a:rPr>
              <a:t>With the help of accurate demand prediction, the company will be better able to take decisions on raw material procurements and inventory. It will in turn will reduce procurement and inventory holding costs. In addition, the mechanism will help to serve customers better via an efficient supply chain. </a:t>
            </a:r>
            <a:br>
              <a:rPr lang="en">
                <a:solidFill>
                  <a:schemeClr val="dk1"/>
                </a:solidFill>
              </a:rPr>
            </a:b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Review process and swimlane?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SzPts val="1100"/>
              <a:buNone/>
            </a:pPr>
            <a:r>
              <a:rPr b="1" lang="en">
                <a:solidFill>
                  <a:schemeClr val="dk1"/>
                </a:solidFill>
              </a:rPr>
              <a:t>Database Structure: </a:t>
            </a:r>
            <a:r>
              <a:rPr lang="en">
                <a:solidFill>
                  <a:schemeClr val="dk1"/>
                </a:solidFill>
              </a:rPr>
              <a:t>The data has been stored in the several tables and are connected with the RDBMS. The details of the tables are given below: </a:t>
            </a:r>
            <a:br>
              <a:rPr lang="en">
                <a:solidFill>
                  <a:schemeClr val="dk1"/>
                </a:solidFill>
              </a:rPr>
            </a:br>
            <a:br>
              <a:rPr lang="en">
                <a:solidFill>
                  <a:schemeClr val="dk1"/>
                </a:solidFill>
              </a:rPr>
            </a:br>
            <a:r>
              <a:rPr b="1" lang="en">
                <a:solidFill>
                  <a:schemeClr val="dk1"/>
                </a:solidFill>
              </a:rPr>
              <a:t>Customer</a:t>
            </a:r>
            <a:r>
              <a:rPr lang="en">
                <a:solidFill>
                  <a:schemeClr val="dk1"/>
                </a:solidFill>
              </a:rPr>
              <a:t> - It contains the information of the customer that placed an order including customer ID </a:t>
            </a:r>
            <a:br>
              <a:rPr lang="en">
                <a:solidFill>
                  <a:schemeClr val="dk1"/>
                </a:solidFill>
              </a:rPr>
            </a:br>
            <a:r>
              <a:rPr b="1" lang="en">
                <a:solidFill>
                  <a:schemeClr val="dk1"/>
                </a:solidFill>
              </a:rPr>
              <a:t>Order_1</a:t>
            </a:r>
            <a:r>
              <a:rPr lang="en">
                <a:solidFill>
                  <a:schemeClr val="dk1"/>
                </a:solidFill>
              </a:rPr>
              <a:t> - It includes order content, order ID and order date</a:t>
            </a:r>
            <a:br>
              <a:rPr lang="en">
                <a:solidFill>
                  <a:schemeClr val="dk1"/>
                </a:solidFill>
              </a:rPr>
            </a:br>
            <a:r>
              <a:rPr b="1" lang="en">
                <a:solidFill>
                  <a:schemeClr val="dk1"/>
                </a:solidFill>
              </a:rPr>
              <a:t>Product_Order - </a:t>
            </a:r>
            <a:r>
              <a:rPr lang="en">
                <a:solidFill>
                  <a:schemeClr val="dk1"/>
                </a:solidFill>
              </a:rPr>
              <a:t>It comprises of the details of product required as part of the order placed</a:t>
            </a:r>
            <a:br>
              <a:rPr b="1" lang="en">
                <a:solidFill>
                  <a:schemeClr val="dk1"/>
                </a:solidFill>
              </a:rPr>
            </a:br>
            <a:r>
              <a:rPr b="1" lang="en">
                <a:solidFill>
                  <a:schemeClr val="dk1"/>
                </a:solidFill>
              </a:rPr>
              <a:t>Products - </a:t>
            </a:r>
            <a:r>
              <a:rPr lang="en">
                <a:solidFill>
                  <a:schemeClr val="dk1"/>
                </a:solidFill>
              </a:rPr>
              <a:t>It has details of the products offered by the company</a:t>
            </a:r>
            <a:br>
              <a:rPr b="1" lang="en">
                <a:solidFill>
                  <a:schemeClr val="dk1"/>
                </a:solidFill>
              </a:rPr>
            </a:br>
            <a:r>
              <a:rPr b="1" lang="en">
                <a:solidFill>
                  <a:schemeClr val="dk1"/>
                </a:solidFill>
              </a:rPr>
              <a:t>Product_Line - </a:t>
            </a:r>
            <a:r>
              <a:rPr lang="en">
                <a:solidFill>
                  <a:schemeClr val="dk1"/>
                </a:solidFill>
              </a:rPr>
              <a:t>It contains information of the product lines</a:t>
            </a:r>
            <a:br>
              <a:rPr b="1" lang="en">
                <a:solidFill>
                  <a:schemeClr val="dk1"/>
                </a:solidFill>
              </a:rPr>
            </a:br>
            <a:r>
              <a:rPr b="1" lang="en">
                <a:solidFill>
                  <a:schemeClr val="dk1"/>
                </a:solidFill>
              </a:rPr>
              <a:t>Employee- </a:t>
            </a:r>
            <a:r>
              <a:rPr lang="en">
                <a:solidFill>
                  <a:schemeClr val="dk1"/>
                </a:solidFill>
              </a:rPr>
              <a:t>The table contains basic information of the company employees</a:t>
            </a:r>
            <a:br>
              <a:rPr b="1" lang="en">
                <a:solidFill>
                  <a:schemeClr val="dk1"/>
                </a:solidFill>
              </a:rPr>
            </a:br>
            <a:r>
              <a:rPr b="1" lang="en">
                <a:solidFill>
                  <a:schemeClr val="dk1"/>
                </a:solidFill>
              </a:rPr>
              <a:t>Raw_Materials- </a:t>
            </a:r>
            <a:r>
              <a:rPr lang="en">
                <a:solidFill>
                  <a:schemeClr val="dk1"/>
                </a:solidFill>
              </a:rPr>
              <a:t>It encompasses details of the raw materials procured</a:t>
            </a:r>
            <a:br>
              <a:rPr b="1" lang="en">
                <a:solidFill>
                  <a:schemeClr val="dk1"/>
                </a:solidFill>
              </a:rPr>
            </a:br>
            <a:r>
              <a:rPr b="1" lang="en">
                <a:solidFill>
                  <a:schemeClr val="dk1"/>
                </a:solidFill>
              </a:rPr>
              <a:t>Suppliers-</a:t>
            </a:r>
            <a:r>
              <a:rPr lang="en">
                <a:solidFill>
                  <a:schemeClr val="dk1"/>
                </a:solidFill>
              </a:rPr>
              <a:t> Includes basic information of the suppliers</a:t>
            </a:r>
            <a:br>
              <a:rPr lang="en">
                <a:solidFill>
                  <a:schemeClr val="dk1"/>
                </a:solidFill>
              </a:rPr>
            </a:br>
            <a:endParaRPr>
              <a:solidFill>
                <a:schemeClr val="dk1"/>
              </a:solidFill>
            </a:endParaRPr>
          </a:p>
          <a:p>
            <a:pPr indent="0" lvl="0" marL="457200" rtl="0" algn="just">
              <a:lnSpc>
                <a:spcPct val="115000"/>
              </a:lnSpc>
              <a:spcBef>
                <a:spcPts val="0"/>
              </a:spcBef>
              <a:spcAft>
                <a:spcPts val="0"/>
              </a:spcAft>
              <a:buClr>
                <a:schemeClr val="dk1"/>
              </a:buClr>
              <a:buSzPts val="1100"/>
              <a:buFont typeface="Arial"/>
              <a:buNone/>
            </a:pPr>
            <a:r>
              <a:rPr lang="en">
                <a:solidFill>
                  <a:schemeClr val="dk1"/>
                </a:solidFill>
              </a:rPr>
              <a:t>Data base users?</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d5179a6ad0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d5179a6ad0_2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100"/>
              <a:buNone/>
            </a:pPr>
            <a:r>
              <a:rPr lang="en">
                <a:solidFill>
                  <a:schemeClr val="dk1"/>
                </a:solidFill>
              </a:rPr>
              <a:t>This report displays customer state, sum of order costs, and sum of the amount that was ordered. Grouped by state dn ordered by the sum of the orders. This Gives insight into where we are shipping our product and what states are generating the most money in sales. This could be used to identify states that should be targeted for upselling or where to focus promotions and advertising. </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d5179a6ad0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d5179a6ad0_2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181818"/>
        </a:solidFill>
      </p:bgPr>
    </p:bg>
    <p:spTree>
      <p:nvGrpSpPr>
        <p:cNvPr id="9" name="Shape 9"/>
        <p:cNvGrpSpPr/>
        <p:nvPr/>
      </p:nvGrpSpPr>
      <p:grpSpPr>
        <a:xfrm>
          <a:off x="0" y="0"/>
          <a:ext cx="0" cy="0"/>
          <a:chOff x="0" y="0"/>
          <a:chExt cx="0" cy="0"/>
        </a:xfrm>
      </p:grpSpPr>
      <p:sp>
        <p:nvSpPr>
          <p:cNvPr id="10" name="Google Shape;10;p47"/>
          <p:cNvSpPr txBox="1"/>
          <p:nvPr>
            <p:ph type="ctrTitle"/>
          </p:nvPr>
        </p:nvSpPr>
        <p:spPr>
          <a:xfrm>
            <a:off x="720000" y="1823475"/>
            <a:ext cx="7704000" cy="97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600">
                <a:solidFill>
                  <a:srgbClr val="FF774B"/>
                </a:solidFill>
                <a:latin typeface="Lobster"/>
                <a:ea typeface="Lobster"/>
                <a:cs typeface="Lobster"/>
                <a:sym typeface="Lobster"/>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47"/>
          <p:cNvSpPr txBox="1"/>
          <p:nvPr>
            <p:ph idx="1" type="subTitle"/>
          </p:nvPr>
        </p:nvSpPr>
        <p:spPr>
          <a:xfrm>
            <a:off x="720000" y="2835600"/>
            <a:ext cx="77040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1800"/>
              <a:buNone/>
              <a:defRPr>
                <a:solidFill>
                  <a:srgbClr val="FFFFFF"/>
                </a:solidFill>
                <a:latin typeface="Oswald"/>
                <a:ea typeface="Oswald"/>
                <a:cs typeface="Oswald"/>
                <a:sym typeface="Oswal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340">
          <p15:clr>
            <a:srgbClr val="FA7B17"/>
          </p15:clr>
        </p15:guide>
        <p15:guide id="2" orient="horz" pos="2900">
          <p15:clr>
            <a:srgbClr val="FA7B17"/>
          </p15:clr>
        </p15:guide>
        <p15:guide id="3" pos="454">
          <p15:clr>
            <a:srgbClr val="FA7B17"/>
          </p15:clr>
        </p15:guide>
        <p15:guide id="4" pos="5306">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4" name="Shape 64"/>
        <p:cNvGrpSpPr/>
        <p:nvPr/>
      </p:nvGrpSpPr>
      <p:grpSpPr>
        <a:xfrm>
          <a:off x="0" y="0"/>
          <a:ext cx="0" cy="0"/>
          <a:chOff x="0" y="0"/>
          <a:chExt cx="0" cy="0"/>
        </a:xfrm>
      </p:grpSpPr>
      <p:sp>
        <p:nvSpPr>
          <p:cNvPr id="65" name="Google Shape;65;p56"/>
          <p:cNvSpPr txBox="1"/>
          <p:nvPr>
            <p:ph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6" name="Google Shape;66;p56"/>
          <p:cNvSpPr txBox="1"/>
          <p:nvPr>
            <p:ph idx="1" type="subTitle"/>
          </p:nvPr>
        </p:nvSpPr>
        <p:spPr>
          <a:xfrm>
            <a:off x="731850" y="1518650"/>
            <a:ext cx="4977000" cy="74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68" name="Shape 68"/>
        <p:cNvGrpSpPr/>
        <p:nvPr/>
      </p:nvGrpSpPr>
      <p:grpSpPr>
        <a:xfrm>
          <a:off x="0" y="0"/>
          <a:ext cx="0" cy="0"/>
          <a:chOff x="0" y="0"/>
          <a:chExt cx="0" cy="0"/>
        </a:xfrm>
      </p:grpSpPr>
      <p:sp>
        <p:nvSpPr>
          <p:cNvPr id="69" name="Google Shape;69;p57"/>
          <p:cNvSpPr txBox="1"/>
          <p:nvPr>
            <p:ph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70" name="Google Shape;70;p57"/>
          <p:cNvSpPr txBox="1"/>
          <p:nvPr>
            <p:ph idx="1" type="subTitle"/>
          </p:nvPr>
        </p:nvSpPr>
        <p:spPr>
          <a:xfrm>
            <a:off x="1918813" y="3734681"/>
            <a:ext cx="2200800" cy="786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57"/>
          <p:cNvSpPr txBox="1"/>
          <p:nvPr>
            <p:ph idx="2" type="subTitle"/>
          </p:nvPr>
        </p:nvSpPr>
        <p:spPr>
          <a:xfrm>
            <a:off x="1918813" y="3269868"/>
            <a:ext cx="2200800" cy="45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atin typeface="Oswald"/>
                <a:ea typeface="Oswald"/>
                <a:cs typeface="Oswald"/>
                <a:sym typeface="Oswald"/>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72" name="Google Shape;72;p57"/>
          <p:cNvSpPr txBox="1"/>
          <p:nvPr>
            <p:ph idx="3" type="subTitle"/>
          </p:nvPr>
        </p:nvSpPr>
        <p:spPr>
          <a:xfrm>
            <a:off x="6138925" y="1984094"/>
            <a:ext cx="2200800" cy="786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57"/>
          <p:cNvSpPr txBox="1"/>
          <p:nvPr>
            <p:ph idx="4" type="subTitle"/>
          </p:nvPr>
        </p:nvSpPr>
        <p:spPr>
          <a:xfrm>
            <a:off x="6138925" y="1526304"/>
            <a:ext cx="2200800" cy="45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atin typeface="Oswald"/>
                <a:ea typeface="Oswald"/>
                <a:cs typeface="Oswald"/>
                <a:sym typeface="Oswald"/>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74" name="Google Shape;74;p57"/>
          <p:cNvSpPr txBox="1"/>
          <p:nvPr>
            <p:ph idx="5" type="subTitle"/>
          </p:nvPr>
        </p:nvSpPr>
        <p:spPr>
          <a:xfrm>
            <a:off x="6138925" y="3734681"/>
            <a:ext cx="2200800" cy="786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57"/>
          <p:cNvSpPr txBox="1"/>
          <p:nvPr>
            <p:ph idx="6" type="subTitle"/>
          </p:nvPr>
        </p:nvSpPr>
        <p:spPr>
          <a:xfrm>
            <a:off x="6138925" y="3269868"/>
            <a:ext cx="2200800" cy="45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atin typeface="Oswald"/>
                <a:ea typeface="Oswald"/>
                <a:cs typeface="Oswald"/>
                <a:sym typeface="Oswald"/>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76" name="Google Shape;76;p57"/>
          <p:cNvSpPr txBox="1"/>
          <p:nvPr>
            <p:ph idx="7" type="subTitle"/>
          </p:nvPr>
        </p:nvSpPr>
        <p:spPr>
          <a:xfrm>
            <a:off x="1918813" y="1984094"/>
            <a:ext cx="2200800" cy="786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7"/>
          <p:cNvSpPr txBox="1"/>
          <p:nvPr>
            <p:ph idx="8" type="subTitle"/>
          </p:nvPr>
        </p:nvSpPr>
        <p:spPr>
          <a:xfrm>
            <a:off x="1918813" y="1526304"/>
            <a:ext cx="2200800" cy="45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atin typeface="Oswald"/>
                <a:ea typeface="Oswald"/>
                <a:cs typeface="Oswald"/>
                <a:sym typeface="Oswald"/>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78" name="Google Shape;78;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rgbClr val="181818"/>
        </a:solidFill>
      </p:bgPr>
    </p:bg>
    <p:spTree>
      <p:nvGrpSpPr>
        <p:cNvPr id="79" name="Shape 79"/>
        <p:cNvGrpSpPr/>
        <p:nvPr/>
      </p:nvGrpSpPr>
      <p:grpSpPr>
        <a:xfrm>
          <a:off x="0" y="0"/>
          <a:ext cx="0" cy="0"/>
          <a:chOff x="0" y="0"/>
          <a:chExt cx="0" cy="0"/>
        </a:xfrm>
      </p:grpSpPr>
      <p:sp>
        <p:nvSpPr>
          <p:cNvPr id="80" name="Google Shape;80;p58"/>
          <p:cNvSpPr txBox="1"/>
          <p:nvPr>
            <p:ph idx="1" type="subTitle"/>
          </p:nvPr>
        </p:nvSpPr>
        <p:spPr>
          <a:xfrm>
            <a:off x="1296300" y="3897475"/>
            <a:ext cx="6551400" cy="55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774B"/>
              </a:buClr>
              <a:buSzPts val="3000"/>
              <a:buFont typeface="Lobster"/>
              <a:buNone/>
              <a:defRPr sz="3000">
                <a:solidFill>
                  <a:srgbClr val="FF774B"/>
                </a:solidFill>
                <a:latin typeface="Lobster"/>
                <a:ea typeface="Lobster"/>
                <a:cs typeface="Lobster"/>
                <a:sym typeface="Lobster"/>
              </a:defRPr>
            </a:lvl1pPr>
            <a:lvl2pPr lvl="1" algn="ctr">
              <a:lnSpc>
                <a:spcPct val="100000"/>
              </a:lnSpc>
              <a:spcBef>
                <a:spcPts val="0"/>
              </a:spcBef>
              <a:spcAft>
                <a:spcPts val="0"/>
              </a:spcAft>
              <a:buClr>
                <a:srgbClr val="FF774B"/>
              </a:buClr>
              <a:buSzPts val="3000"/>
              <a:buFont typeface="Lobster"/>
              <a:buNone/>
              <a:defRPr sz="3000">
                <a:solidFill>
                  <a:srgbClr val="FF774B"/>
                </a:solidFill>
                <a:latin typeface="Lobster"/>
                <a:ea typeface="Lobster"/>
                <a:cs typeface="Lobster"/>
                <a:sym typeface="Lobster"/>
              </a:defRPr>
            </a:lvl2pPr>
            <a:lvl3pPr lvl="2" algn="ctr">
              <a:lnSpc>
                <a:spcPct val="100000"/>
              </a:lnSpc>
              <a:spcBef>
                <a:spcPts val="0"/>
              </a:spcBef>
              <a:spcAft>
                <a:spcPts val="0"/>
              </a:spcAft>
              <a:buClr>
                <a:srgbClr val="FF774B"/>
              </a:buClr>
              <a:buSzPts val="3000"/>
              <a:buFont typeface="Lobster"/>
              <a:buNone/>
              <a:defRPr sz="3000">
                <a:solidFill>
                  <a:srgbClr val="FF774B"/>
                </a:solidFill>
                <a:latin typeface="Lobster"/>
                <a:ea typeface="Lobster"/>
                <a:cs typeface="Lobster"/>
                <a:sym typeface="Lobster"/>
              </a:defRPr>
            </a:lvl3pPr>
            <a:lvl4pPr lvl="3" algn="ctr">
              <a:lnSpc>
                <a:spcPct val="100000"/>
              </a:lnSpc>
              <a:spcBef>
                <a:spcPts val="0"/>
              </a:spcBef>
              <a:spcAft>
                <a:spcPts val="0"/>
              </a:spcAft>
              <a:buClr>
                <a:srgbClr val="FF774B"/>
              </a:buClr>
              <a:buSzPts val="3000"/>
              <a:buFont typeface="Lobster"/>
              <a:buNone/>
              <a:defRPr sz="3000">
                <a:solidFill>
                  <a:srgbClr val="FF774B"/>
                </a:solidFill>
                <a:latin typeface="Lobster"/>
                <a:ea typeface="Lobster"/>
                <a:cs typeface="Lobster"/>
                <a:sym typeface="Lobster"/>
              </a:defRPr>
            </a:lvl4pPr>
            <a:lvl5pPr lvl="4" algn="ctr">
              <a:lnSpc>
                <a:spcPct val="100000"/>
              </a:lnSpc>
              <a:spcBef>
                <a:spcPts val="0"/>
              </a:spcBef>
              <a:spcAft>
                <a:spcPts val="0"/>
              </a:spcAft>
              <a:buClr>
                <a:srgbClr val="FF774B"/>
              </a:buClr>
              <a:buSzPts val="3000"/>
              <a:buFont typeface="Lobster"/>
              <a:buNone/>
              <a:defRPr sz="3000">
                <a:solidFill>
                  <a:srgbClr val="FF774B"/>
                </a:solidFill>
                <a:latin typeface="Lobster"/>
                <a:ea typeface="Lobster"/>
                <a:cs typeface="Lobster"/>
                <a:sym typeface="Lobster"/>
              </a:defRPr>
            </a:lvl5pPr>
            <a:lvl6pPr lvl="5" algn="ctr">
              <a:lnSpc>
                <a:spcPct val="100000"/>
              </a:lnSpc>
              <a:spcBef>
                <a:spcPts val="0"/>
              </a:spcBef>
              <a:spcAft>
                <a:spcPts val="0"/>
              </a:spcAft>
              <a:buClr>
                <a:srgbClr val="FF774B"/>
              </a:buClr>
              <a:buSzPts val="3000"/>
              <a:buFont typeface="Lobster"/>
              <a:buNone/>
              <a:defRPr sz="3000">
                <a:solidFill>
                  <a:srgbClr val="FF774B"/>
                </a:solidFill>
                <a:latin typeface="Lobster"/>
                <a:ea typeface="Lobster"/>
                <a:cs typeface="Lobster"/>
                <a:sym typeface="Lobster"/>
              </a:defRPr>
            </a:lvl6pPr>
            <a:lvl7pPr lvl="6" algn="ctr">
              <a:lnSpc>
                <a:spcPct val="100000"/>
              </a:lnSpc>
              <a:spcBef>
                <a:spcPts val="0"/>
              </a:spcBef>
              <a:spcAft>
                <a:spcPts val="0"/>
              </a:spcAft>
              <a:buClr>
                <a:srgbClr val="FF774B"/>
              </a:buClr>
              <a:buSzPts val="3000"/>
              <a:buFont typeface="Lobster"/>
              <a:buNone/>
              <a:defRPr sz="3000">
                <a:solidFill>
                  <a:srgbClr val="FF774B"/>
                </a:solidFill>
                <a:latin typeface="Lobster"/>
                <a:ea typeface="Lobster"/>
                <a:cs typeface="Lobster"/>
                <a:sym typeface="Lobster"/>
              </a:defRPr>
            </a:lvl7pPr>
            <a:lvl8pPr lvl="7" algn="ctr">
              <a:lnSpc>
                <a:spcPct val="100000"/>
              </a:lnSpc>
              <a:spcBef>
                <a:spcPts val="0"/>
              </a:spcBef>
              <a:spcAft>
                <a:spcPts val="0"/>
              </a:spcAft>
              <a:buClr>
                <a:srgbClr val="FF774B"/>
              </a:buClr>
              <a:buSzPts val="3000"/>
              <a:buFont typeface="Lobster"/>
              <a:buNone/>
              <a:defRPr sz="3000">
                <a:solidFill>
                  <a:srgbClr val="FF774B"/>
                </a:solidFill>
                <a:latin typeface="Lobster"/>
                <a:ea typeface="Lobster"/>
                <a:cs typeface="Lobster"/>
                <a:sym typeface="Lobster"/>
              </a:defRPr>
            </a:lvl8pPr>
            <a:lvl9pPr lvl="8" algn="ctr">
              <a:lnSpc>
                <a:spcPct val="100000"/>
              </a:lnSpc>
              <a:spcBef>
                <a:spcPts val="0"/>
              </a:spcBef>
              <a:spcAft>
                <a:spcPts val="0"/>
              </a:spcAft>
              <a:buClr>
                <a:srgbClr val="FF774B"/>
              </a:buClr>
              <a:buSzPts val="3000"/>
              <a:buFont typeface="Lobster"/>
              <a:buNone/>
              <a:defRPr sz="3000">
                <a:solidFill>
                  <a:srgbClr val="FF774B"/>
                </a:solidFill>
                <a:latin typeface="Lobster"/>
                <a:ea typeface="Lobster"/>
                <a:cs typeface="Lobster"/>
                <a:sym typeface="Lobster"/>
              </a:defRPr>
            </a:lvl9pPr>
          </a:lstStyle>
          <a:p/>
        </p:txBody>
      </p:sp>
      <p:sp>
        <p:nvSpPr>
          <p:cNvPr id="81" name="Google Shape;81;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82" name="Shape 82"/>
        <p:cNvGrpSpPr/>
        <p:nvPr/>
      </p:nvGrpSpPr>
      <p:grpSpPr>
        <a:xfrm>
          <a:off x="0" y="0"/>
          <a:ext cx="0" cy="0"/>
          <a:chOff x="0" y="0"/>
          <a:chExt cx="0" cy="0"/>
        </a:xfrm>
      </p:grpSpPr>
      <p:sp>
        <p:nvSpPr>
          <p:cNvPr id="83" name="Google Shape;83;p59"/>
          <p:cNvSpPr txBox="1"/>
          <p:nvPr>
            <p:ph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84" name="Google Shape;84;p59"/>
          <p:cNvSpPr txBox="1"/>
          <p:nvPr>
            <p:ph idx="1" type="subTitle"/>
          </p:nvPr>
        </p:nvSpPr>
        <p:spPr>
          <a:xfrm>
            <a:off x="720025" y="4091690"/>
            <a:ext cx="2200800" cy="51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59"/>
          <p:cNvSpPr txBox="1"/>
          <p:nvPr>
            <p:ph idx="2" type="subTitle"/>
          </p:nvPr>
        </p:nvSpPr>
        <p:spPr>
          <a:xfrm>
            <a:off x="720025" y="3651629"/>
            <a:ext cx="2200800" cy="396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latin typeface="Oswald"/>
                <a:ea typeface="Oswald"/>
                <a:cs typeface="Oswald"/>
                <a:sym typeface="Oswald"/>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86" name="Google Shape;86;p59"/>
          <p:cNvSpPr txBox="1"/>
          <p:nvPr>
            <p:ph idx="3" type="subTitle"/>
          </p:nvPr>
        </p:nvSpPr>
        <p:spPr>
          <a:xfrm>
            <a:off x="3471606" y="4091690"/>
            <a:ext cx="2200800" cy="51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59"/>
          <p:cNvSpPr txBox="1"/>
          <p:nvPr>
            <p:ph idx="4" type="subTitle"/>
          </p:nvPr>
        </p:nvSpPr>
        <p:spPr>
          <a:xfrm>
            <a:off x="3471608" y="3647863"/>
            <a:ext cx="2200800" cy="396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latin typeface="Oswald"/>
                <a:ea typeface="Oswald"/>
                <a:cs typeface="Oswald"/>
                <a:sym typeface="Oswald"/>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88" name="Google Shape;88;p59"/>
          <p:cNvSpPr txBox="1"/>
          <p:nvPr>
            <p:ph idx="5" type="subTitle"/>
          </p:nvPr>
        </p:nvSpPr>
        <p:spPr>
          <a:xfrm>
            <a:off x="6223175" y="4091690"/>
            <a:ext cx="2200800" cy="51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59"/>
          <p:cNvSpPr txBox="1"/>
          <p:nvPr>
            <p:ph idx="6" type="subTitle"/>
          </p:nvPr>
        </p:nvSpPr>
        <p:spPr>
          <a:xfrm>
            <a:off x="6223179" y="3651629"/>
            <a:ext cx="2200800" cy="396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latin typeface="Oswald"/>
                <a:ea typeface="Oswald"/>
                <a:cs typeface="Oswald"/>
                <a:sym typeface="Oswald"/>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90" name="Google Shape;90;p59"/>
          <p:cNvSpPr txBox="1"/>
          <p:nvPr>
            <p:ph idx="7" type="subTitle"/>
          </p:nvPr>
        </p:nvSpPr>
        <p:spPr>
          <a:xfrm>
            <a:off x="720025" y="2254615"/>
            <a:ext cx="2200800" cy="51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59"/>
          <p:cNvSpPr txBox="1"/>
          <p:nvPr>
            <p:ph idx="8" type="subTitle"/>
          </p:nvPr>
        </p:nvSpPr>
        <p:spPr>
          <a:xfrm>
            <a:off x="720025" y="1816394"/>
            <a:ext cx="2200800" cy="39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latin typeface="Oswald"/>
                <a:ea typeface="Oswald"/>
                <a:cs typeface="Oswald"/>
                <a:sym typeface="Oswald"/>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92" name="Google Shape;92;p59"/>
          <p:cNvSpPr txBox="1"/>
          <p:nvPr>
            <p:ph idx="9" type="subTitle"/>
          </p:nvPr>
        </p:nvSpPr>
        <p:spPr>
          <a:xfrm>
            <a:off x="3471606" y="2254615"/>
            <a:ext cx="2200800" cy="51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59"/>
          <p:cNvSpPr txBox="1"/>
          <p:nvPr>
            <p:ph idx="13" type="subTitle"/>
          </p:nvPr>
        </p:nvSpPr>
        <p:spPr>
          <a:xfrm>
            <a:off x="3471608" y="1812663"/>
            <a:ext cx="2200800" cy="39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latin typeface="Oswald"/>
                <a:ea typeface="Oswald"/>
                <a:cs typeface="Oswald"/>
                <a:sym typeface="Oswald"/>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94" name="Google Shape;94;p59"/>
          <p:cNvSpPr txBox="1"/>
          <p:nvPr>
            <p:ph idx="14" type="subTitle"/>
          </p:nvPr>
        </p:nvSpPr>
        <p:spPr>
          <a:xfrm>
            <a:off x="6223175" y="2254615"/>
            <a:ext cx="2200800" cy="51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59"/>
          <p:cNvSpPr txBox="1"/>
          <p:nvPr>
            <p:ph idx="15" type="subTitle"/>
          </p:nvPr>
        </p:nvSpPr>
        <p:spPr>
          <a:xfrm>
            <a:off x="6223179" y="1816394"/>
            <a:ext cx="2200800" cy="39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latin typeface="Oswald"/>
                <a:ea typeface="Oswald"/>
                <a:cs typeface="Oswald"/>
                <a:sym typeface="Oswald"/>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96" name="Google Shape;96;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TITLE_ONLY_1">
    <p:spTree>
      <p:nvGrpSpPr>
        <p:cNvPr id="97" name="Shape 97"/>
        <p:cNvGrpSpPr/>
        <p:nvPr/>
      </p:nvGrpSpPr>
      <p:grpSpPr>
        <a:xfrm>
          <a:off x="0" y="0"/>
          <a:ext cx="0" cy="0"/>
          <a:chOff x="0" y="0"/>
          <a:chExt cx="0" cy="0"/>
        </a:xfrm>
      </p:grpSpPr>
      <p:sp>
        <p:nvSpPr>
          <p:cNvPr id="98" name="Google Shape;98;p60"/>
          <p:cNvSpPr txBox="1"/>
          <p:nvPr>
            <p:ph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99" name="Google Shape;99;p60"/>
          <p:cNvSpPr txBox="1"/>
          <p:nvPr>
            <p:ph idx="2" type="title"/>
          </p:nvPr>
        </p:nvSpPr>
        <p:spPr>
          <a:xfrm>
            <a:off x="720000" y="1906888"/>
            <a:ext cx="2200800" cy="102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8000"/>
              <a:buNone/>
              <a:defRPr sz="7000">
                <a:latin typeface="Oswald"/>
                <a:ea typeface="Oswald"/>
                <a:cs typeface="Oswald"/>
                <a:sym typeface="Oswald"/>
              </a:defRPr>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p:txBody>
      </p:sp>
      <p:sp>
        <p:nvSpPr>
          <p:cNvPr id="100" name="Google Shape;100;p60"/>
          <p:cNvSpPr txBox="1"/>
          <p:nvPr>
            <p:ph idx="1" type="subTitle"/>
          </p:nvPr>
        </p:nvSpPr>
        <p:spPr>
          <a:xfrm>
            <a:off x="720013" y="3816900"/>
            <a:ext cx="2200800" cy="786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60"/>
          <p:cNvSpPr txBox="1"/>
          <p:nvPr>
            <p:ph idx="3" type="subTitle"/>
          </p:nvPr>
        </p:nvSpPr>
        <p:spPr>
          <a:xfrm>
            <a:off x="720013" y="3066850"/>
            <a:ext cx="2200800" cy="45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sz="2000">
                <a:latin typeface="Oswald"/>
                <a:ea typeface="Oswald"/>
                <a:cs typeface="Oswald"/>
                <a:sym typeface="Oswald"/>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102" name="Google Shape;102;p60"/>
          <p:cNvSpPr txBox="1"/>
          <p:nvPr>
            <p:ph idx="4" type="subTitle"/>
          </p:nvPr>
        </p:nvSpPr>
        <p:spPr>
          <a:xfrm>
            <a:off x="3471600" y="3816900"/>
            <a:ext cx="2200800" cy="786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60"/>
          <p:cNvSpPr txBox="1"/>
          <p:nvPr>
            <p:ph idx="5" type="subTitle"/>
          </p:nvPr>
        </p:nvSpPr>
        <p:spPr>
          <a:xfrm>
            <a:off x="3471600" y="3062495"/>
            <a:ext cx="2200800" cy="45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sz="2000">
                <a:latin typeface="Oswald"/>
                <a:ea typeface="Oswald"/>
                <a:cs typeface="Oswald"/>
                <a:sym typeface="Oswald"/>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104" name="Google Shape;104;p60"/>
          <p:cNvSpPr txBox="1"/>
          <p:nvPr>
            <p:ph idx="6" type="subTitle"/>
          </p:nvPr>
        </p:nvSpPr>
        <p:spPr>
          <a:xfrm>
            <a:off x="6223175" y="3816900"/>
            <a:ext cx="2200800" cy="786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60"/>
          <p:cNvSpPr txBox="1"/>
          <p:nvPr>
            <p:ph idx="7" type="subTitle"/>
          </p:nvPr>
        </p:nvSpPr>
        <p:spPr>
          <a:xfrm>
            <a:off x="6223175" y="3066850"/>
            <a:ext cx="2200800" cy="45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sz="2000">
                <a:latin typeface="Oswald"/>
                <a:ea typeface="Oswald"/>
                <a:cs typeface="Oswald"/>
                <a:sym typeface="Oswald"/>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106" name="Google Shape;106;p60"/>
          <p:cNvSpPr txBox="1"/>
          <p:nvPr>
            <p:ph idx="8" type="title"/>
          </p:nvPr>
        </p:nvSpPr>
        <p:spPr>
          <a:xfrm>
            <a:off x="3471600" y="1906888"/>
            <a:ext cx="2200800" cy="102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8000"/>
              <a:buNone/>
              <a:defRPr sz="7000">
                <a:latin typeface="Oswald"/>
                <a:ea typeface="Oswald"/>
                <a:cs typeface="Oswald"/>
                <a:sym typeface="Oswald"/>
              </a:defRPr>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p:txBody>
      </p:sp>
      <p:sp>
        <p:nvSpPr>
          <p:cNvPr id="107" name="Google Shape;107;p60"/>
          <p:cNvSpPr txBox="1"/>
          <p:nvPr>
            <p:ph idx="9" type="title"/>
          </p:nvPr>
        </p:nvSpPr>
        <p:spPr>
          <a:xfrm>
            <a:off x="6223200" y="1906888"/>
            <a:ext cx="2200800" cy="102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8000"/>
              <a:buNone/>
              <a:defRPr sz="7000">
                <a:latin typeface="Oswald"/>
                <a:ea typeface="Oswald"/>
                <a:cs typeface="Oswald"/>
                <a:sym typeface="Oswald"/>
              </a:defRPr>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p:txBody>
      </p:sp>
      <p:sp>
        <p:nvSpPr>
          <p:cNvPr id="108" name="Google Shape;108;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rgbClr val="181818"/>
        </a:solidFill>
      </p:bgPr>
    </p:bg>
    <p:spTree>
      <p:nvGrpSpPr>
        <p:cNvPr id="109" name="Shape 109"/>
        <p:cNvGrpSpPr/>
        <p:nvPr/>
      </p:nvGrpSpPr>
      <p:grpSpPr>
        <a:xfrm>
          <a:off x="0" y="0"/>
          <a:ext cx="0" cy="0"/>
          <a:chOff x="0" y="0"/>
          <a:chExt cx="0" cy="0"/>
        </a:xfrm>
      </p:grpSpPr>
      <p:sp>
        <p:nvSpPr>
          <p:cNvPr id="110" name="Google Shape;110;p61"/>
          <p:cNvSpPr txBox="1"/>
          <p:nvPr>
            <p:ph hasCustomPrompt="1" type="title"/>
          </p:nvPr>
        </p:nvSpPr>
        <p:spPr>
          <a:xfrm>
            <a:off x="720000" y="1197550"/>
            <a:ext cx="7704000" cy="139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10000">
                <a:latin typeface="Oswald"/>
                <a:ea typeface="Oswald"/>
                <a:cs typeface="Oswald"/>
                <a:sym typeface="Oswald"/>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11" name="Google Shape;111;p61"/>
          <p:cNvSpPr txBox="1"/>
          <p:nvPr>
            <p:ph idx="1" type="subTitle"/>
          </p:nvPr>
        </p:nvSpPr>
        <p:spPr>
          <a:xfrm>
            <a:off x="724125" y="2778575"/>
            <a:ext cx="7704000" cy="56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8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TITLE_AND_BODY_1">
    <p:spTree>
      <p:nvGrpSpPr>
        <p:cNvPr id="113" name="Shape 113"/>
        <p:cNvGrpSpPr/>
        <p:nvPr/>
      </p:nvGrpSpPr>
      <p:grpSpPr>
        <a:xfrm>
          <a:off x="0" y="0"/>
          <a:ext cx="0" cy="0"/>
          <a:chOff x="0" y="0"/>
          <a:chExt cx="0" cy="0"/>
        </a:xfrm>
      </p:grpSpPr>
      <p:sp>
        <p:nvSpPr>
          <p:cNvPr id="114" name="Google Shape;114;p62"/>
          <p:cNvSpPr txBox="1"/>
          <p:nvPr>
            <p:ph type="title"/>
          </p:nvPr>
        </p:nvSpPr>
        <p:spPr>
          <a:xfrm>
            <a:off x="4573500" y="540000"/>
            <a:ext cx="38505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15" name="Google Shape;115;p62"/>
          <p:cNvSpPr txBox="1"/>
          <p:nvPr>
            <p:ph idx="1" type="subTitle"/>
          </p:nvPr>
        </p:nvSpPr>
        <p:spPr>
          <a:xfrm>
            <a:off x="4946725" y="1901774"/>
            <a:ext cx="3477300" cy="40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62"/>
          <p:cNvSpPr txBox="1"/>
          <p:nvPr>
            <p:ph idx="2" type="subTitle"/>
          </p:nvPr>
        </p:nvSpPr>
        <p:spPr>
          <a:xfrm>
            <a:off x="4946725" y="1443975"/>
            <a:ext cx="3477300" cy="45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atin typeface="Oswald"/>
                <a:ea typeface="Oswald"/>
                <a:cs typeface="Oswald"/>
                <a:sym typeface="Oswald"/>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117" name="Google Shape;117;p62"/>
          <p:cNvSpPr txBox="1"/>
          <p:nvPr>
            <p:ph idx="3" type="subTitle"/>
          </p:nvPr>
        </p:nvSpPr>
        <p:spPr>
          <a:xfrm>
            <a:off x="4946725" y="3073725"/>
            <a:ext cx="3477300" cy="40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62"/>
          <p:cNvSpPr txBox="1"/>
          <p:nvPr>
            <p:ph idx="4" type="subTitle"/>
          </p:nvPr>
        </p:nvSpPr>
        <p:spPr>
          <a:xfrm>
            <a:off x="4946725" y="2615925"/>
            <a:ext cx="3477300" cy="45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atin typeface="Oswald"/>
                <a:ea typeface="Oswald"/>
                <a:cs typeface="Oswald"/>
                <a:sym typeface="Oswald"/>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119" name="Google Shape;119;p62"/>
          <p:cNvSpPr txBox="1"/>
          <p:nvPr>
            <p:ph idx="5" type="subTitle"/>
          </p:nvPr>
        </p:nvSpPr>
        <p:spPr>
          <a:xfrm>
            <a:off x="4946725" y="4245675"/>
            <a:ext cx="3477300" cy="40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62"/>
          <p:cNvSpPr txBox="1"/>
          <p:nvPr>
            <p:ph idx="6" type="subTitle"/>
          </p:nvPr>
        </p:nvSpPr>
        <p:spPr>
          <a:xfrm>
            <a:off x="4946725" y="3787876"/>
            <a:ext cx="3477300" cy="45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atin typeface="Oswald"/>
                <a:ea typeface="Oswald"/>
                <a:cs typeface="Oswald"/>
                <a:sym typeface="Oswald"/>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121" name="Google Shape;121;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122" name="Shape 122"/>
        <p:cNvGrpSpPr/>
        <p:nvPr/>
      </p:nvGrpSpPr>
      <p:grpSpPr>
        <a:xfrm>
          <a:off x="0" y="0"/>
          <a:ext cx="0" cy="0"/>
          <a:chOff x="0" y="0"/>
          <a:chExt cx="0" cy="0"/>
        </a:xfrm>
      </p:grpSpPr>
      <p:sp>
        <p:nvSpPr>
          <p:cNvPr id="123" name="Google Shape;123;p63"/>
          <p:cNvSpPr txBox="1"/>
          <p:nvPr>
            <p:ph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24" name="Google Shape;124;p63"/>
          <p:cNvSpPr txBox="1"/>
          <p:nvPr>
            <p:ph idx="1" type="subTitle"/>
          </p:nvPr>
        </p:nvSpPr>
        <p:spPr>
          <a:xfrm>
            <a:off x="724300" y="2976525"/>
            <a:ext cx="3307800" cy="786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63"/>
          <p:cNvSpPr txBox="1"/>
          <p:nvPr>
            <p:ph idx="2" type="subTitle"/>
          </p:nvPr>
        </p:nvSpPr>
        <p:spPr>
          <a:xfrm>
            <a:off x="1277725" y="4145700"/>
            <a:ext cx="2200800" cy="45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sz="2000">
                <a:latin typeface="Lobster"/>
                <a:ea typeface="Lobster"/>
                <a:cs typeface="Lobster"/>
                <a:sym typeface="Lobster"/>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126" name="Google Shape;126;p63"/>
          <p:cNvSpPr txBox="1"/>
          <p:nvPr>
            <p:ph idx="3" type="subTitle"/>
          </p:nvPr>
        </p:nvSpPr>
        <p:spPr>
          <a:xfrm>
            <a:off x="5111975" y="2976525"/>
            <a:ext cx="3307800" cy="786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63"/>
          <p:cNvSpPr txBox="1"/>
          <p:nvPr>
            <p:ph idx="4" type="subTitle"/>
          </p:nvPr>
        </p:nvSpPr>
        <p:spPr>
          <a:xfrm>
            <a:off x="5665475" y="4141345"/>
            <a:ext cx="2200800" cy="45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sz="2000">
                <a:latin typeface="Lobster"/>
                <a:ea typeface="Lobster"/>
                <a:cs typeface="Lobster"/>
                <a:sym typeface="Lobster"/>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128" name="Google Shape;128;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_1">
    <p:spTree>
      <p:nvGrpSpPr>
        <p:cNvPr id="129" name="Shape 129"/>
        <p:cNvGrpSpPr/>
        <p:nvPr/>
      </p:nvGrpSpPr>
      <p:grpSpPr>
        <a:xfrm>
          <a:off x="0" y="0"/>
          <a:ext cx="0" cy="0"/>
          <a:chOff x="0" y="0"/>
          <a:chExt cx="0" cy="0"/>
        </a:xfrm>
      </p:grpSpPr>
      <p:sp>
        <p:nvSpPr>
          <p:cNvPr id="130" name="Google Shape;130;p64"/>
          <p:cNvSpPr txBox="1"/>
          <p:nvPr>
            <p:ph type="title"/>
          </p:nvPr>
        </p:nvSpPr>
        <p:spPr>
          <a:xfrm>
            <a:off x="4573500" y="540000"/>
            <a:ext cx="3850500" cy="572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31" name="Google Shape;131;p64"/>
          <p:cNvSpPr txBox="1"/>
          <p:nvPr>
            <p:ph idx="1" type="subTitle"/>
          </p:nvPr>
        </p:nvSpPr>
        <p:spPr>
          <a:xfrm>
            <a:off x="4574650" y="1792225"/>
            <a:ext cx="3849300" cy="2399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_1">
    <p:spTree>
      <p:nvGrpSpPr>
        <p:cNvPr id="133" name="Shape 133"/>
        <p:cNvGrpSpPr/>
        <p:nvPr/>
      </p:nvGrpSpPr>
      <p:grpSpPr>
        <a:xfrm>
          <a:off x="0" y="0"/>
          <a:ext cx="0" cy="0"/>
          <a:chOff x="0" y="0"/>
          <a:chExt cx="0" cy="0"/>
        </a:xfrm>
      </p:grpSpPr>
      <p:sp>
        <p:nvSpPr>
          <p:cNvPr id="134" name="Google Shape;134;p65"/>
          <p:cNvSpPr txBox="1"/>
          <p:nvPr>
            <p:ph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35" name="Google Shape;135;p65"/>
          <p:cNvSpPr txBox="1"/>
          <p:nvPr>
            <p:ph idx="1" type="subTitle"/>
          </p:nvPr>
        </p:nvSpPr>
        <p:spPr>
          <a:xfrm>
            <a:off x="720036" y="4030750"/>
            <a:ext cx="19206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65"/>
          <p:cNvSpPr txBox="1"/>
          <p:nvPr>
            <p:ph idx="2" type="subTitle"/>
          </p:nvPr>
        </p:nvSpPr>
        <p:spPr>
          <a:xfrm>
            <a:off x="720025" y="3600250"/>
            <a:ext cx="1920600" cy="45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774B"/>
              </a:buClr>
              <a:buSzPts val="2000"/>
              <a:buFont typeface="Lobster"/>
              <a:buNone/>
              <a:defRPr sz="2000">
                <a:solidFill>
                  <a:srgbClr val="FF774B"/>
                </a:solidFill>
                <a:latin typeface="Lobster"/>
                <a:ea typeface="Lobster"/>
                <a:cs typeface="Lobster"/>
                <a:sym typeface="Lobster"/>
              </a:defRPr>
            </a:lvl1pPr>
            <a:lvl2pPr lvl="1" algn="l">
              <a:lnSpc>
                <a:spcPct val="100000"/>
              </a:lnSpc>
              <a:spcBef>
                <a:spcPts val="0"/>
              </a:spcBef>
              <a:spcAft>
                <a:spcPts val="0"/>
              </a:spcAft>
              <a:buClr>
                <a:srgbClr val="FF774B"/>
              </a:buClr>
              <a:buSzPts val="2000"/>
              <a:buFont typeface="Lobster"/>
              <a:buNone/>
              <a:defRPr sz="2000">
                <a:solidFill>
                  <a:srgbClr val="FF774B"/>
                </a:solidFill>
                <a:latin typeface="Lobster"/>
                <a:ea typeface="Lobster"/>
                <a:cs typeface="Lobster"/>
                <a:sym typeface="Lobster"/>
              </a:defRPr>
            </a:lvl2pPr>
            <a:lvl3pPr lvl="2" algn="l">
              <a:lnSpc>
                <a:spcPct val="100000"/>
              </a:lnSpc>
              <a:spcBef>
                <a:spcPts val="0"/>
              </a:spcBef>
              <a:spcAft>
                <a:spcPts val="0"/>
              </a:spcAft>
              <a:buClr>
                <a:srgbClr val="FF774B"/>
              </a:buClr>
              <a:buSzPts val="2000"/>
              <a:buFont typeface="Lobster"/>
              <a:buNone/>
              <a:defRPr sz="2000">
                <a:solidFill>
                  <a:srgbClr val="FF774B"/>
                </a:solidFill>
                <a:latin typeface="Lobster"/>
                <a:ea typeface="Lobster"/>
                <a:cs typeface="Lobster"/>
                <a:sym typeface="Lobster"/>
              </a:defRPr>
            </a:lvl3pPr>
            <a:lvl4pPr lvl="3" algn="l">
              <a:lnSpc>
                <a:spcPct val="100000"/>
              </a:lnSpc>
              <a:spcBef>
                <a:spcPts val="0"/>
              </a:spcBef>
              <a:spcAft>
                <a:spcPts val="0"/>
              </a:spcAft>
              <a:buClr>
                <a:srgbClr val="FF774B"/>
              </a:buClr>
              <a:buSzPts val="2000"/>
              <a:buFont typeface="Lobster"/>
              <a:buNone/>
              <a:defRPr sz="2000">
                <a:solidFill>
                  <a:srgbClr val="FF774B"/>
                </a:solidFill>
                <a:latin typeface="Lobster"/>
                <a:ea typeface="Lobster"/>
                <a:cs typeface="Lobster"/>
                <a:sym typeface="Lobster"/>
              </a:defRPr>
            </a:lvl4pPr>
            <a:lvl5pPr lvl="4" algn="l">
              <a:lnSpc>
                <a:spcPct val="100000"/>
              </a:lnSpc>
              <a:spcBef>
                <a:spcPts val="0"/>
              </a:spcBef>
              <a:spcAft>
                <a:spcPts val="0"/>
              </a:spcAft>
              <a:buClr>
                <a:srgbClr val="FF774B"/>
              </a:buClr>
              <a:buSzPts val="2000"/>
              <a:buFont typeface="Lobster"/>
              <a:buNone/>
              <a:defRPr sz="2000">
                <a:solidFill>
                  <a:srgbClr val="FF774B"/>
                </a:solidFill>
                <a:latin typeface="Lobster"/>
                <a:ea typeface="Lobster"/>
                <a:cs typeface="Lobster"/>
                <a:sym typeface="Lobster"/>
              </a:defRPr>
            </a:lvl5pPr>
            <a:lvl6pPr lvl="5" algn="l">
              <a:lnSpc>
                <a:spcPct val="100000"/>
              </a:lnSpc>
              <a:spcBef>
                <a:spcPts val="0"/>
              </a:spcBef>
              <a:spcAft>
                <a:spcPts val="0"/>
              </a:spcAft>
              <a:buClr>
                <a:srgbClr val="FF774B"/>
              </a:buClr>
              <a:buSzPts val="2000"/>
              <a:buFont typeface="Lobster"/>
              <a:buNone/>
              <a:defRPr sz="2000">
                <a:solidFill>
                  <a:srgbClr val="FF774B"/>
                </a:solidFill>
                <a:latin typeface="Lobster"/>
                <a:ea typeface="Lobster"/>
                <a:cs typeface="Lobster"/>
                <a:sym typeface="Lobster"/>
              </a:defRPr>
            </a:lvl6pPr>
            <a:lvl7pPr lvl="6" algn="l">
              <a:lnSpc>
                <a:spcPct val="100000"/>
              </a:lnSpc>
              <a:spcBef>
                <a:spcPts val="0"/>
              </a:spcBef>
              <a:spcAft>
                <a:spcPts val="0"/>
              </a:spcAft>
              <a:buClr>
                <a:srgbClr val="FF774B"/>
              </a:buClr>
              <a:buSzPts val="2000"/>
              <a:buFont typeface="Lobster"/>
              <a:buNone/>
              <a:defRPr sz="2000">
                <a:solidFill>
                  <a:srgbClr val="FF774B"/>
                </a:solidFill>
                <a:latin typeface="Lobster"/>
                <a:ea typeface="Lobster"/>
                <a:cs typeface="Lobster"/>
                <a:sym typeface="Lobster"/>
              </a:defRPr>
            </a:lvl7pPr>
            <a:lvl8pPr lvl="7" algn="l">
              <a:lnSpc>
                <a:spcPct val="100000"/>
              </a:lnSpc>
              <a:spcBef>
                <a:spcPts val="0"/>
              </a:spcBef>
              <a:spcAft>
                <a:spcPts val="0"/>
              </a:spcAft>
              <a:buClr>
                <a:srgbClr val="FF774B"/>
              </a:buClr>
              <a:buSzPts val="2000"/>
              <a:buFont typeface="Lobster"/>
              <a:buNone/>
              <a:defRPr sz="2000">
                <a:solidFill>
                  <a:srgbClr val="FF774B"/>
                </a:solidFill>
                <a:latin typeface="Lobster"/>
                <a:ea typeface="Lobster"/>
                <a:cs typeface="Lobster"/>
                <a:sym typeface="Lobster"/>
              </a:defRPr>
            </a:lvl8pPr>
            <a:lvl9pPr lvl="8" algn="l">
              <a:lnSpc>
                <a:spcPct val="100000"/>
              </a:lnSpc>
              <a:spcBef>
                <a:spcPts val="0"/>
              </a:spcBef>
              <a:spcAft>
                <a:spcPts val="0"/>
              </a:spcAft>
              <a:buClr>
                <a:srgbClr val="FF774B"/>
              </a:buClr>
              <a:buSzPts val="2000"/>
              <a:buFont typeface="Lobster"/>
              <a:buNone/>
              <a:defRPr sz="2000">
                <a:solidFill>
                  <a:srgbClr val="FF774B"/>
                </a:solidFill>
                <a:latin typeface="Lobster"/>
                <a:ea typeface="Lobster"/>
                <a:cs typeface="Lobster"/>
                <a:sym typeface="Lobster"/>
              </a:defRPr>
            </a:lvl9pPr>
          </a:lstStyle>
          <a:p/>
        </p:txBody>
      </p:sp>
      <p:sp>
        <p:nvSpPr>
          <p:cNvPr id="137" name="Google Shape;137;p65"/>
          <p:cNvSpPr txBox="1"/>
          <p:nvPr>
            <p:ph idx="3" type="subTitle"/>
          </p:nvPr>
        </p:nvSpPr>
        <p:spPr>
          <a:xfrm>
            <a:off x="3611706" y="4030752"/>
            <a:ext cx="19206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65"/>
          <p:cNvSpPr txBox="1"/>
          <p:nvPr>
            <p:ph idx="4" type="subTitle"/>
          </p:nvPr>
        </p:nvSpPr>
        <p:spPr>
          <a:xfrm>
            <a:off x="3611700" y="3595899"/>
            <a:ext cx="1920600" cy="45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774B"/>
              </a:buClr>
              <a:buSzPts val="2000"/>
              <a:buFont typeface="Lobster"/>
              <a:buNone/>
              <a:defRPr sz="2000">
                <a:solidFill>
                  <a:srgbClr val="FF774B"/>
                </a:solidFill>
                <a:latin typeface="Lobster"/>
                <a:ea typeface="Lobster"/>
                <a:cs typeface="Lobster"/>
                <a:sym typeface="Lobster"/>
              </a:defRPr>
            </a:lvl1pPr>
            <a:lvl2pPr lvl="1" algn="l">
              <a:lnSpc>
                <a:spcPct val="100000"/>
              </a:lnSpc>
              <a:spcBef>
                <a:spcPts val="0"/>
              </a:spcBef>
              <a:spcAft>
                <a:spcPts val="0"/>
              </a:spcAft>
              <a:buClr>
                <a:srgbClr val="FF774B"/>
              </a:buClr>
              <a:buSzPts val="2000"/>
              <a:buFont typeface="Lobster"/>
              <a:buNone/>
              <a:defRPr sz="2000">
                <a:solidFill>
                  <a:srgbClr val="FF774B"/>
                </a:solidFill>
                <a:latin typeface="Lobster"/>
                <a:ea typeface="Lobster"/>
                <a:cs typeface="Lobster"/>
                <a:sym typeface="Lobster"/>
              </a:defRPr>
            </a:lvl2pPr>
            <a:lvl3pPr lvl="2" algn="l">
              <a:lnSpc>
                <a:spcPct val="100000"/>
              </a:lnSpc>
              <a:spcBef>
                <a:spcPts val="0"/>
              </a:spcBef>
              <a:spcAft>
                <a:spcPts val="0"/>
              </a:spcAft>
              <a:buClr>
                <a:srgbClr val="FF774B"/>
              </a:buClr>
              <a:buSzPts val="2000"/>
              <a:buFont typeface="Lobster"/>
              <a:buNone/>
              <a:defRPr sz="2000">
                <a:solidFill>
                  <a:srgbClr val="FF774B"/>
                </a:solidFill>
                <a:latin typeface="Lobster"/>
                <a:ea typeface="Lobster"/>
                <a:cs typeface="Lobster"/>
                <a:sym typeface="Lobster"/>
              </a:defRPr>
            </a:lvl3pPr>
            <a:lvl4pPr lvl="3" algn="l">
              <a:lnSpc>
                <a:spcPct val="100000"/>
              </a:lnSpc>
              <a:spcBef>
                <a:spcPts val="0"/>
              </a:spcBef>
              <a:spcAft>
                <a:spcPts val="0"/>
              </a:spcAft>
              <a:buClr>
                <a:srgbClr val="FF774B"/>
              </a:buClr>
              <a:buSzPts val="2000"/>
              <a:buFont typeface="Lobster"/>
              <a:buNone/>
              <a:defRPr sz="2000">
                <a:solidFill>
                  <a:srgbClr val="FF774B"/>
                </a:solidFill>
                <a:latin typeface="Lobster"/>
                <a:ea typeface="Lobster"/>
                <a:cs typeface="Lobster"/>
                <a:sym typeface="Lobster"/>
              </a:defRPr>
            </a:lvl4pPr>
            <a:lvl5pPr lvl="4" algn="l">
              <a:lnSpc>
                <a:spcPct val="100000"/>
              </a:lnSpc>
              <a:spcBef>
                <a:spcPts val="0"/>
              </a:spcBef>
              <a:spcAft>
                <a:spcPts val="0"/>
              </a:spcAft>
              <a:buClr>
                <a:srgbClr val="FF774B"/>
              </a:buClr>
              <a:buSzPts val="2000"/>
              <a:buFont typeface="Lobster"/>
              <a:buNone/>
              <a:defRPr sz="2000">
                <a:solidFill>
                  <a:srgbClr val="FF774B"/>
                </a:solidFill>
                <a:latin typeface="Lobster"/>
                <a:ea typeface="Lobster"/>
                <a:cs typeface="Lobster"/>
                <a:sym typeface="Lobster"/>
              </a:defRPr>
            </a:lvl5pPr>
            <a:lvl6pPr lvl="5" algn="l">
              <a:lnSpc>
                <a:spcPct val="100000"/>
              </a:lnSpc>
              <a:spcBef>
                <a:spcPts val="0"/>
              </a:spcBef>
              <a:spcAft>
                <a:spcPts val="0"/>
              </a:spcAft>
              <a:buClr>
                <a:srgbClr val="FF774B"/>
              </a:buClr>
              <a:buSzPts val="2000"/>
              <a:buFont typeface="Lobster"/>
              <a:buNone/>
              <a:defRPr sz="2000">
                <a:solidFill>
                  <a:srgbClr val="FF774B"/>
                </a:solidFill>
                <a:latin typeface="Lobster"/>
                <a:ea typeface="Lobster"/>
                <a:cs typeface="Lobster"/>
                <a:sym typeface="Lobster"/>
              </a:defRPr>
            </a:lvl6pPr>
            <a:lvl7pPr lvl="6" algn="l">
              <a:lnSpc>
                <a:spcPct val="100000"/>
              </a:lnSpc>
              <a:spcBef>
                <a:spcPts val="0"/>
              </a:spcBef>
              <a:spcAft>
                <a:spcPts val="0"/>
              </a:spcAft>
              <a:buClr>
                <a:srgbClr val="FF774B"/>
              </a:buClr>
              <a:buSzPts val="2000"/>
              <a:buFont typeface="Lobster"/>
              <a:buNone/>
              <a:defRPr sz="2000">
                <a:solidFill>
                  <a:srgbClr val="FF774B"/>
                </a:solidFill>
                <a:latin typeface="Lobster"/>
                <a:ea typeface="Lobster"/>
                <a:cs typeface="Lobster"/>
                <a:sym typeface="Lobster"/>
              </a:defRPr>
            </a:lvl7pPr>
            <a:lvl8pPr lvl="7" algn="l">
              <a:lnSpc>
                <a:spcPct val="100000"/>
              </a:lnSpc>
              <a:spcBef>
                <a:spcPts val="0"/>
              </a:spcBef>
              <a:spcAft>
                <a:spcPts val="0"/>
              </a:spcAft>
              <a:buClr>
                <a:srgbClr val="FF774B"/>
              </a:buClr>
              <a:buSzPts val="2000"/>
              <a:buFont typeface="Lobster"/>
              <a:buNone/>
              <a:defRPr sz="2000">
                <a:solidFill>
                  <a:srgbClr val="FF774B"/>
                </a:solidFill>
                <a:latin typeface="Lobster"/>
                <a:ea typeface="Lobster"/>
                <a:cs typeface="Lobster"/>
                <a:sym typeface="Lobster"/>
              </a:defRPr>
            </a:lvl8pPr>
            <a:lvl9pPr lvl="8" algn="l">
              <a:lnSpc>
                <a:spcPct val="100000"/>
              </a:lnSpc>
              <a:spcBef>
                <a:spcPts val="0"/>
              </a:spcBef>
              <a:spcAft>
                <a:spcPts val="0"/>
              </a:spcAft>
              <a:buClr>
                <a:srgbClr val="FF774B"/>
              </a:buClr>
              <a:buSzPts val="2000"/>
              <a:buFont typeface="Lobster"/>
              <a:buNone/>
              <a:defRPr sz="2000">
                <a:solidFill>
                  <a:srgbClr val="FF774B"/>
                </a:solidFill>
                <a:latin typeface="Lobster"/>
                <a:ea typeface="Lobster"/>
                <a:cs typeface="Lobster"/>
                <a:sym typeface="Lobster"/>
              </a:defRPr>
            </a:lvl9pPr>
          </a:lstStyle>
          <a:p/>
        </p:txBody>
      </p:sp>
      <p:sp>
        <p:nvSpPr>
          <p:cNvPr id="139" name="Google Shape;139;p65"/>
          <p:cNvSpPr txBox="1"/>
          <p:nvPr>
            <p:ph idx="5" type="subTitle"/>
          </p:nvPr>
        </p:nvSpPr>
        <p:spPr>
          <a:xfrm>
            <a:off x="6503376" y="4030750"/>
            <a:ext cx="19206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65"/>
          <p:cNvSpPr txBox="1"/>
          <p:nvPr>
            <p:ph idx="6" type="subTitle"/>
          </p:nvPr>
        </p:nvSpPr>
        <p:spPr>
          <a:xfrm>
            <a:off x="6503375" y="3600250"/>
            <a:ext cx="1920600" cy="45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774B"/>
              </a:buClr>
              <a:buSzPts val="2000"/>
              <a:buFont typeface="Lobster"/>
              <a:buNone/>
              <a:defRPr sz="2000">
                <a:solidFill>
                  <a:srgbClr val="FF774B"/>
                </a:solidFill>
                <a:latin typeface="Lobster"/>
                <a:ea typeface="Lobster"/>
                <a:cs typeface="Lobster"/>
                <a:sym typeface="Lobster"/>
              </a:defRPr>
            </a:lvl1pPr>
            <a:lvl2pPr lvl="1" algn="l">
              <a:lnSpc>
                <a:spcPct val="100000"/>
              </a:lnSpc>
              <a:spcBef>
                <a:spcPts val="0"/>
              </a:spcBef>
              <a:spcAft>
                <a:spcPts val="0"/>
              </a:spcAft>
              <a:buClr>
                <a:srgbClr val="FF774B"/>
              </a:buClr>
              <a:buSzPts val="2000"/>
              <a:buFont typeface="Lobster"/>
              <a:buNone/>
              <a:defRPr sz="2000">
                <a:solidFill>
                  <a:srgbClr val="FF774B"/>
                </a:solidFill>
                <a:latin typeface="Lobster"/>
                <a:ea typeface="Lobster"/>
                <a:cs typeface="Lobster"/>
                <a:sym typeface="Lobster"/>
              </a:defRPr>
            </a:lvl2pPr>
            <a:lvl3pPr lvl="2" algn="l">
              <a:lnSpc>
                <a:spcPct val="100000"/>
              </a:lnSpc>
              <a:spcBef>
                <a:spcPts val="0"/>
              </a:spcBef>
              <a:spcAft>
                <a:spcPts val="0"/>
              </a:spcAft>
              <a:buClr>
                <a:srgbClr val="FF774B"/>
              </a:buClr>
              <a:buSzPts val="2000"/>
              <a:buFont typeface="Lobster"/>
              <a:buNone/>
              <a:defRPr sz="2000">
                <a:solidFill>
                  <a:srgbClr val="FF774B"/>
                </a:solidFill>
                <a:latin typeface="Lobster"/>
                <a:ea typeface="Lobster"/>
                <a:cs typeface="Lobster"/>
                <a:sym typeface="Lobster"/>
              </a:defRPr>
            </a:lvl3pPr>
            <a:lvl4pPr lvl="3" algn="l">
              <a:lnSpc>
                <a:spcPct val="100000"/>
              </a:lnSpc>
              <a:spcBef>
                <a:spcPts val="0"/>
              </a:spcBef>
              <a:spcAft>
                <a:spcPts val="0"/>
              </a:spcAft>
              <a:buClr>
                <a:srgbClr val="FF774B"/>
              </a:buClr>
              <a:buSzPts val="2000"/>
              <a:buFont typeface="Lobster"/>
              <a:buNone/>
              <a:defRPr sz="2000">
                <a:solidFill>
                  <a:srgbClr val="FF774B"/>
                </a:solidFill>
                <a:latin typeface="Lobster"/>
                <a:ea typeface="Lobster"/>
                <a:cs typeface="Lobster"/>
                <a:sym typeface="Lobster"/>
              </a:defRPr>
            </a:lvl4pPr>
            <a:lvl5pPr lvl="4" algn="l">
              <a:lnSpc>
                <a:spcPct val="100000"/>
              </a:lnSpc>
              <a:spcBef>
                <a:spcPts val="0"/>
              </a:spcBef>
              <a:spcAft>
                <a:spcPts val="0"/>
              </a:spcAft>
              <a:buClr>
                <a:srgbClr val="FF774B"/>
              </a:buClr>
              <a:buSzPts val="2000"/>
              <a:buFont typeface="Lobster"/>
              <a:buNone/>
              <a:defRPr sz="2000">
                <a:solidFill>
                  <a:srgbClr val="FF774B"/>
                </a:solidFill>
                <a:latin typeface="Lobster"/>
                <a:ea typeface="Lobster"/>
                <a:cs typeface="Lobster"/>
                <a:sym typeface="Lobster"/>
              </a:defRPr>
            </a:lvl5pPr>
            <a:lvl6pPr lvl="5" algn="l">
              <a:lnSpc>
                <a:spcPct val="100000"/>
              </a:lnSpc>
              <a:spcBef>
                <a:spcPts val="0"/>
              </a:spcBef>
              <a:spcAft>
                <a:spcPts val="0"/>
              </a:spcAft>
              <a:buClr>
                <a:srgbClr val="FF774B"/>
              </a:buClr>
              <a:buSzPts val="2000"/>
              <a:buFont typeface="Lobster"/>
              <a:buNone/>
              <a:defRPr sz="2000">
                <a:solidFill>
                  <a:srgbClr val="FF774B"/>
                </a:solidFill>
                <a:latin typeface="Lobster"/>
                <a:ea typeface="Lobster"/>
                <a:cs typeface="Lobster"/>
                <a:sym typeface="Lobster"/>
              </a:defRPr>
            </a:lvl6pPr>
            <a:lvl7pPr lvl="6" algn="l">
              <a:lnSpc>
                <a:spcPct val="100000"/>
              </a:lnSpc>
              <a:spcBef>
                <a:spcPts val="0"/>
              </a:spcBef>
              <a:spcAft>
                <a:spcPts val="0"/>
              </a:spcAft>
              <a:buClr>
                <a:srgbClr val="FF774B"/>
              </a:buClr>
              <a:buSzPts val="2000"/>
              <a:buFont typeface="Lobster"/>
              <a:buNone/>
              <a:defRPr sz="2000">
                <a:solidFill>
                  <a:srgbClr val="FF774B"/>
                </a:solidFill>
                <a:latin typeface="Lobster"/>
                <a:ea typeface="Lobster"/>
                <a:cs typeface="Lobster"/>
                <a:sym typeface="Lobster"/>
              </a:defRPr>
            </a:lvl7pPr>
            <a:lvl8pPr lvl="7" algn="l">
              <a:lnSpc>
                <a:spcPct val="100000"/>
              </a:lnSpc>
              <a:spcBef>
                <a:spcPts val="0"/>
              </a:spcBef>
              <a:spcAft>
                <a:spcPts val="0"/>
              </a:spcAft>
              <a:buClr>
                <a:srgbClr val="FF774B"/>
              </a:buClr>
              <a:buSzPts val="2000"/>
              <a:buFont typeface="Lobster"/>
              <a:buNone/>
              <a:defRPr sz="2000">
                <a:solidFill>
                  <a:srgbClr val="FF774B"/>
                </a:solidFill>
                <a:latin typeface="Lobster"/>
                <a:ea typeface="Lobster"/>
                <a:cs typeface="Lobster"/>
                <a:sym typeface="Lobster"/>
              </a:defRPr>
            </a:lvl8pPr>
            <a:lvl9pPr lvl="8" algn="l">
              <a:lnSpc>
                <a:spcPct val="100000"/>
              </a:lnSpc>
              <a:spcBef>
                <a:spcPts val="0"/>
              </a:spcBef>
              <a:spcAft>
                <a:spcPts val="0"/>
              </a:spcAft>
              <a:buClr>
                <a:srgbClr val="FF774B"/>
              </a:buClr>
              <a:buSzPts val="2000"/>
              <a:buFont typeface="Lobster"/>
              <a:buNone/>
              <a:defRPr sz="2000">
                <a:solidFill>
                  <a:srgbClr val="FF774B"/>
                </a:solidFill>
                <a:latin typeface="Lobster"/>
                <a:ea typeface="Lobster"/>
                <a:cs typeface="Lobster"/>
                <a:sym typeface="Lobster"/>
              </a:defRPr>
            </a:lvl9pPr>
          </a:lstStyle>
          <a:p/>
        </p:txBody>
      </p:sp>
      <p:sp>
        <p:nvSpPr>
          <p:cNvPr id="141" name="Google Shape;141;p65"/>
          <p:cNvSpPr txBox="1"/>
          <p:nvPr>
            <p:ph idx="7" type="subTitle"/>
          </p:nvPr>
        </p:nvSpPr>
        <p:spPr>
          <a:xfrm>
            <a:off x="720025" y="3150650"/>
            <a:ext cx="1920600" cy="45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Font typeface="Oswald"/>
              <a:buNone/>
              <a:defRPr sz="3000">
                <a:latin typeface="Oswald"/>
                <a:ea typeface="Oswald"/>
                <a:cs typeface="Oswald"/>
                <a:sym typeface="Oswald"/>
              </a:defRPr>
            </a:lvl1pPr>
            <a:lvl2pPr lvl="1" algn="l">
              <a:lnSpc>
                <a:spcPct val="100000"/>
              </a:lnSpc>
              <a:spcBef>
                <a:spcPts val="0"/>
              </a:spcBef>
              <a:spcAft>
                <a:spcPts val="0"/>
              </a:spcAft>
              <a:buSzPts val="3000"/>
              <a:buFont typeface="Oswald"/>
              <a:buNone/>
              <a:defRPr sz="3000">
                <a:latin typeface="Oswald"/>
                <a:ea typeface="Oswald"/>
                <a:cs typeface="Oswald"/>
                <a:sym typeface="Oswald"/>
              </a:defRPr>
            </a:lvl2pPr>
            <a:lvl3pPr lvl="2" algn="l">
              <a:lnSpc>
                <a:spcPct val="100000"/>
              </a:lnSpc>
              <a:spcBef>
                <a:spcPts val="0"/>
              </a:spcBef>
              <a:spcAft>
                <a:spcPts val="0"/>
              </a:spcAft>
              <a:buSzPts val="3000"/>
              <a:buFont typeface="Oswald"/>
              <a:buNone/>
              <a:defRPr sz="3000">
                <a:latin typeface="Oswald"/>
                <a:ea typeface="Oswald"/>
                <a:cs typeface="Oswald"/>
                <a:sym typeface="Oswald"/>
              </a:defRPr>
            </a:lvl3pPr>
            <a:lvl4pPr lvl="3" algn="l">
              <a:lnSpc>
                <a:spcPct val="100000"/>
              </a:lnSpc>
              <a:spcBef>
                <a:spcPts val="0"/>
              </a:spcBef>
              <a:spcAft>
                <a:spcPts val="0"/>
              </a:spcAft>
              <a:buSzPts val="3000"/>
              <a:buFont typeface="Oswald"/>
              <a:buNone/>
              <a:defRPr sz="3000">
                <a:latin typeface="Oswald"/>
                <a:ea typeface="Oswald"/>
                <a:cs typeface="Oswald"/>
                <a:sym typeface="Oswald"/>
              </a:defRPr>
            </a:lvl4pPr>
            <a:lvl5pPr lvl="4" algn="l">
              <a:lnSpc>
                <a:spcPct val="100000"/>
              </a:lnSpc>
              <a:spcBef>
                <a:spcPts val="0"/>
              </a:spcBef>
              <a:spcAft>
                <a:spcPts val="0"/>
              </a:spcAft>
              <a:buSzPts val="3000"/>
              <a:buFont typeface="Oswald"/>
              <a:buNone/>
              <a:defRPr sz="3000">
                <a:latin typeface="Oswald"/>
                <a:ea typeface="Oswald"/>
                <a:cs typeface="Oswald"/>
                <a:sym typeface="Oswald"/>
              </a:defRPr>
            </a:lvl5pPr>
            <a:lvl6pPr lvl="5" algn="l">
              <a:lnSpc>
                <a:spcPct val="100000"/>
              </a:lnSpc>
              <a:spcBef>
                <a:spcPts val="0"/>
              </a:spcBef>
              <a:spcAft>
                <a:spcPts val="0"/>
              </a:spcAft>
              <a:buSzPts val="3000"/>
              <a:buFont typeface="Oswald"/>
              <a:buNone/>
              <a:defRPr sz="3000">
                <a:latin typeface="Oswald"/>
                <a:ea typeface="Oswald"/>
                <a:cs typeface="Oswald"/>
                <a:sym typeface="Oswald"/>
              </a:defRPr>
            </a:lvl6pPr>
            <a:lvl7pPr lvl="6" algn="l">
              <a:lnSpc>
                <a:spcPct val="100000"/>
              </a:lnSpc>
              <a:spcBef>
                <a:spcPts val="0"/>
              </a:spcBef>
              <a:spcAft>
                <a:spcPts val="0"/>
              </a:spcAft>
              <a:buSzPts val="3000"/>
              <a:buFont typeface="Oswald"/>
              <a:buNone/>
              <a:defRPr sz="3000">
                <a:latin typeface="Oswald"/>
                <a:ea typeface="Oswald"/>
                <a:cs typeface="Oswald"/>
                <a:sym typeface="Oswald"/>
              </a:defRPr>
            </a:lvl7pPr>
            <a:lvl8pPr lvl="7" algn="l">
              <a:lnSpc>
                <a:spcPct val="100000"/>
              </a:lnSpc>
              <a:spcBef>
                <a:spcPts val="0"/>
              </a:spcBef>
              <a:spcAft>
                <a:spcPts val="0"/>
              </a:spcAft>
              <a:buSzPts val="3000"/>
              <a:buFont typeface="Oswald"/>
              <a:buNone/>
              <a:defRPr sz="3000">
                <a:latin typeface="Oswald"/>
                <a:ea typeface="Oswald"/>
                <a:cs typeface="Oswald"/>
                <a:sym typeface="Oswald"/>
              </a:defRPr>
            </a:lvl8pPr>
            <a:lvl9pPr lvl="8" algn="l">
              <a:lnSpc>
                <a:spcPct val="100000"/>
              </a:lnSpc>
              <a:spcBef>
                <a:spcPts val="0"/>
              </a:spcBef>
              <a:spcAft>
                <a:spcPts val="0"/>
              </a:spcAft>
              <a:buSzPts val="3000"/>
              <a:buFont typeface="Oswald"/>
              <a:buNone/>
              <a:defRPr sz="3000">
                <a:latin typeface="Oswald"/>
                <a:ea typeface="Oswald"/>
                <a:cs typeface="Oswald"/>
                <a:sym typeface="Oswald"/>
              </a:defRPr>
            </a:lvl9pPr>
          </a:lstStyle>
          <a:p/>
        </p:txBody>
      </p:sp>
      <p:sp>
        <p:nvSpPr>
          <p:cNvPr id="142" name="Google Shape;142;p65"/>
          <p:cNvSpPr txBox="1"/>
          <p:nvPr>
            <p:ph idx="8" type="subTitle"/>
          </p:nvPr>
        </p:nvSpPr>
        <p:spPr>
          <a:xfrm>
            <a:off x="3611700" y="3146300"/>
            <a:ext cx="1920600" cy="45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Font typeface="Oswald"/>
              <a:buNone/>
              <a:defRPr sz="3000">
                <a:latin typeface="Oswald"/>
                <a:ea typeface="Oswald"/>
                <a:cs typeface="Oswald"/>
                <a:sym typeface="Oswald"/>
              </a:defRPr>
            </a:lvl1pPr>
            <a:lvl2pPr lvl="1" algn="l">
              <a:lnSpc>
                <a:spcPct val="100000"/>
              </a:lnSpc>
              <a:spcBef>
                <a:spcPts val="0"/>
              </a:spcBef>
              <a:spcAft>
                <a:spcPts val="0"/>
              </a:spcAft>
              <a:buSzPts val="3000"/>
              <a:buFont typeface="Oswald"/>
              <a:buNone/>
              <a:defRPr sz="3000">
                <a:latin typeface="Oswald"/>
                <a:ea typeface="Oswald"/>
                <a:cs typeface="Oswald"/>
                <a:sym typeface="Oswald"/>
              </a:defRPr>
            </a:lvl2pPr>
            <a:lvl3pPr lvl="2" algn="l">
              <a:lnSpc>
                <a:spcPct val="100000"/>
              </a:lnSpc>
              <a:spcBef>
                <a:spcPts val="0"/>
              </a:spcBef>
              <a:spcAft>
                <a:spcPts val="0"/>
              </a:spcAft>
              <a:buSzPts val="3000"/>
              <a:buFont typeface="Oswald"/>
              <a:buNone/>
              <a:defRPr sz="3000">
                <a:latin typeface="Oswald"/>
                <a:ea typeface="Oswald"/>
                <a:cs typeface="Oswald"/>
                <a:sym typeface="Oswald"/>
              </a:defRPr>
            </a:lvl3pPr>
            <a:lvl4pPr lvl="3" algn="l">
              <a:lnSpc>
                <a:spcPct val="100000"/>
              </a:lnSpc>
              <a:spcBef>
                <a:spcPts val="0"/>
              </a:spcBef>
              <a:spcAft>
                <a:spcPts val="0"/>
              </a:spcAft>
              <a:buSzPts val="3000"/>
              <a:buFont typeface="Oswald"/>
              <a:buNone/>
              <a:defRPr sz="3000">
                <a:latin typeface="Oswald"/>
                <a:ea typeface="Oswald"/>
                <a:cs typeface="Oswald"/>
                <a:sym typeface="Oswald"/>
              </a:defRPr>
            </a:lvl4pPr>
            <a:lvl5pPr lvl="4" algn="l">
              <a:lnSpc>
                <a:spcPct val="100000"/>
              </a:lnSpc>
              <a:spcBef>
                <a:spcPts val="0"/>
              </a:spcBef>
              <a:spcAft>
                <a:spcPts val="0"/>
              </a:spcAft>
              <a:buSzPts val="3000"/>
              <a:buFont typeface="Oswald"/>
              <a:buNone/>
              <a:defRPr sz="3000">
                <a:latin typeface="Oswald"/>
                <a:ea typeface="Oswald"/>
                <a:cs typeface="Oswald"/>
                <a:sym typeface="Oswald"/>
              </a:defRPr>
            </a:lvl5pPr>
            <a:lvl6pPr lvl="5" algn="l">
              <a:lnSpc>
                <a:spcPct val="100000"/>
              </a:lnSpc>
              <a:spcBef>
                <a:spcPts val="0"/>
              </a:spcBef>
              <a:spcAft>
                <a:spcPts val="0"/>
              </a:spcAft>
              <a:buSzPts val="3000"/>
              <a:buFont typeface="Oswald"/>
              <a:buNone/>
              <a:defRPr sz="3000">
                <a:latin typeface="Oswald"/>
                <a:ea typeface="Oswald"/>
                <a:cs typeface="Oswald"/>
                <a:sym typeface="Oswald"/>
              </a:defRPr>
            </a:lvl6pPr>
            <a:lvl7pPr lvl="6" algn="l">
              <a:lnSpc>
                <a:spcPct val="100000"/>
              </a:lnSpc>
              <a:spcBef>
                <a:spcPts val="0"/>
              </a:spcBef>
              <a:spcAft>
                <a:spcPts val="0"/>
              </a:spcAft>
              <a:buSzPts val="3000"/>
              <a:buFont typeface="Oswald"/>
              <a:buNone/>
              <a:defRPr sz="3000">
                <a:latin typeface="Oswald"/>
                <a:ea typeface="Oswald"/>
                <a:cs typeface="Oswald"/>
                <a:sym typeface="Oswald"/>
              </a:defRPr>
            </a:lvl7pPr>
            <a:lvl8pPr lvl="7" algn="l">
              <a:lnSpc>
                <a:spcPct val="100000"/>
              </a:lnSpc>
              <a:spcBef>
                <a:spcPts val="0"/>
              </a:spcBef>
              <a:spcAft>
                <a:spcPts val="0"/>
              </a:spcAft>
              <a:buSzPts val="3000"/>
              <a:buFont typeface="Oswald"/>
              <a:buNone/>
              <a:defRPr sz="3000">
                <a:latin typeface="Oswald"/>
                <a:ea typeface="Oswald"/>
                <a:cs typeface="Oswald"/>
                <a:sym typeface="Oswald"/>
              </a:defRPr>
            </a:lvl8pPr>
            <a:lvl9pPr lvl="8" algn="l">
              <a:lnSpc>
                <a:spcPct val="100000"/>
              </a:lnSpc>
              <a:spcBef>
                <a:spcPts val="0"/>
              </a:spcBef>
              <a:spcAft>
                <a:spcPts val="0"/>
              </a:spcAft>
              <a:buSzPts val="3000"/>
              <a:buFont typeface="Oswald"/>
              <a:buNone/>
              <a:defRPr sz="3000">
                <a:latin typeface="Oswald"/>
                <a:ea typeface="Oswald"/>
                <a:cs typeface="Oswald"/>
                <a:sym typeface="Oswald"/>
              </a:defRPr>
            </a:lvl9pPr>
          </a:lstStyle>
          <a:p/>
        </p:txBody>
      </p:sp>
      <p:sp>
        <p:nvSpPr>
          <p:cNvPr id="143" name="Google Shape;143;p65"/>
          <p:cNvSpPr txBox="1"/>
          <p:nvPr>
            <p:ph idx="9" type="subTitle"/>
          </p:nvPr>
        </p:nvSpPr>
        <p:spPr>
          <a:xfrm>
            <a:off x="6503375" y="3150650"/>
            <a:ext cx="1920600" cy="45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Font typeface="Oswald"/>
              <a:buNone/>
              <a:defRPr sz="3000">
                <a:latin typeface="Oswald"/>
                <a:ea typeface="Oswald"/>
                <a:cs typeface="Oswald"/>
                <a:sym typeface="Oswald"/>
              </a:defRPr>
            </a:lvl1pPr>
            <a:lvl2pPr lvl="1" algn="l">
              <a:lnSpc>
                <a:spcPct val="100000"/>
              </a:lnSpc>
              <a:spcBef>
                <a:spcPts val="0"/>
              </a:spcBef>
              <a:spcAft>
                <a:spcPts val="0"/>
              </a:spcAft>
              <a:buSzPts val="3000"/>
              <a:buFont typeface="Oswald"/>
              <a:buNone/>
              <a:defRPr sz="3000">
                <a:latin typeface="Oswald"/>
                <a:ea typeface="Oswald"/>
                <a:cs typeface="Oswald"/>
                <a:sym typeface="Oswald"/>
              </a:defRPr>
            </a:lvl2pPr>
            <a:lvl3pPr lvl="2" algn="l">
              <a:lnSpc>
                <a:spcPct val="100000"/>
              </a:lnSpc>
              <a:spcBef>
                <a:spcPts val="0"/>
              </a:spcBef>
              <a:spcAft>
                <a:spcPts val="0"/>
              </a:spcAft>
              <a:buSzPts val="3000"/>
              <a:buFont typeface="Oswald"/>
              <a:buNone/>
              <a:defRPr sz="3000">
                <a:latin typeface="Oswald"/>
                <a:ea typeface="Oswald"/>
                <a:cs typeface="Oswald"/>
                <a:sym typeface="Oswald"/>
              </a:defRPr>
            </a:lvl3pPr>
            <a:lvl4pPr lvl="3" algn="l">
              <a:lnSpc>
                <a:spcPct val="100000"/>
              </a:lnSpc>
              <a:spcBef>
                <a:spcPts val="0"/>
              </a:spcBef>
              <a:spcAft>
                <a:spcPts val="0"/>
              </a:spcAft>
              <a:buSzPts val="3000"/>
              <a:buFont typeface="Oswald"/>
              <a:buNone/>
              <a:defRPr sz="3000">
                <a:latin typeface="Oswald"/>
                <a:ea typeface="Oswald"/>
                <a:cs typeface="Oswald"/>
                <a:sym typeface="Oswald"/>
              </a:defRPr>
            </a:lvl4pPr>
            <a:lvl5pPr lvl="4" algn="l">
              <a:lnSpc>
                <a:spcPct val="100000"/>
              </a:lnSpc>
              <a:spcBef>
                <a:spcPts val="0"/>
              </a:spcBef>
              <a:spcAft>
                <a:spcPts val="0"/>
              </a:spcAft>
              <a:buSzPts val="3000"/>
              <a:buFont typeface="Oswald"/>
              <a:buNone/>
              <a:defRPr sz="3000">
                <a:latin typeface="Oswald"/>
                <a:ea typeface="Oswald"/>
                <a:cs typeface="Oswald"/>
                <a:sym typeface="Oswald"/>
              </a:defRPr>
            </a:lvl5pPr>
            <a:lvl6pPr lvl="5" algn="l">
              <a:lnSpc>
                <a:spcPct val="100000"/>
              </a:lnSpc>
              <a:spcBef>
                <a:spcPts val="0"/>
              </a:spcBef>
              <a:spcAft>
                <a:spcPts val="0"/>
              </a:spcAft>
              <a:buSzPts val="3000"/>
              <a:buFont typeface="Oswald"/>
              <a:buNone/>
              <a:defRPr sz="3000">
                <a:latin typeface="Oswald"/>
                <a:ea typeface="Oswald"/>
                <a:cs typeface="Oswald"/>
                <a:sym typeface="Oswald"/>
              </a:defRPr>
            </a:lvl6pPr>
            <a:lvl7pPr lvl="6" algn="l">
              <a:lnSpc>
                <a:spcPct val="100000"/>
              </a:lnSpc>
              <a:spcBef>
                <a:spcPts val="0"/>
              </a:spcBef>
              <a:spcAft>
                <a:spcPts val="0"/>
              </a:spcAft>
              <a:buSzPts val="3000"/>
              <a:buFont typeface="Oswald"/>
              <a:buNone/>
              <a:defRPr sz="3000">
                <a:latin typeface="Oswald"/>
                <a:ea typeface="Oswald"/>
                <a:cs typeface="Oswald"/>
                <a:sym typeface="Oswald"/>
              </a:defRPr>
            </a:lvl7pPr>
            <a:lvl8pPr lvl="7" algn="l">
              <a:lnSpc>
                <a:spcPct val="100000"/>
              </a:lnSpc>
              <a:spcBef>
                <a:spcPts val="0"/>
              </a:spcBef>
              <a:spcAft>
                <a:spcPts val="0"/>
              </a:spcAft>
              <a:buSzPts val="3000"/>
              <a:buFont typeface="Oswald"/>
              <a:buNone/>
              <a:defRPr sz="3000">
                <a:latin typeface="Oswald"/>
                <a:ea typeface="Oswald"/>
                <a:cs typeface="Oswald"/>
                <a:sym typeface="Oswald"/>
              </a:defRPr>
            </a:lvl8pPr>
            <a:lvl9pPr lvl="8" algn="l">
              <a:lnSpc>
                <a:spcPct val="100000"/>
              </a:lnSpc>
              <a:spcBef>
                <a:spcPts val="0"/>
              </a:spcBef>
              <a:spcAft>
                <a:spcPts val="0"/>
              </a:spcAft>
              <a:buSzPts val="3000"/>
              <a:buFont typeface="Oswald"/>
              <a:buNone/>
              <a:defRPr sz="3000">
                <a:latin typeface="Oswald"/>
                <a:ea typeface="Oswald"/>
                <a:cs typeface="Oswald"/>
                <a:sym typeface="Oswald"/>
              </a:defRPr>
            </a:lvl9pPr>
          </a:lstStyle>
          <a:p/>
        </p:txBody>
      </p:sp>
      <p:sp>
        <p:nvSpPr>
          <p:cNvPr id="144" name="Google Shape;144;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13" name="Shape 13"/>
        <p:cNvGrpSpPr/>
        <p:nvPr/>
      </p:nvGrpSpPr>
      <p:grpSpPr>
        <a:xfrm>
          <a:off x="0" y="0"/>
          <a:ext cx="0" cy="0"/>
          <a:chOff x="0" y="0"/>
          <a:chExt cx="0" cy="0"/>
        </a:xfrm>
      </p:grpSpPr>
      <p:sp>
        <p:nvSpPr>
          <p:cNvPr id="14" name="Google Shape;14;p48"/>
          <p:cNvSpPr txBox="1"/>
          <p:nvPr>
            <p:ph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5" name="Google Shape;15;p48"/>
          <p:cNvSpPr txBox="1"/>
          <p:nvPr>
            <p:ph idx="1" type="subTitle"/>
          </p:nvPr>
        </p:nvSpPr>
        <p:spPr>
          <a:xfrm>
            <a:off x="714350" y="1314700"/>
            <a:ext cx="7704000" cy="3288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200"/>
              <a:buNone/>
              <a:defRPr sz="12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16" name="Google Shape;16;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145" name="Shape 145"/>
        <p:cNvGrpSpPr/>
        <p:nvPr/>
      </p:nvGrpSpPr>
      <p:grpSpPr>
        <a:xfrm>
          <a:off x="0" y="0"/>
          <a:ext cx="0" cy="0"/>
          <a:chOff x="0" y="0"/>
          <a:chExt cx="0" cy="0"/>
        </a:xfrm>
      </p:grpSpPr>
      <p:sp>
        <p:nvSpPr>
          <p:cNvPr id="146" name="Google Shape;146;p66"/>
          <p:cNvSpPr txBox="1"/>
          <p:nvPr>
            <p:ph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47" name="Google Shape;147;p66"/>
          <p:cNvSpPr txBox="1"/>
          <p:nvPr>
            <p:ph idx="1" type="subTitle"/>
          </p:nvPr>
        </p:nvSpPr>
        <p:spPr>
          <a:xfrm>
            <a:off x="1393700" y="3816800"/>
            <a:ext cx="2200800" cy="786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66"/>
          <p:cNvSpPr txBox="1"/>
          <p:nvPr>
            <p:ph idx="2" type="subTitle"/>
          </p:nvPr>
        </p:nvSpPr>
        <p:spPr>
          <a:xfrm>
            <a:off x="1468475" y="2982675"/>
            <a:ext cx="2051100" cy="45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sz="2000">
                <a:solidFill>
                  <a:srgbClr val="FFFFFF"/>
                </a:solidFill>
                <a:latin typeface="Lobster"/>
                <a:ea typeface="Lobster"/>
                <a:cs typeface="Lobster"/>
                <a:sym typeface="Lobster"/>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149" name="Google Shape;149;p66"/>
          <p:cNvSpPr txBox="1"/>
          <p:nvPr>
            <p:ph idx="3" type="subTitle"/>
          </p:nvPr>
        </p:nvSpPr>
        <p:spPr>
          <a:xfrm>
            <a:off x="5352400" y="3816800"/>
            <a:ext cx="2200800" cy="786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66"/>
          <p:cNvSpPr txBox="1"/>
          <p:nvPr>
            <p:ph idx="4" type="subTitle"/>
          </p:nvPr>
        </p:nvSpPr>
        <p:spPr>
          <a:xfrm>
            <a:off x="5427250" y="2982675"/>
            <a:ext cx="2051100" cy="45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sz="2000">
                <a:solidFill>
                  <a:srgbClr val="FFFFFF"/>
                </a:solidFill>
                <a:latin typeface="Lobster"/>
                <a:ea typeface="Lobster"/>
                <a:cs typeface="Lobster"/>
                <a:sym typeface="Lobster"/>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151" name="Google Shape;151;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SECTION_TITLE_AND_DESCRIPTION_1">
    <p:bg>
      <p:bgPr>
        <a:solidFill>
          <a:srgbClr val="181818"/>
        </a:solidFill>
      </p:bgPr>
    </p:bg>
    <p:spTree>
      <p:nvGrpSpPr>
        <p:cNvPr id="152" name="Shape 152"/>
        <p:cNvGrpSpPr/>
        <p:nvPr/>
      </p:nvGrpSpPr>
      <p:grpSpPr>
        <a:xfrm>
          <a:off x="0" y="0"/>
          <a:ext cx="0" cy="0"/>
          <a:chOff x="0" y="0"/>
          <a:chExt cx="0" cy="0"/>
        </a:xfrm>
      </p:grpSpPr>
      <p:sp>
        <p:nvSpPr>
          <p:cNvPr id="153" name="Google Shape;153;p67"/>
          <p:cNvSpPr txBox="1"/>
          <p:nvPr>
            <p:ph idx="1" type="subTitle"/>
          </p:nvPr>
        </p:nvSpPr>
        <p:spPr>
          <a:xfrm>
            <a:off x="731775" y="2096850"/>
            <a:ext cx="46323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1600"/>
              <a:buNone/>
              <a:defRPr sz="1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67"/>
          <p:cNvSpPr txBox="1"/>
          <p:nvPr/>
        </p:nvSpPr>
        <p:spPr>
          <a:xfrm>
            <a:off x="731775" y="3714200"/>
            <a:ext cx="3387600" cy="69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000"/>
              <a:buFont typeface="Arial"/>
              <a:buNone/>
            </a:pPr>
            <a:r>
              <a:rPr b="1" i="0" lang="en" sz="1000" u="none" cap="none" strike="noStrike">
                <a:solidFill>
                  <a:srgbClr val="FFFFFF"/>
                </a:solidFill>
                <a:latin typeface="Oswald"/>
                <a:ea typeface="Oswald"/>
                <a:cs typeface="Oswald"/>
                <a:sym typeface="Oswald"/>
              </a:rPr>
              <a:t>CREDITS:</a:t>
            </a:r>
            <a:r>
              <a:rPr b="0" i="0" lang="en" sz="1000" u="none" cap="none" strike="noStrike">
                <a:solidFill>
                  <a:srgbClr val="FFFFFF"/>
                </a:solidFill>
                <a:latin typeface="Oswald"/>
                <a:ea typeface="Oswald"/>
                <a:cs typeface="Oswald"/>
                <a:sym typeface="Oswald"/>
              </a:rPr>
              <a:t> This presentation template was created by </a:t>
            </a:r>
            <a:r>
              <a:rPr b="1" i="0" lang="en" sz="1000" u="none" cap="none" strike="noStrike">
                <a:solidFill>
                  <a:srgbClr val="FFFFFF"/>
                </a:solidFill>
                <a:uFill>
                  <a:noFill/>
                </a:uFill>
                <a:latin typeface="Oswald"/>
                <a:ea typeface="Oswald"/>
                <a:cs typeface="Oswald"/>
                <a:sym typeface="Oswald"/>
                <a:hlinkClick r:id="rId2">
                  <a:extLst>
                    <a:ext uri="{A12FA001-AC4F-418D-AE19-62706E023703}">
                      <ahyp:hlinkClr val="tx"/>
                    </a:ext>
                  </a:extLst>
                </a:hlinkClick>
              </a:rPr>
              <a:t>Slidesgo</a:t>
            </a:r>
            <a:r>
              <a:rPr b="0" i="0" lang="en" sz="1000" u="none" cap="none" strike="noStrike">
                <a:solidFill>
                  <a:srgbClr val="FFFFFF"/>
                </a:solidFill>
                <a:latin typeface="Oswald"/>
                <a:ea typeface="Oswald"/>
                <a:cs typeface="Oswald"/>
                <a:sym typeface="Oswald"/>
              </a:rPr>
              <a:t>, including icons by </a:t>
            </a:r>
            <a:r>
              <a:rPr b="1" i="0" lang="en" sz="1000" u="none" cap="none" strike="noStrike">
                <a:solidFill>
                  <a:srgbClr val="FFFFFF"/>
                </a:solidFill>
                <a:uFill>
                  <a:noFill/>
                </a:uFill>
                <a:latin typeface="Oswald"/>
                <a:ea typeface="Oswald"/>
                <a:cs typeface="Oswald"/>
                <a:sym typeface="Oswald"/>
                <a:hlinkClick r:id="rId3">
                  <a:extLst>
                    <a:ext uri="{A12FA001-AC4F-418D-AE19-62706E023703}">
                      <ahyp:hlinkClr val="tx"/>
                    </a:ext>
                  </a:extLst>
                </a:hlinkClick>
              </a:rPr>
              <a:t>Flaticon</a:t>
            </a:r>
            <a:r>
              <a:rPr b="0" i="0" lang="en" sz="1000" u="none" cap="none" strike="noStrike">
                <a:solidFill>
                  <a:srgbClr val="FFFFFF"/>
                </a:solidFill>
                <a:latin typeface="Oswald"/>
                <a:ea typeface="Oswald"/>
                <a:cs typeface="Oswald"/>
                <a:sym typeface="Oswald"/>
              </a:rPr>
              <a:t>, infographics &amp; images by </a:t>
            </a:r>
            <a:r>
              <a:rPr b="1" i="0" lang="en" sz="1000" u="none" cap="none" strike="noStrike">
                <a:solidFill>
                  <a:srgbClr val="FFFFFF"/>
                </a:solidFill>
                <a:uFill>
                  <a:noFill/>
                </a:uFill>
                <a:latin typeface="Oswald"/>
                <a:ea typeface="Oswald"/>
                <a:cs typeface="Oswald"/>
                <a:sym typeface="Oswald"/>
                <a:hlinkClick r:id="rId4">
                  <a:extLst>
                    <a:ext uri="{A12FA001-AC4F-418D-AE19-62706E023703}">
                      <ahyp:hlinkClr val="tx"/>
                    </a:ext>
                  </a:extLst>
                </a:hlinkClick>
              </a:rPr>
              <a:t>Freepik</a:t>
            </a:r>
            <a:r>
              <a:rPr b="0" i="0" lang="en" sz="1000" u="none" cap="none" strike="noStrike">
                <a:solidFill>
                  <a:srgbClr val="FFFFFF"/>
                </a:solidFill>
                <a:latin typeface="Oswald"/>
                <a:ea typeface="Oswald"/>
                <a:cs typeface="Oswald"/>
                <a:sym typeface="Oswald"/>
              </a:rPr>
              <a:t> </a:t>
            </a:r>
            <a:endParaRPr b="1" i="0" sz="1000" u="none" cap="none" strike="noStrike">
              <a:solidFill>
                <a:srgbClr val="FFFFFF"/>
              </a:solidFill>
              <a:latin typeface="Oswald"/>
              <a:ea typeface="Oswald"/>
              <a:cs typeface="Oswald"/>
              <a:sym typeface="Oswald"/>
            </a:endParaRPr>
          </a:p>
        </p:txBody>
      </p:sp>
      <p:sp>
        <p:nvSpPr>
          <p:cNvPr id="155" name="Google Shape;155;p67"/>
          <p:cNvSpPr txBox="1"/>
          <p:nvPr>
            <p:ph type="title"/>
          </p:nvPr>
        </p:nvSpPr>
        <p:spPr>
          <a:xfrm>
            <a:off x="721525" y="538775"/>
            <a:ext cx="4644300" cy="893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7000"/>
              <a:buNone/>
              <a:defRPr sz="7000">
                <a:solidFill>
                  <a:srgbClr val="FFFFFF"/>
                </a:solidFill>
              </a:defRPr>
            </a:lvl1pPr>
            <a:lvl2pPr lvl="1" algn="l">
              <a:lnSpc>
                <a:spcPct val="100000"/>
              </a:lnSpc>
              <a:spcBef>
                <a:spcPts val="0"/>
              </a:spcBef>
              <a:spcAft>
                <a:spcPts val="0"/>
              </a:spcAft>
              <a:buSzPts val="3500"/>
              <a:buNone/>
              <a:defRPr>
                <a:latin typeface="Oswald"/>
                <a:ea typeface="Oswald"/>
                <a:cs typeface="Oswald"/>
                <a:sym typeface="Oswald"/>
              </a:defRPr>
            </a:lvl2pPr>
            <a:lvl3pPr lvl="2" algn="l">
              <a:lnSpc>
                <a:spcPct val="100000"/>
              </a:lnSpc>
              <a:spcBef>
                <a:spcPts val="0"/>
              </a:spcBef>
              <a:spcAft>
                <a:spcPts val="0"/>
              </a:spcAft>
              <a:buSzPts val="3500"/>
              <a:buNone/>
              <a:defRPr>
                <a:latin typeface="Oswald"/>
                <a:ea typeface="Oswald"/>
                <a:cs typeface="Oswald"/>
                <a:sym typeface="Oswald"/>
              </a:defRPr>
            </a:lvl3pPr>
            <a:lvl4pPr lvl="3" algn="l">
              <a:lnSpc>
                <a:spcPct val="100000"/>
              </a:lnSpc>
              <a:spcBef>
                <a:spcPts val="0"/>
              </a:spcBef>
              <a:spcAft>
                <a:spcPts val="0"/>
              </a:spcAft>
              <a:buSzPts val="3500"/>
              <a:buNone/>
              <a:defRPr>
                <a:latin typeface="Oswald"/>
                <a:ea typeface="Oswald"/>
                <a:cs typeface="Oswald"/>
                <a:sym typeface="Oswald"/>
              </a:defRPr>
            </a:lvl4pPr>
            <a:lvl5pPr lvl="4" algn="l">
              <a:lnSpc>
                <a:spcPct val="100000"/>
              </a:lnSpc>
              <a:spcBef>
                <a:spcPts val="0"/>
              </a:spcBef>
              <a:spcAft>
                <a:spcPts val="0"/>
              </a:spcAft>
              <a:buSzPts val="3500"/>
              <a:buNone/>
              <a:defRPr>
                <a:latin typeface="Oswald"/>
                <a:ea typeface="Oswald"/>
                <a:cs typeface="Oswald"/>
                <a:sym typeface="Oswald"/>
              </a:defRPr>
            </a:lvl5pPr>
            <a:lvl6pPr lvl="5" algn="l">
              <a:lnSpc>
                <a:spcPct val="100000"/>
              </a:lnSpc>
              <a:spcBef>
                <a:spcPts val="0"/>
              </a:spcBef>
              <a:spcAft>
                <a:spcPts val="0"/>
              </a:spcAft>
              <a:buSzPts val="3500"/>
              <a:buNone/>
              <a:defRPr>
                <a:latin typeface="Oswald"/>
                <a:ea typeface="Oswald"/>
                <a:cs typeface="Oswald"/>
                <a:sym typeface="Oswald"/>
              </a:defRPr>
            </a:lvl6pPr>
            <a:lvl7pPr lvl="6" algn="l">
              <a:lnSpc>
                <a:spcPct val="100000"/>
              </a:lnSpc>
              <a:spcBef>
                <a:spcPts val="0"/>
              </a:spcBef>
              <a:spcAft>
                <a:spcPts val="0"/>
              </a:spcAft>
              <a:buSzPts val="3500"/>
              <a:buNone/>
              <a:defRPr>
                <a:latin typeface="Oswald"/>
                <a:ea typeface="Oswald"/>
                <a:cs typeface="Oswald"/>
                <a:sym typeface="Oswald"/>
              </a:defRPr>
            </a:lvl7pPr>
            <a:lvl8pPr lvl="7" algn="l">
              <a:lnSpc>
                <a:spcPct val="100000"/>
              </a:lnSpc>
              <a:spcBef>
                <a:spcPts val="0"/>
              </a:spcBef>
              <a:spcAft>
                <a:spcPts val="0"/>
              </a:spcAft>
              <a:buSzPts val="3500"/>
              <a:buNone/>
              <a:defRPr>
                <a:latin typeface="Oswald"/>
                <a:ea typeface="Oswald"/>
                <a:cs typeface="Oswald"/>
                <a:sym typeface="Oswald"/>
              </a:defRPr>
            </a:lvl8pPr>
            <a:lvl9pPr lvl="8" algn="l">
              <a:lnSpc>
                <a:spcPct val="100000"/>
              </a:lnSpc>
              <a:spcBef>
                <a:spcPts val="0"/>
              </a:spcBef>
              <a:spcAft>
                <a:spcPts val="0"/>
              </a:spcAft>
              <a:buSzPts val="3500"/>
              <a:buNone/>
              <a:defRPr>
                <a:latin typeface="Oswald"/>
                <a:ea typeface="Oswald"/>
                <a:cs typeface="Oswald"/>
                <a:sym typeface="Oswald"/>
              </a:defRPr>
            </a:lvl9pPr>
          </a:lstStyle>
          <a:p/>
        </p:txBody>
      </p:sp>
      <p:sp>
        <p:nvSpPr>
          <p:cNvPr id="156" name="Google Shape;156;p67"/>
          <p:cNvSpPr txBox="1"/>
          <p:nvPr>
            <p:ph idx="2" type="subTitle"/>
          </p:nvPr>
        </p:nvSpPr>
        <p:spPr>
          <a:xfrm>
            <a:off x="718675" y="1464450"/>
            <a:ext cx="4644300" cy="632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774B"/>
              </a:buClr>
              <a:buSzPts val="3000"/>
              <a:buNone/>
              <a:defRPr sz="2200">
                <a:solidFill>
                  <a:srgbClr val="FF774B"/>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57" name="Google Shape;157;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2">
    <p:bg>
      <p:bgPr>
        <a:solidFill>
          <a:srgbClr val="181818"/>
        </a:solidFill>
      </p:bgPr>
    </p:bg>
    <p:spTree>
      <p:nvGrpSpPr>
        <p:cNvPr id="158" name="Shape 158"/>
        <p:cNvGrpSpPr/>
        <p:nvPr/>
      </p:nvGrpSpPr>
      <p:grpSpPr>
        <a:xfrm>
          <a:off x="0" y="0"/>
          <a:ext cx="0" cy="0"/>
          <a:chOff x="0" y="0"/>
          <a:chExt cx="0" cy="0"/>
        </a:xfrm>
      </p:grpSpPr>
      <p:sp>
        <p:nvSpPr>
          <p:cNvPr id="159" name="Google Shape;159;p68"/>
          <p:cNvSpPr txBox="1"/>
          <p:nvPr>
            <p:ph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60" name="Google Shape;160;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2">
    <p:bg>
      <p:bgPr>
        <a:solidFill>
          <a:srgbClr val="181818"/>
        </a:solidFill>
      </p:bgPr>
    </p:bg>
    <p:spTree>
      <p:nvGrpSpPr>
        <p:cNvPr id="161" name="Shape 161"/>
        <p:cNvGrpSpPr/>
        <p:nvPr/>
      </p:nvGrpSpPr>
      <p:grpSpPr>
        <a:xfrm>
          <a:off x="0" y="0"/>
          <a:ext cx="0" cy="0"/>
          <a:chOff x="0" y="0"/>
          <a:chExt cx="0" cy="0"/>
        </a:xfrm>
      </p:grpSpPr>
      <p:sp>
        <p:nvSpPr>
          <p:cNvPr id="162" name="Google Shape;162;p69"/>
          <p:cNvSpPr txBox="1"/>
          <p:nvPr>
            <p:ph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63" name="Google Shape;163;p69"/>
          <p:cNvSpPr txBox="1"/>
          <p:nvPr>
            <p:ph idx="1" type="subTitle"/>
          </p:nvPr>
        </p:nvSpPr>
        <p:spPr>
          <a:xfrm>
            <a:off x="745000" y="1299700"/>
            <a:ext cx="7679100" cy="330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1200"/>
              <a:buAutoNum type="arabicPeriod"/>
              <a:defRPr sz="1200">
                <a:solidFill>
                  <a:srgbClr val="FFFFFF"/>
                </a:solidFill>
              </a:defRPr>
            </a:lvl1pPr>
            <a:lvl2pPr lvl="1" algn="l">
              <a:lnSpc>
                <a:spcPct val="100000"/>
              </a:lnSpc>
              <a:spcBef>
                <a:spcPts val="0"/>
              </a:spcBef>
              <a:spcAft>
                <a:spcPts val="0"/>
              </a:spcAft>
              <a:buClr>
                <a:srgbClr val="FFFFFF"/>
              </a:buClr>
              <a:buSzPts val="1200"/>
              <a:buFont typeface="Oswald"/>
              <a:buAutoNum type="alphaLcPeriod"/>
              <a:defRPr sz="1200">
                <a:solidFill>
                  <a:srgbClr val="FFFFFF"/>
                </a:solidFill>
              </a:defRPr>
            </a:lvl2pPr>
            <a:lvl3pPr lvl="2" algn="l">
              <a:lnSpc>
                <a:spcPct val="100000"/>
              </a:lnSpc>
              <a:spcBef>
                <a:spcPts val="0"/>
              </a:spcBef>
              <a:spcAft>
                <a:spcPts val="0"/>
              </a:spcAft>
              <a:buClr>
                <a:srgbClr val="FFFFFF"/>
              </a:buClr>
              <a:buSzPts val="1200"/>
              <a:buFont typeface="Oswald"/>
              <a:buAutoNum type="romanLcPeriod"/>
              <a:defRPr sz="1200">
                <a:solidFill>
                  <a:srgbClr val="FFFFFF"/>
                </a:solidFill>
              </a:defRPr>
            </a:lvl3pPr>
            <a:lvl4pPr lvl="3" algn="l">
              <a:lnSpc>
                <a:spcPct val="100000"/>
              </a:lnSpc>
              <a:spcBef>
                <a:spcPts val="0"/>
              </a:spcBef>
              <a:spcAft>
                <a:spcPts val="0"/>
              </a:spcAft>
              <a:buClr>
                <a:srgbClr val="FFFFFF"/>
              </a:buClr>
              <a:buSzPts val="1200"/>
              <a:buFont typeface="Oswald"/>
              <a:buAutoNum type="arabicPeriod"/>
              <a:defRPr sz="1200">
                <a:solidFill>
                  <a:srgbClr val="FFFFFF"/>
                </a:solidFill>
              </a:defRPr>
            </a:lvl4pPr>
            <a:lvl5pPr lvl="4" algn="l">
              <a:lnSpc>
                <a:spcPct val="100000"/>
              </a:lnSpc>
              <a:spcBef>
                <a:spcPts val="0"/>
              </a:spcBef>
              <a:spcAft>
                <a:spcPts val="0"/>
              </a:spcAft>
              <a:buClr>
                <a:srgbClr val="FFFFFF"/>
              </a:buClr>
              <a:buSzPts val="1200"/>
              <a:buFont typeface="Oswald"/>
              <a:buAutoNum type="alphaLcPeriod"/>
              <a:defRPr sz="1200">
                <a:solidFill>
                  <a:srgbClr val="FFFFFF"/>
                </a:solidFill>
              </a:defRPr>
            </a:lvl5pPr>
            <a:lvl6pPr lvl="5" algn="l">
              <a:lnSpc>
                <a:spcPct val="100000"/>
              </a:lnSpc>
              <a:spcBef>
                <a:spcPts val="0"/>
              </a:spcBef>
              <a:spcAft>
                <a:spcPts val="0"/>
              </a:spcAft>
              <a:buClr>
                <a:srgbClr val="FFFFFF"/>
              </a:buClr>
              <a:buSzPts val="1200"/>
              <a:buFont typeface="Oswald"/>
              <a:buAutoNum type="romanLcPeriod"/>
              <a:defRPr sz="1200">
                <a:solidFill>
                  <a:srgbClr val="FFFFFF"/>
                </a:solidFill>
              </a:defRPr>
            </a:lvl6pPr>
            <a:lvl7pPr lvl="6" algn="l">
              <a:lnSpc>
                <a:spcPct val="100000"/>
              </a:lnSpc>
              <a:spcBef>
                <a:spcPts val="0"/>
              </a:spcBef>
              <a:spcAft>
                <a:spcPts val="0"/>
              </a:spcAft>
              <a:buClr>
                <a:srgbClr val="FFFFFF"/>
              </a:buClr>
              <a:buSzPts val="1200"/>
              <a:buFont typeface="Oswald"/>
              <a:buAutoNum type="arabicPeriod"/>
              <a:defRPr sz="1200">
                <a:solidFill>
                  <a:srgbClr val="FFFFFF"/>
                </a:solidFill>
              </a:defRPr>
            </a:lvl7pPr>
            <a:lvl8pPr lvl="7" algn="l">
              <a:lnSpc>
                <a:spcPct val="100000"/>
              </a:lnSpc>
              <a:spcBef>
                <a:spcPts val="0"/>
              </a:spcBef>
              <a:spcAft>
                <a:spcPts val="0"/>
              </a:spcAft>
              <a:buClr>
                <a:srgbClr val="FFFFFF"/>
              </a:buClr>
              <a:buSzPts val="1200"/>
              <a:buFont typeface="Oswald"/>
              <a:buAutoNum type="alphaLcPeriod"/>
              <a:defRPr sz="1200">
                <a:solidFill>
                  <a:srgbClr val="FFFFFF"/>
                </a:solidFill>
              </a:defRPr>
            </a:lvl8pPr>
            <a:lvl9pPr lvl="8" algn="l">
              <a:lnSpc>
                <a:spcPct val="100000"/>
              </a:lnSpc>
              <a:spcBef>
                <a:spcPts val="0"/>
              </a:spcBef>
              <a:spcAft>
                <a:spcPts val="0"/>
              </a:spcAft>
              <a:buClr>
                <a:srgbClr val="FFFFFF"/>
              </a:buClr>
              <a:buSzPts val="1200"/>
              <a:buFont typeface="Oswald"/>
              <a:buAutoNum type="romanLcPeriod"/>
              <a:defRPr sz="1200">
                <a:solidFill>
                  <a:srgbClr val="FFFFFF"/>
                </a:solidFill>
              </a:defRPr>
            </a:lvl9pPr>
          </a:lstStyle>
          <a:p/>
        </p:txBody>
      </p:sp>
      <p:sp>
        <p:nvSpPr>
          <p:cNvPr id="164" name="Google Shape;164;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5" name="Shape 165"/>
        <p:cNvGrpSpPr/>
        <p:nvPr/>
      </p:nvGrpSpPr>
      <p:grpSpPr>
        <a:xfrm>
          <a:off x="0" y="0"/>
          <a:ext cx="0" cy="0"/>
          <a:chOff x="0" y="0"/>
          <a:chExt cx="0" cy="0"/>
        </a:xfrm>
      </p:grpSpPr>
      <p:sp>
        <p:nvSpPr>
          <p:cNvPr id="166" name="Google Shape;166;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bg>
      <p:bgPr>
        <a:solidFill>
          <a:schemeClr val="dk1"/>
        </a:solidFill>
      </p:bgPr>
    </p:bg>
    <p:spTree>
      <p:nvGrpSpPr>
        <p:cNvPr id="167" name="Shape 167"/>
        <p:cNvGrpSpPr/>
        <p:nvPr/>
      </p:nvGrpSpPr>
      <p:grpSpPr>
        <a:xfrm>
          <a:off x="0" y="0"/>
          <a:ext cx="0" cy="0"/>
          <a:chOff x="0" y="0"/>
          <a:chExt cx="0" cy="0"/>
        </a:xfrm>
      </p:grpSpPr>
      <p:sp>
        <p:nvSpPr>
          <p:cNvPr id="168" name="Google Shape;168;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bg>
      <p:bgPr>
        <a:solidFill>
          <a:srgbClr val="181818"/>
        </a:solidFill>
      </p:bgPr>
    </p:bg>
    <p:spTree>
      <p:nvGrpSpPr>
        <p:cNvPr id="17" name="Shape 17"/>
        <p:cNvGrpSpPr/>
        <p:nvPr/>
      </p:nvGrpSpPr>
      <p:grpSpPr>
        <a:xfrm>
          <a:off x="0" y="0"/>
          <a:ext cx="0" cy="0"/>
          <a:chOff x="0" y="0"/>
          <a:chExt cx="0" cy="0"/>
        </a:xfrm>
      </p:grpSpPr>
      <p:sp>
        <p:nvSpPr>
          <p:cNvPr id="18" name="Google Shape;18;p49"/>
          <p:cNvSpPr txBox="1"/>
          <p:nvPr>
            <p:ph type="title"/>
          </p:nvPr>
        </p:nvSpPr>
        <p:spPr>
          <a:xfrm>
            <a:off x="865425" y="1873025"/>
            <a:ext cx="1044600" cy="66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0"/>
              <a:buNone/>
              <a:defRPr sz="4000"/>
            </a:lvl1pPr>
            <a:lvl2pPr lvl="1" algn="ctr">
              <a:lnSpc>
                <a:spcPct val="100000"/>
              </a:lnSpc>
              <a:spcBef>
                <a:spcPts val="0"/>
              </a:spcBef>
              <a:spcAft>
                <a:spcPts val="0"/>
              </a:spcAft>
              <a:buSzPts val="10000"/>
              <a:buFont typeface="Lobster"/>
              <a:buNone/>
              <a:defRPr sz="10000">
                <a:latin typeface="Lobster"/>
                <a:ea typeface="Lobster"/>
                <a:cs typeface="Lobster"/>
                <a:sym typeface="Lobster"/>
              </a:defRPr>
            </a:lvl2pPr>
            <a:lvl3pPr lvl="2" algn="ctr">
              <a:lnSpc>
                <a:spcPct val="100000"/>
              </a:lnSpc>
              <a:spcBef>
                <a:spcPts val="0"/>
              </a:spcBef>
              <a:spcAft>
                <a:spcPts val="0"/>
              </a:spcAft>
              <a:buSzPts val="10000"/>
              <a:buFont typeface="Lobster"/>
              <a:buNone/>
              <a:defRPr sz="10000">
                <a:latin typeface="Lobster"/>
                <a:ea typeface="Lobster"/>
                <a:cs typeface="Lobster"/>
                <a:sym typeface="Lobster"/>
              </a:defRPr>
            </a:lvl3pPr>
            <a:lvl4pPr lvl="3" algn="ctr">
              <a:lnSpc>
                <a:spcPct val="100000"/>
              </a:lnSpc>
              <a:spcBef>
                <a:spcPts val="0"/>
              </a:spcBef>
              <a:spcAft>
                <a:spcPts val="0"/>
              </a:spcAft>
              <a:buSzPts val="10000"/>
              <a:buFont typeface="Lobster"/>
              <a:buNone/>
              <a:defRPr sz="10000">
                <a:latin typeface="Lobster"/>
                <a:ea typeface="Lobster"/>
                <a:cs typeface="Lobster"/>
                <a:sym typeface="Lobster"/>
              </a:defRPr>
            </a:lvl4pPr>
            <a:lvl5pPr lvl="4" algn="ctr">
              <a:lnSpc>
                <a:spcPct val="100000"/>
              </a:lnSpc>
              <a:spcBef>
                <a:spcPts val="0"/>
              </a:spcBef>
              <a:spcAft>
                <a:spcPts val="0"/>
              </a:spcAft>
              <a:buSzPts val="10000"/>
              <a:buFont typeface="Lobster"/>
              <a:buNone/>
              <a:defRPr sz="10000">
                <a:latin typeface="Lobster"/>
                <a:ea typeface="Lobster"/>
                <a:cs typeface="Lobster"/>
                <a:sym typeface="Lobster"/>
              </a:defRPr>
            </a:lvl5pPr>
            <a:lvl6pPr lvl="5" algn="ctr">
              <a:lnSpc>
                <a:spcPct val="100000"/>
              </a:lnSpc>
              <a:spcBef>
                <a:spcPts val="0"/>
              </a:spcBef>
              <a:spcAft>
                <a:spcPts val="0"/>
              </a:spcAft>
              <a:buSzPts val="10000"/>
              <a:buFont typeface="Lobster"/>
              <a:buNone/>
              <a:defRPr sz="10000">
                <a:latin typeface="Lobster"/>
                <a:ea typeface="Lobster"/>
                <a:cs typeface="Lobster"/>
                <a:sym typeface="Lobster"/>
              </a:defRPr>
            </a:lvl6pPr>
            <a:lvl7pPr lvl="6" algn="ctr">
              <a:lnSpc>
                <a:spcPct val="100000"/>
              </a:lnSpc>
              <a:spcBef>
                <a:spcPts val="0"/>
              </a:spcBef>
              <a:spcAft>
                <a:spcPts val="0"/>
              </a:spcAft>
              <a:buSzPts val="10000"/>
              <a:buFont typeface="Lobster"/>
              <a:buNone/>
              <a:defRPr sz="10000">
                <a:latin typeface="Lobster"/>
                <a:ea typeface="Lobster"/>
                <a:cs typeface="Lobster"/>
                <a:sym typeface="Lobster"/>
              </a:defRPr>
            </a:lvl7pPr>
            <a:lvl8pPr lvl="7" algn="ctr">
              <a:lnSpc>
                <a:spcPct val="100000"/>
              </a:lnSpc>
              <a:spcBef>
                <a:spcPts val="0"/>
              </a:spcBef>
              <a:spcAft>
                <a:spcPts val="0"/>
              </a:spcAft>
              <a:buSzPts val="10000"/>
              <a:buFont typeface="Lobster"/>
              <a:buNone/>
              <a:defRPr sz="10000">
                <a:latin typeface="Lobster"/>
                <a:ea typeface="Lobster"/>
                <a:cs typeface="Lobster"/>
                <a:sym typeface="Lobster"/>
              </a:defRPr>
            </a:lvl8pPr>
            <a:lvl9pPr lvl="8" algn="ctr">
              <a:lnSpc>
                <a:spcPct val="100000"/>
              </a:lnSpc>
              <a:spcBef>
                <a:spcPts val="0"/>
              </a:spcBef>
              <a:spcAft>
                <a:spcPts val="0"/>
              </a:spcAft>
              <a:buSzPts val="10000"/>
              <a:buFont typeface="Lobster"/>
              <a:buNone/>
              <a:defRPr sz="10000">
                <a:latin typeface="Lobster"/>
                <a:ea typeface="Lobster"/>
                <a:cs typeface="Lobster"/>
                <a:sym typeface="Lobster"/>
              </a:defRPr>
            </a:lvl9pPr>
          </a:lstStyle>
          <a:p/>
        </p:txBody>
      </p:sp>
      <p:sp>
        <p:nvSpPr>
          <p:cNvPr id="19" name="Google Shape;19;p49"/>
          <p:cNvSpPr txBox="1"/>
          <p:nvPr>
            <p:ph idx="1" type="subTitle"/>
          </p:nvPr>
        </p:nvSpPr>
        <p:spPr>
          <a:xfrm>
            <a:off x="2117675" y="1683607"/>
            <a:ext cx="2064000" cy="423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3F3F3"/>
              </a:buClr>
              <a:buSzPts val="2000"/>
              <a:buFont typeface="Oswald"/>
              <a:buNone/>
              <a:defRPr sz="2000">
                <a:solidFill>
                  <a:srgbClr val="F3F3F3"/>
                </a:solidFill>
                <a:latin typeface="Oswald"/>
                <a:ea typeface="Oswald"/>
                <a:cs typeface="Oswald"/>
                <a:sym typeface="Oswald"/>
              </a:defRPr>
            </a:lvl1pPr>
            <a:lvl2pPr lvl="1" algn="l">
              <a:lnSpc>
                <a:spcPct val="100000"/>
              </a:lnSpc>
              <a:spcBef>
                <a:spcPts val="0"/>
              </a:spcBef>
              <a:spcAft>
                <a:spcPts val="0"/>
              </a:spcAft>
              <a:buClr>
                <a:srgbClr val="F3F3F3"/>
              </a:buClr>
              <a:buSzPts val="1400"/>
              <a:buNone/>
              <a:defRPr>
                <a:solidFill>
                  <a:srgbClr val="F3F3F3"/>
                </a:solidFill>
              </a:defRPr>
            </a:lvl2pPr>
            <a:lvl3pPr lvl="2" algn="l">
              <a:lnSpc>
                <a:spcPct val="100000"/>
              </a:lnSpc>
              <a:spcBef>
                <a:spcPts val="0"/>
              </a:spcBef>
              <a:spcAft>
                <a:spcPts val="0"/>
              </a:spcAft>
              <a:buClr>
                <a:srgbClr val="F3F3F3"/>
              </a:buClr>
              <a:buSzPts val="1400"/>
              <a:buNone/>
              <a:defRPr>
                <a:solidFill>
                  <a:srgbClr val="F3F3F3"/>
                </a:solidFill>
              </a:defRPr>
            </a:lvl3pPr>
            <a:lvl4pPr lvl="3" algn="l">
              <a:lnSpc>
                <a:spcPct val="100000"/>
              </a:lnSpc>
              <a:spcBef>
                <a:spcPts val="0"/>
              </a:spcBef>
              <a:spcAft>
                <a:spcPts val="0"/>
              </a:spcAft>
              <a:buClr>
                <a:srgbClr val="F3F3F3"/>
              </a:buClr>
              <a:buSzPts val="1400"/>
              <a:buNone/>
              <a:defRPr>
                <a:solidFill>
                  <a:srgbClr val="F3F3F3"/>
                </a:solidFill>
              </a:defRPr>
            </a:lvl4pPr>
            <a:lvl5pPr lvl="4" algn="l">
              <a:lnSpc>
                <a:spcPct val="100000"/>
              </a:lnSpc>
              <a:spcBef>
                <a:spcPts val="0"/>
              </a:spcBef>
              <a:spcAft>
                <a:spcPts val="0"/>
              </a:spcAft>
              <a:buClr>
                <a:srgbClr val="F3F3F3"/>
              </a:buClr>
              <a:buSzPts val="1400"/>
              <a:buNone/>
              <a:defRPr>
                <a:solidFill>
                  <a:srgbClr val="F3F3F3"/>
                </a:solidFill>
              </a:defRPr>
            </a:lvl5pPr>
            <a:lvl6pPr lvl="5" algn="l">
              <a:lnSpc>
                <a:spcPct val="100000"/>
              </a:lnSpc>
              <a:spcBef>
                <a:spcPts val="0"/>
              </a:spcBef>
              <a:spcAft>
                <a:spcPts val="0"/>
              </a:spcAft>
              <a:buClr>
                <a:srgbClr val="F3F3F3"/>
              </a:buClr>
              <a:buSzPts val="1400"/>
              <a:buNone/>
              <a:defRPr>
                <a:solidFill>
                  <a:srgbClr val="F3F3F3"/>
                </a:solidFill>
              </a:defRPr>
            </a:lvl6pPr>
            <a:lvl7pPr lvl="6" algn="l">
              <a:lnSpc>
                <a:spcPct val="100000"/>
              </a:lnSpc>
              <a:spcBef>
                <a:spcPts val="0"/>
              </a:spcBef>
              <a:spcAft>
                <a:spcPts val="0"/>
              </a:spcAft>
              <a:buClr>
                <a:srgbClr val="F3F3F3"/>
              </a:buClr>
              <a:buSzPts val="1400"/>
              <a:buNone/>
              <a:defRPr>
                <a:solidFill>
                  <a:srgbClr val="F3F3F3"/>
                </a:solidFill>
              </a:defRPr>
            </a:lvl7pPr>
            <a:lvl8pPr lvl="7" algn="l">
              <a:lnSpc>
                <a:spcPct val="100000"/>
              </a:lnSpc>
              <a:spcBef>
                <a:spcPts val="0"/>
              </a:spcBef>
              <a:spcAft>
                <a:spcPts val="0"/>
              </a:spcAft>
              <a:buClr>
                <a:srgbClr val="F3F3F3"/>
              </a:buClr>
              <a:buSzPts val="1400"/>
              <a:buNone/>
              <a:defRPr>
                <a:solidFill>
                  <a:srgbClr val="F3F3F3"/>
                </a:solidFill>
              </a:defRPr>
            </a:lvl8pPr>
            <a:lvl9pPr lvl="8" algn="l">
              <a:lnSpc>
                <a:spcPct val="100000"/>
              </a:lnSpc>
              <a:spcBef>
                <a:spcPts val="0"/>
              </a:spcBef>
              <a:spcAft>
                <a:spcPts val="0"/>
              </a:spcAft>
              <a:buClr>
                <a:srgbClr val="F3F3F3"/>
              </a:buClr>
              <a:buSzPts val="1400"/>
              <a:buNone/>
              <a:defRPr>
                <a:solidFill>
                  <a:srgbClr val="F3F3F3"/>
                </a:solidFill>
              </a:defRPr>
            </a:lvl9pPr>
          </a:lstStyle>
          <a:p/>
        </p:txBody>
      </p:sp>
      <p:sp>
        <p:nvSpPr>
          <p:cNvPr id="20" name="Google Shape;20;p49"/>
          <p:cNvSpPr txBox="1"/>
          <p:nvPr>
            <p:ph idx="2" type="subTitle"/>
          </p:nvPr>
        </p:nvSpPr>
        <p:spPr>
          <a:xfrm>
            <a:off x="2117675" y="2111404"/>
            <a:ext cx="2064000" cy="66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3F3F3"/>
              </a:buClr>
              <a:buSzPts val="1600"/>
              <a:buNone/>
              <a:defRPr sz="1600">
                <a:solidFill>
                  <a:srgbClr val="F3F3F3"/>
                </a:solidFill>
              </a:defRPr>
            </a:lvl1pPr>
            <a:lvl2pPr lvl="1" algn="l">
              <a:lnSpc>
                <a:spcPct val="100000"/>
              </a:lnSpc>
              <a:spcBef>
                <a:spcPts val="0"/>
              </a:spcBef>
              <a:spcAft>
                <a:spcPts val="0"/>
              </a:spcAft>
              <a:buClr>
                <a:srgbClr val="F3F3F3"/>
              </a:buClr>
              <a:buSzPts val="1600"/>
              <a:buNone/>
              <a:defRPr sz="1600">
                <a:solidFill>
                  <a:srgbClr val="F3F3F3"/>
                </a:solidFill>
              </a:defRPr>
            </a:lvl2pPr>
            <a:lvl3pPr lvl="2" algn="l">
              <a:lnSpc>
                <a:spcPct val="100000"/>
              </a:lnSpc>
              <a:spcBef>
                <a:spcPts val="0"/>
              </a:spcBef>
              <a:spcAft>
                <a:spcPts val="0"/>
              </a:spcAft>
              <a:buClr>
                <a:srgbClr val="F3F3F3"/>
              </a:buClr>
              <a:buSzPts val="1600"/>
              <a:buNone/>
              <a:defRPr sz="1600">
                <a:solidFill>
                  <a:srgbClr val="F3F3F3"/>
                </a:solidFill>
              </a:defRPr>
            </a:lvl3pPr>
            <a:lvl4pPr lvl="3" algn="l">
              <a:lnSpc>
                <a:spcPct val="100000"/>
              </a:lnSpc>
              <a:spcBef>
                <a:spcPts val="0"/>
              </a:spcBef>
              <a:spcAft>
                <a:spcPts val="0"/>
              </a:spcAft>
              <a:buClr>
                <a:srgbClr val="F3F3F3"/>
              </a:buClr>
              <a:buSzPts val="1600"/>
              <a:buNone/>
              <a:defRPr sz="1600">
                <a:solidFill>
                  <a:srgbClr val="F3F3F3"/>
                </a:solidFill>
              </a:defRPr>
            </a:lvl4pPr>
            <a:lvl5pPr lvl="4" algn="l">
              <a:lnSpc>
                <a:spcPct val="100000"/>
              </a:lnSpc>
              <a:spcBef>
                <a:spcPts val="0"/>
              </a:spcBef>
              <a:spcAft>
                <a:spcPts val="0"/>
              </a:spcAft>
              <a:buClr>
                <a:srgbClr val="F3F3F3"/>
              </a:buClr>
              <a:buSzPts val="1600"/>
              <a:buNone/>
              <a:defRPr sz="1600">
                <a:solidFill>
                  <a:srgbClr val="F3F3F3"/>
                </a:solidFill>
              </a:defRPr>
            </a:lvl5pPr>
            <a:lvl6pPr lvl="5" algn="l">
              <a:lnSpc>
                <a:spcPct val="100000"/>
              </a:lnSpc>
              <a:spcBef>
                <a:spcPts val="0"/>
              </a:spcBef>
              <a:spcAft>
                <a:spcPts val="0"/>
              </a:spcAft>
              <a:buClr>
                <a:srgbClr val="F3F3F3"/>
              </a:buClr>
              <a:buSzPts val="1600"/>
              <a:buNone/>
              <a:defRPr sz="1600">
                <a:solidFill>
                  <a:srgbClr val="F3F3F3"/>
                </a:solidFill>
              </a:defRPr>
            </a:lvl6pPr>
            <a:lvl7pPr lvl="6" algn="l">
              <a:lnSpc>
                <a:spcPct val="100000"/>
              </a:lnSpc>
              <a:spcBef>
                <a:spcPts val="0"/>
              </a:spcBef>
              <a:spcAft>
                <a:spcPts val="0"/>
              </a:spcAft>
              <a:buClr>
                <a:srgbClr val="F3F3F3"/>
              </a:buClr>
              <a:buSzPts val="1600"/>
              <a:buNone/>
              <a:defRPr sz="1600">
                <a:solidFill>
                  <a:srgbClr val="F3F3F3"/>
                </a:solidFill>
              </a:defRPr>
            </a:lvl7pPr>
            <a:lvl8pPr lvl="7" algn="l">
              <a:lnSpc>
                <a:spcPct val="100000"/>
              </a:lnSpc>
              <a:spcBef>
                <a:spcPts val="0"/>
              </a:spcBef>
              <a:spcAft>
                <a:spcPts val="0"/>
              </a:spcAft>
              <a:buClr>
                <a:srgbClr val="F3F3F3"/>
              </a:buClr>
              <a:buSzPts val="1600"/>
              <a:buNone/>
              <a:defRPr sz="1600">
                <a:solidFill>
                  <a:srgbClr val="F3F3F3"/>
                </a:solidFill>
              </a:defRPr>
            </a:lvl8pPr>
            <a:lvl9pPr lvl="8" algn="l">
              <a:lnSpc>
                <a:spcPct val="100000"/>
              </a:lnSpc>
              <a:spcBef>
                <a:spcPts val="0"/>
              </a:spcBef>
              <a:spcAft>
                <a:spcPts val="0"/>
              </a:spcAft>
              <a:buClr>
                <a:srgbClr val="F3F3F3"/>
              </a:buClr>
              <a:buSzPts val="1600"/>
              <a:buNone/>
              <a:defRPr sz="1600">
                <a:solidFill>
                  <a:srgbClr val="F3F3F3"/>
                </a:solidFill>
              </a:defRPr>
            </a:lvl9pPr>
          </a:lstStyle>
          <a:p/>
        </p:txBody>
      </p:sp>
      <p:sp>
        <p:nvSpPr>
          <p:cNvPr id="21" name="Google Shape;21;p49"/>
          <p:cNvSpPr txBox="1"/>
          <p:nvPr>
            <p:ph idx="3" type="title"/>
          </p:nvPr>
        </p:nvSpPr>
        <p:spPr>
          <a:xfrm>
            <a:off x="4945850" y="1777175"/>
            <a:ext cx="1044600" cy="860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0"/>
              <a:buNone/>
              <a:defRPr sz="4000"/>
            </a:lvl1pPr>
            <a:lvl2pPr lvl="1" algn="ctr">
              <a:lnSpc>
                <a:spcPct val="100000"/>
              </a:lnSpc>
              <a:spcBef>
                <a:spcPts val="0"/>
              </a:spcBef>
              <a:spcAft>
                <a:spcPts val="0"/>
              </a:spcAft>
              <a:buSzPts val="10000"/>
              <a:buFont typeface="Lobster"/>
              <a:buNone/>
              <a:defRPr sz="10000">
                <a:latin typeface="Lobster"/>
                <a:ea typeface="Lobster"/>
                <a:cs typeface="Lobster"/>
                <a:sym typeface="Lobster"/>
              </a:defRPr>
            </a:lvl2pPr>
            <a:lvl3pPr lvl="2" algn="ctr">
              <a:lnSpc>
                <a:spcPct val="100000"/>
              </a:lnSpc>
              <a:spcBef>
                <a:spcPts val="0"/>
              </a:spcBef>
              <a:spcAft>
                <a:spcPts val="0"/>
              </a:spcAft>
              <a:buSzPts val="10000"/>
              <a:buFont typeface="Lobster"/>
              <a:buNone/>
              <a:defRPr sz="10000">
                <a:latin typeface="Lobster"/>
                <a:ea typeface="Lobster"/>
                <a:cs typeface="Lobster"/>
                <a:sym typeface="Lobster"/>
              </a:defRPr>
            </a:lvl3pPr>
            <a:lvl4pPr lvl="3" algn="ctr">
              <a:lnSpc>
                <a:spcPct val="100000"/>
              </a:lnSpc>
              <a:spcBef>
                <a:spcPts val="0"/>
              </a:spcBef>
              <a:spcAft>
                <a:spcPts val="0"/>
              </a:spcAft>
              <a:buSzPts val="10000"/>
              <a:buFont typeface="Lobster"/>
              <a:buNone/>
              <a:defRPr sz="10000">
                <a:latin typeface="Lobster"/>
                <a:ea typeface="Lobster"/>
                <a:cs typeface="Lobster"/>
                <a:sym typeface="Lobster"/>
              </a:defRPr>
            </a:lvl4pPr>
            <a:lvl5pPr lvl="4" algn="ctr">
              <a:lnSpc>
                <a:spcPct val="100000"/>
              </a:lnSpc>
              <a:spcBef>
                <a:spcPts val="0"/>
              </a:spcBef>
              <a:spcAft>
                <a:spcPts val="0"/>
              </a:spcAft>
              <a:buSzPts val="10000"/>
              <a:buFont typeface="Lobster"/>
              <a:buNone/>
              <a:defRPr sz="10000">
                <a:latin typeface="Lobster"/>
                <a:ea typeface="Lobster"/>
                <a:cs typeface="Lobster"/>
                <a:sym typeface="Lobster"/>
              </a:defRPr>
            </a:lvl5pPr>
            <a:lvl6pPr lvl="5" algn="ctr">
              <a:lnSpc>
                <a:spcPct val="100000"/>
              </a:lnSpc>
              <a:spcBef>
                <a:spcPts val="0"/>
              </a:spcBef>
              <a:spcAft>
                <a:spcPts val="0"/>
              </a:spcAft>
              <a:buSzPts val="10000"/>
              <a:buFont typeface="Lobster"/>
              <a:buNone/>
              <a:defRPr sz="10000">
                <a:latin typeface="Lobster"/>
                <a:ea typeface="Lobster"/>
                <a:cs typeface="Lobster"/>
                <a:sym typeface="Lobster"/>
              </a:defRPr>
            </a:lvl6pPr>
            <a:lvl7pPr lvl="6" algn="ctr">
              <a:lnSpc>
                <a:spcPct val="100000"/>
              </a:lnSpc>
              <a:spcBef>
                <a:spcPts val="0"/>
              </a:spcBef>
              <a:spcAft>
                <a:spcPts val="0"/>
              </a:spcAft>
              <a:buSzPts val="10000"/>
              <a:buFont typeface="Lobster"/>
              <a:buNone/>
              <a:defRPr sz="10000">
                <a:latin typeface="Lobster"/>
                <a:ea typeface="Lobster"/>
                <a:cs typeface="Lobster"/>
                <a:sym typeface="Lobster"/>
              </a:defRPr>
            </a:lvl7pPr>
            <a:lvl8pPr lvl="7" algn="ctr">
              <a:lnSpc>
                <a:spcPct val="100000"/>
              </a:lnSpc>
              <a:spcBef>
                <a:spcPts val="0"/>
              </a:spcBef>
              <a:spcAft>
                <a:spcPts val="0"/>
              </a:spcAft>
              <a:buSzPts val="10000"/>
              <a:buFont typeface="Lobster"/>
              <a:buNone/>
              <a:defRPr sz="10000">
                <a:latin typeface="Lobster"/>
                <a:ea typeface="Lobster"/>
                <a:cs typeface="Lobster"/>
                <a:sym typeface="Lobster"/>
              </a:defRPr>
            </a:lvl8pPr>
            <a:lvl9pPr lvl="8" algn="ctr">
              <a:lnSpc>
                <a:spcPct val="100000"/>
              </a:lnSpc>
              <a:spcBef>
                <a:spcPts val="0"/>
              </a:spcBef>
              <a:spcAft>
                <a:spcPts val="0"/>
              </a:spcAft>
              <a:buSzPts val="10000"/>
              <a:buFont typeface="Lobster"/>
              <a:buNone/>
              <a:defRPr sz="10000">
                <a:latin typeface="Lobster"/>
                <a:ea typeface="Lobster"/>
                <a:cs typeface="Lobster"/>
                <a:sym typeface="Lobster"/>
              </a:defRPr>
            </a:lvl9pPr>
          </a:lstStyle>
          <a:p/>
        </p:txBody>
      </p:sp>
      <p:sp>
        <p:nvSpPr>
          <p:cNvPr id="22" name="Google Shape;22;p49"/>
          <p:cNvSpPr txBox="1"/>
          <p:nvPr>
            <p:ph idx="4" type="subTitle"/>
          </p:nvPr>
        </p:nvSpPr>
        <p:spPr>
          <a:xfrm>
            <a:off x="6298675" y="1690675"/>
            <a:ext cx="2064000" cy="423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3F3F3"/>
              </a:buClr>
              <a:buSzPts val="2000"/>
              <a:buFont typeface="Oswald"/>
              <a:buNone/>
              <a:defRPr sz="2000">
                <a:solidFill>
                  <a:srgbClr val="F3F3F3"/>
                </a:solidFill>
                <a:latin typeface="Oswald"/>
                <a:ea typeface="Oswald"/>
                <a:cs typeface="Oswald"/>
                <a:sym typeface="Oswald"/>
              </a:defRPr>
            </a:lvl1pPr>
            <a:lvl2pPr lvl="1" algn="l">
              <a:lnSpc>
                <a:spcPct val="100000"/>
              </a:lnSpc>
              <a:spcBef>
                <a:spcPts val="0"/>
              </a:spcBef>
              <a:spcAft>
                <a:spcPts val="0"/>
              </a:spcAft>
              <a:buClr>
                <a:srgbClr val="F3F3F3"/>
              </a:buClr>
              <a:buSzPts val="1400"/>
              <a:buNone/>
              <a:defRPr>
                <a:solidFill>
                  <a:srgbClr val="F3F3F3"/>
                </a:solidFill>
              </a:defRPr>
            </a:lvl2pPr>
            <a:lvl3pPr lvl="2" algn="l">
              <a:lnSpc>
                <a:spcPct val="100000"/>
              </a:lnSpc>
              <a:spcBef>
                <a:spcPts val="0"/>
              </a:spcBef>
              <a:spcAft>
                <a:spcPts val="0"/>
              </a:spcAft>
              <a:buClr>
                <a:srgbClr val="F3F3F3"/>
              </a:buClr>
              <a:buSzPts val="1400"/>
              <a:buNone/>
              <a:defRPr>
                <a:solidFill>
                  <a:srgbClr val="F3F3F3"/>
                </a:solidFill>
              </a:defRPr>
            </a:lvl3pPr>
            <a:lvl4pPr lvl="3" algn="l">
              <a:lnSpc>
                <a:spcPct val="100000"/>
              </a:lnSpc>
              <a:spcBef>
                <a:spcPts val="0"/>
              </a:spcBef>
              <a:spcAft>
                <a:spcPts val="0"/>
              </a:spcAft>
              <a:buClr>
                <a:srgbClr val="F3F3F3"/>
              </a:buClr>
              <a:buSzPts val="1400"/>
              <a:buNone/>
              <a:defRPr>
                <a:solidFill>
                  <a:srgbClr val="F3F3F3"/>
                </a:solidFill>
              </a:defRPr>
            </a:lvl4pPr>
            <a:lvl5pPr lvl="4" algn="l">
              <a:lnSpc>
                <a:spcPct val="100000"/>
              </a:lnSpc>
              <a:spcBef>
                <a:spcPts val="0"/>
              </a:spcBef>
              <a:spcAft>
                <a:spcPts val="0"/>
              </a:spcAft>
              <a:buClr>
                <a:srgbClr val="F3F3F3"/>
              </a:buClr>
              <a:buSzPts val="1400"/>
              <a:buNone/>
              <a:defRPr>
                <a:solidFill>
                  <a:srgbClr val="F3F3F3"/>
                </a:solidFill>
              </a:defRPr>
            </a:lvl5pPr>
            <a:lvl6pPr lvl="5" algn="l">
              <a:lnSpc>
                <a:spcPct val="100000"/>
              </a:lnSpc>
              <a:spcBef>
                <a:spcPts val="0"/>
              </a:spcBef>
              <a:spcAft>
                <a:spcPts val="0"/>
              </a:spcAft>
              <a:buClr>
                <a:srgbClr val="F3F3F3"/>
              </a:buClr>
              <a:buSzPts val="1400"/>
              <a:buNone/>
              <a:defRPr>
                <a:solidFill>
                  <a:srgbClr val="F3F3F3"/>
                </a:solidFill>
              </a:defRPr>
            </a:lvl6pPr>
            <a:lvl7pPr lvl="6" algn="l">
              <a:lnSpc>
                <a:spcPct val="100000"/>
              </a:lnSpc>
              <a:spcBef>
                <a:spcPts val="0"/>
              </a:spcBef>
              <a:spcAft>
                <a:spcPts val="0"/>
              </a:spcAft>
              <a:buClr>
                <a:srgbClr val="F3F3F3"/>
              </a:buClr>
              <a:buSzPts val="1400"/>
              <a:buNone/>
              <a:defRPr>
                <a:solidFill>
                  <a:srgbClr val="F3F3F3"/>
                </a:solidFill>
              </a:defRPr>
            </a:lvl7pPr>
            <a:lvl8pPr lvl="7" algn="l">
              <a:lnSpc>
                <a:spcPct val="100000"/>
              </a:lnSpc>
              <a:spcBef>
                <a:spcPts val="0"/>
              </a:spcBef>
              <a:spcAft>
                <a:spcPts val="0"/>
              </a:spcAft>
              <a:buClr>
                <a:srgbClr val="F3F3F3"/>
              </a:buClr>
              <a:buSzPts val="1400"/>
              <a:buNone/>
              <a:defRPr>
                <a:solidFill>
                  <a:srgbClr val="F3F3F3"/>
                </a:solidFill>
              </a:defRPr>
            </a:lvl8pPr>
            <a:lvl9pPr lvl="8" algn="l">
              <a:lnSpc>
                <a:spcPct val="100000"/>
              </a:lnSpc>
              <a:spcBef>
                <a:spcPts val="0"/>
              </a:spcBef>
              <a:spcAft>
                <a:spcPts val="0"/>
              </a:spcAft>
              <a:buClr>
                <a:srgbClr val="F3F3F3"/>
              </a:buClr>
              <a:buSzPts val="1400"/>
              <a:buNone/>
              <a:defRPr>
                <a:solidFill>
                  <a:srgbClr val="F3F3F3"/>
                </a:solidFill>
              </a:defRPr>
            </a:lvl9pPr>
          </a:lstStyle>
          <a:p/>
        </p:txBody>
      </p:sp>
      <p:sp>
        <p:nvSpPr>
          <p:cNvPr id="23" name="Google Shape;23;p49"/>
          <p:cNvSpPr txBox="1"/>
          <p:nvPr>
            <p:ph idx="5" type="subTitle"/>
          </p:nvPr>
        </p:nvSpPr>
        <p:spPr>
          <a:xfrm>
            <a:off x="6298675" y="2100400"/>
            <a:ext cx="2064000" cy="66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3F3F3"/>
              </a:buClr>
              <a:buSzPts val="1600"/>
              <a:buNone/>
              <a:defRPr sz="1600">
                <a:solidFill>
                  <a:srgbClr val="F3F3F3"/>
                </a:solidFill>
              </a:defRPr>
            </a:lvl1pPr>
            <a:lvl2pPr lvl="1" algn="l">
              <a:lnSpc>
                <a:spcPct val="100000"/>
              </a:lnSpc>
              <a:spcBef>
                <a:spcPts val="0"/>
              </a:spcBef>
              <a:spcAft>
                <a:spcPts val="0"/>
              </a:spcAft>
              <a:buClr>
                <a:srgbClr val="F3F3F3"/>
              </a:buClr>
              <a:buSzPts val="1600"/>
              <a:buNone/>
              <a:defRPr sz="1600">
                <a:solidFill>
                  <a:srgbClr val="F3F3F3"/>
                </a:solidFill>
              </a:defRPr>
            </a:lvl2pPr>
            <a:lvl3pPr lvl="2" algn="l">
              <a:lnSpc>
                <a:spcPct val="100000"/>
              </a:lnSpc>
              <a:spcBef>
                <a:spcPts val="0"/>
              </a:spcBef>
              <a:spcAft>
                <a:spcPts val="0"/>
              </a:spcAft>
              <a:buClr>
                <a:srgbClr val="F3F3F3"/>
              </a:buClr>
              <a:buSzPts val="1600"/>
              <a:buNone/>
              <a:defRPr sz="1600">
                <a:solidFill>
                  <a:srgbClr val="F3F3F3"/>
                </a:solidFill>
              </a:defRPr>
            </a:lvl3pPr>
            <a:lvl4pPr lvl="3" algn="l">
              <a:lnSpc>
                <a:spcPct val="100000"/>
              </a:lnSpc>
              <a:spcBef>
                <a:spcPts val="0"/>
              </a:spcBef>
              <a:spcAft>
                <a:spcPts val="0"/>
              </a:spcAft>
              <a:buClr>
                <a:srgbClr val="F3F3F3"/>
              </a:buClr>
              <a:buSzPts val="1600"/>
              <a:buNone/>
              <a:defRPr sz="1600">
                <a:solidFill>
                  <a:srgbClr val="F3F3F3"/>
                </a:solidFill>
              </a:defRPr>
            </a:lvl4pPr>
            <a:lvl5pPr lvl="4" algn="l">
              <a:lnSpc>
                <a:spcPct val="100000"/>
              </a:lnSpc>
              <a:spcBef>
                <a:spcPts val="0"/>
              </a:spcBef>
              <a:spcAft>
                <a:spcPts val="0"/>
              </a:spcAft>
              <a:buClr>
                <a:srgbClr val="F3F3F3"/>
              </a:buClr>
              <a:buSzPts val="1600"/>
              <a:buNone/>
              <a:defRPr sz="1600">
                <a:solidFill>
                  <a:srgbClr val="F3F3F3"/>
                </a:solidFill>
              </a:defRPr>
            </a:lvl5pPr>
            <a:lvl6pPr lvl="5" algn="l">
              <a:lnSpc>
                <a:spcPct val="100000"/>
              </a:lnSpc>
              <a:spcBef>
                <a:spcPts val="0"/>
              </a:spcBef>
              <a:spcAft>
                <a:spcPts val="0"/>
              </a:spcAft>
              <a:buClr>
                <a:srgbClr val="F3F3F3"/>
              </a:buClr>
              <a:buSzPts val="1600"/>
              <a:buNone/>
              <a:defRPr sz="1600">
                <a:solidFill>
                  <a:srgbClr val="F3F3F3"/>
                </a:solidFill>
              </a:defRPr>
            </a:lvl6pPr>
            <a:lvl7pPr lvl="6" algn="l">
              <a:lnSpc>
                <a:spcPct val="100000"/>
              </a:lnSpc>
              <a:spcBef>
                <a:spcPts val="0"/>
              </a:spcBef>
              <a:spcAft>
                <a:spcPts val="0"/>
              </a:spcAft>
              <a:buClr>
                <a:srgbClr val="F3F3F3"/>
              </a:buClr>
              <a:buSzPts val="1600"/>
              <a:buNone/>
              <a:defRPr sz="1600">
                <a:solidFill>
                  <a:srgbClr val="F3F3F3"/>
                </a:solidFill>
              </a:defRPr>
            </a:lvl7pPr>
            <a:lvl8pPr lvl="7" algn="l">
              <a:lnSpc>
                <a:spcPct val="100000"/>
              </a:lnSpc>
              <a:spcBef>
                <a:spcPts val="0"/>
              </a:spcBef>
              <a:spcAft>
                <a:spcPts val="0"/>
              </a:spcAft>
              <a:buClr>
                <a:srgbClr val="F3F3F3"/>
              </a:buClr>
              <a:buSzPts val="1600"/>
              <a:buNone/>
              <a:defRPr sz="1600">
                <a:solidFill>
                  <a:srgbClr val="F3F3F3"/>
                </a:solidFill>
              </a:defRPr>
            </a:lvl8pPr>
            <a:lvl9pPr lvl="8" algn="l">
              <a:lnSpc>
                <a:spcPct val="100000"/>
              </a:lnSpc>
              <a:spcBef>
                <a:spcPts val="0"/>
              </a:spcBef>
              <a:spcAft>
                <a:spcPts val="0"/>
              </a:spcAft>
              <a:buClr>
                <a:srgbClr val="F3F3F3"/>
              </a:buClr>
              <a:buSzPts val="1600"/>
              <a:buNone/>
              <a:defRPr sz="1600">
                <a:solidFill>
                  <a:srgbClr val="F3F3F3"/>
                </a:solidFill>
              </a:defRPr>
            </a:lvl9pPr>
          </a:lstStyle>
          <a:p/>
        </p:txBody>
      </p:sp>
      <p:sp>
        <p:nvSpPr>
          <p:cNvPr id="24" name="Google Shape;24;p49"/>
          <p:cNvSpPr txBox="1"/>
          <p:nvPr>
            <p:ph idx="6"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774B"/>
              </a:buClr>
              <a:buSzPts val="3500"/>
              <a:buFont typeface="Lobster"/>
              <a:buNone/>
              <a:defRPr sz="3500">
                <a:solidFill>
                  <a:srgbClr val="FF774B"/>
                </a:solidFill>
                <a:latin typeface="Lobster"/>
                <a:ea typeface="Lobster"/>
                <a:cs typeface="Lobster"/>
                <a:sym typeface="Lobster"/>
              </a:defRPr>
            </a:lvl1pPr>
            <a:lvl2pPr lvl="1" algn="l">
              <a:lnSpc>
                <a:spcPct val="100000"/>
              </a:lnSpc>
              <a:spcBef>
                <a:spcPts val="0"/>
              </a:spcBef>
              <a:spcAft>
                <a:spcPts val="0"/>
              </a:spcAft>
              <a:buClr>
                <a:schemeClr val="dk1"/>
              </a:buClr>
              <a:buSzPts val="3500"/>
              <a:buNone/>
              <a:defRPr sz="3500">
                <a:solidFill>
                  <a:schemeClr val="dk1"/>
                </a:solidFill>
              </a:defRPr>
            </a:lvl2pPr>
            <a:lvl3pPr lvl="2" algn="l">
              <a:lnSpc>
                <a:spcPct val="100000"/>
              </a:lnSpc>
              <a:spcBef>
                <a:spcPts val="0"/>
              </a:spcBef>
              <a:spcAft>
                <a:spcPts val="0"/>
              </a:spcAft>
              <a:buClr>
                <a:schemeClr val="dk1"/>
              </a:buClr>
              <a:buSzPts val="3500"/>
              <a:buNone/>
              <a:defRPr sz="3500">
                <a:solidFill>
                  <a:schemeClr val="dk1"/>
                </a:solidFill>
              </a:defRPr>
            </a:lvl3pPr>
            <a:lvl4pPr lvl="3" algn="l">
              <a:lnSpc>
                <a:spcPct val="100000"/>
              </a:lnSpc>
              <a:spcBef>
                <a:spcPts val="0"/>
              </a:spcBef>
              <a:spcAft>
                <a:spcPts val="0"/>
              </a:spcAft>
              <a:buClr>
                <a:schemeClr val="dk1"/>
              </a:buClr>
              <a:buSzPts val="3500"/>
              <a:buNone/>
              <a:defRPr sz="3500">
                <a:solidFill>
                  <a:schemeClr val="dk1"/>
                </a:solidFill>
              </a:defRPr>
            </a:lvl4pPr>
            <a:lvl5pPr lvl="4" algn="l">
              <a:lnSpc>
                <a:spcPct val="100000"/>
              </a:lnSpc>
              <a:spcBef>
                <a:spcPts val="0"/>
              </a:spcBef>
              <a:spcAft>
                <a:spcPts val="0"/>
              </a:spcAft>
              <a:buClr>
                <a:schemeClr val="dk1"/>
              </a:buClr>
              <a:buSzPts val="3500"/>
              <a:buNone/>
              <a:defRPr sz="3500">
                <a:solidFill>
                  <a:schemeClr val="dk1"/>
                </a:solidFill>
              </a:defRPr>
            </a:lvl5pPr>
            <a:lvl6pPr lvl="5" algn="l">
              <a:lnSpc>
                <a:spcPct val="100000"/>
              </a:lnSpc>
              <a:spcBef>
                <a:spcPts val="0"/>
              </a:spcBef>
              <a:spcAft>
                <a:spcPts val="0"/>
              </a:spcAft>
              <a:buClr>
                <a:schemeClr val="dk1"/>
              </a:buClr>
              <a:buSzPts val="3500"/>
              <a:buNone/>
              <a:defRPr sz="3500">
                <a:solidFill>
                  <a:schemeClr val="dk1"/>
                </a:solidFill>
              </a:defRPr>
            </a:lvl6pPr>
            <a:lvl7pPr lvl="6" algn="l">
              <a:lnSpc>
                <a:spcPct val="100000"/>
              </a:lnSpc>
              <a:spcBef>
                <a:spcPts val="0"/>
              </a:spcBef>
              <a:spcAft>
                <a:spcPts val="0"/>
              </a:spcAft>
              <a:buClr>
                <a:schemeClr val="dk1"/>
              </a:buClr>
              <a:buSzPts val="3500"/>
              <a:buNone/>
              <a:defRPr sz="3500">
                <a:solidFill>
                  <a:schemeClr val="dk1"/>
                </a:solidFill>
              </a:defRPr>
            </a:lvl7pPr>
            <a:lvl8pPr lvl="7" algn="l">
              <a:lnSpc>
                <a:spcPct val="100000"/>
              </a:lnSpc>
              <a:spcBef>
                <a:spcPts val="0"/>
              </a:spcBef>
              <a:spcAft>
                <a:spcPts val="0"/>
              </a:spcAft>
              <a:buClr>
                <a:schemeClr val="dk1"/>
              </a:buClr>
              <a:buSzPts val="3500"/>
              <a:buNone/>
              <a:defRPr sz="3500">
                <a:solidFill>
                  <a:schemeClr val="dk1"/>
                </a:solidFill>
              </a:defRPr>
            </a:lvl8pPr>
            <a:lvl9pPr lvl="8" algn="l">
              <a:lnSpc>
                <a:spcPct val="100000"/>
              </a:lnSpc>
              <a:spcBef>
                <a:spcPts val="0"/>
              </a:spcBef>
              <a:spcAft>
                <a:spcPts val="0"/>
              </a:spcAft>
              <a:buClr>
                <a:schemeClr val="dk1"/>
              </a:buClr>
              <a:buSzPts val="3500"/>
              <a:buNone/>
              <a:defRPr sz="3500">
                <a:solidFill>
                  <a:schemeClr val="dk1"/>
                </a:solidFill>
              </a:defRPr>
            </a:lvl9pPr>
          </a:lstStyle>
          <a:p/>
        </p:txBody>
      </p:sp>
      <p:sp>
        <p:nvSpPr>
          <p:cNvPr id="25" name="Google Shape;25;p49"/>
          <p:cNvSpPr txBox="1"/>
          <p:nvPr>
            <p:ph idx="7" type="title"/>
          </p:nvPr>
        </p:nvSpPr>
        <p:spPr>
          <a:xfrm>
            <a:off x="865425" y="3475125"/>
            <a:ext cx="1044600" cy="66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0"/>
              <a:buNone/>
              <a:defRPr sz="4000"/>
            </a:lvl1pPr>
            <a:lvl2pPr lvl="1" algn="ctr">
              <a:lnSpc>
                <a:spcPct val="100000"/>
              </a:lnSpc>
              <a:spcBef>
                <a:spcPts val="0"/>
              </a:spcBef>
              <a:spcAft>
                <a:spcPts val="0"/>
              </a:spcAft>
              <a:buSzPts val="10000"/>
              <a:buFont typeface="Lobster"/>
              <a:buNone/>
              <a:defRPr sz="10000">
                <a:latin typeface="Lobster"/>
                <a:ea typeface="Lobster"/>
                <a:cs typeface="Lobster"/>
                <a:sym typeface="Lobster"/>
              </a:defRPr>
            </a:lvl2pPr>
            <a:lvl3pPr lvl="2" algn="ctr">
              <a:lnSpc>
                <a:spcPct val="100000"/>
              </a:lnSpc>
              <a:spcBef>
                <a:spcPts val="0"/>
              </a:spcBef>
              <a:spcAft>
                <a:spcPts val="0"/>
              </a:spcAft>
              <a:buSzPts val="10000"/>
              <a:buFont typeface="Lobster"/>
              <a:buNone/>
              <a:defRPr sz="10000">
                <a:latin typeface="Lobster"/>
                <a:ea typeface="Lobster"/>
                <a:cs typeface="Lobster"/>
                <a:sym typeface="Lobster"/>
              </a:defRPr>
            </a:lvl3pPr>
            <a:lvl4pPr lvl="3" algn="ctr">
              <a:lnSpc>
                <a:spcPct val="100000"/>
              </a:lnSpc>
              <a:spcBef>
                <a:spcPts val="0"/>
              </a:spcBef>
              <a:spcAft>
                <a:spcPts val="0"/>
              </a:spcAft>
              <a:buSzPts val="10000"/>
              <a:buFont typeface="Lobster"/>
              <a:buNone/>
              <a:defRPr sz="10000">
                <a:latin typeface="Lobster"/>
                <a:ea typeface="Lobster"/>
                <a:cs typeface="Lobster"/>
                <a:sym typeface="Lobster"/>
              </a:defRPr>
            </a:lvl4pPr>
            <a:lvl5pPr lvl="4" algn="ctr">
              <a:lnSpc>
                <a:spcPct val="100000"/>
              </a:lnSpc>
              <a:spcBef>
                <a:spcPts val="0"/>
              </a:spcBef>
              <a:spcAft>
                <a:spcPts val="0"/>
              </a:spcAft>
              <a:buSzPts val="10000"/>
              <a:buFont typeface="Lobster"/>
              <a:buNone/>
              <a:defRPr sz="10000">
                <a:latin typeface="Lobster"/>
                <a:ea typeface="Lobster"/>
                <a:cs typeface="Lobster"/>
                <a:sym typeface="Lobster"/>
              </a:defRPr>
            </a:lvl5pPr>
            <a:lvl6pPr lvl="5" algn="ctr">
              <a:lnSpc>
                <a:spcPct val="100000"/>
              </a:lnSpc>
              <a:spcBef>
                <a:spcPts val="0"/>
              </a:spcBef>
              <a:spcAft>
                <a:spcPts val="0"/>
              </a:spcAft>
              <a:buSzPts val="10000"/>
              <a:buFont typeface="Lobster"/>
              <a:buNone/>
              <a:defRPr sz="10000">
                <a:latin typeface="Lobster"/>
                <a:ea typeface="Lobster"/>
                <a:cs typeface="Lobster"/>
                <a:sym typeface="Lobster"/>
              </a:defRPr>
            </a:lvl6pPr>
            <a:lvl7pPr lvl="6" algn="ctr">
              <a:lnSpc>
                <a:spcPct val="100000"/>
              </a:lnSpc>
              <a:spcBef>
                <a:spcPts val="0"/>
              </a:spcBef>
              <a:spcAft>
                <a:spcPts val="0"/>
              </a:spcAft>
              <a:buSzPts val="10000"/>
              <a:buFont typeface="Lobster"/>
              <a:buNone/>
              <a:defRPr sz="10000">
                <a:latin typeface="Lobster"/>
                <a:ea typeface="Lobster"/>
                <a:cs typeface="Lobster"/>
                <a:sym typeface="Lobster"/>
              </a:defRPr>
            </a:lvl7pPr>
            <a:lvl8pPr lvl="7" algn="ctr">
              <a:lnSpc>
                <a:spcPct val="100000"/>
              </a:lnSpc>
              <a:spcBef>
                <a:spcPts val="0"/>
              </a:spcBef>
              <a:spcAft>
                <a:spcPts val="0"/>
              </a:spcAft>
              <a:buSzPts val="10000"/>
              <a:buFont typeface="Lobster"/>
              <a:buNone/>
              <a:defRPr sz="10000">
                <a:latin typeface="Lobster"/>
                <a:ea typeface="Lobster"/>
                <a:cs typeface="Lobster"/>
                <a:sym typeface="Lobster"/>
              </a:defRPr>
            </a:lvl8pPr>
            <a:lvl9pPr lvl="8" algn="ctr">
              <a:lnSpc>
                <a:spcPct val="100000"/>
              </a:lnSpc>
              <a:spcBef>
                <a:spcPts val="0"/>
              </a:spcBef>
              <a:spcAft>
                <a:spcPts val="0"/>
              </a:spcAft>
              <a:buSzPts val="10000"/>
              <a:buFont typeface="Lobster"/>
              <a:buNone/>
              <a:defRPr sz="10000">
                <a:latin typeface="Lobster"/>
                <a:ea typeface="Lobster"/>
                <a:cs typeface="Lobster"/>
                <a:sym typeface="Lobster"/>
              </a:defRPr>
            </a:lvl9pPr>
          </a:lstStyle>
          <a:p/>
        </p:txBody>
      </p:sp>
      <p:sp>
        <p:nvSpPr>
          <p:cNvPr id="26" name="Google Shape;26;p49"/>
          <p:cNvSpPr txBox="1"/>
          <p:nvPr>
            <p:ph idx="8" type="subTitle"/>
          </p:nvPr>
        </p:nvSpPr>
        <p:spPr>
          <a:xfrm>
            <a:off x="2117675" y="3285707"/>
            <a:ext cx="2064000" cy="423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3F3F3"/>
              </a:buClr>
              <a:buSzPts val="2000"/>
              <a:buFont typeface="Oswald"/>
              <a:buNone/>
              <a:defRPr sz="2000">
                <a:solidFill>
                  <a:srgbClr val="F3F3F3"/>
                </a:solidFill>
                <a:latin typeface="Oswald"/>
                <a:ea typeface="Oswald"/>
                <a:cs typeface="Oswald"/>
                <a:sym typeface="Oswald"/>
              </a:defRPr>
            </a:lvl1pPr>
            <a:lvl2pPr lvl="1" algn="l">
              <a:lnSpc>
                <a:spcPct val="100000"/>
              </a:lnSpc>
              <a:spcBef>
                <a:spcPts val="0"/>
              </a:spcBef>
              <a:spcAft>
                <a:spcPts val="0"/>
              </a:spcAft>
              <a:buClr>
                <a:srgbClr val="F3F3F3"/>
              </a:buClr>
              <a:buSzPts val="1400"/>
              <a:buNone/>
              <a:defRPr>
                <a:solidFill>
                  <a:srgbClr val="F3F3F3"/>
                </a:solidFill>
              </a:defRPr>
            </a:lvl2pPr>
            <a:lvl3pPr lvl="2" algn="l">
              <a:lnSpc>
                <a:spcPct val="100000"/>
              </a:lnSpc>
              <a:spcBef>
                <a:spcPts val="0"/>
              </a:spcBef>
              <a:spcAft>
                <a:spcPts val="0"/>
              </a:spcAft>
              <a:buClr>
                <a:srgbClr val="F3F3F3"/>
              </a:buClr>
              <a:buSzPts val="1400"/>
              <a:buNone/>
              <a:defRPr>
                <a:solidFill>
                  <a:srgbClr val="F3F3F3"/>
                </a:solidFill>
              </a:defRPr>
            </a:lvl3pPr>
            <a:lvl4pPr lvl="3" algn="l">
              <a:lnSpc>
                <a:spcPct val="100000"/>
              </a:lnSpc>
              <a:spcBef>
                <a:spcPts val="0"/>
              </a:spcBef>
              <a:spcAft>
                <a:spcPts val="0"/>
              </a:spcAft>
              <a:buClr>
                <a:srgbClr val="F3F3F3"/>
              </a:buClr>
              <a:buSzPts val="1400"/>
              <a:buNone/>
              <a:defRPr>
                <a:solidFill>
                  <a:srgbClr val="F3F3F3"/>
                </a:solidFill>
              </a:defRPr>
            </a:lvl4pPr>
            <a:lvl5pPr lvl="4" algn="l">
              <a:lnSpc>
                <a:spcPct val="100000"/>
              </a:lnSpc>
              <a:spcBef>
                <a:spcPts val="0"/>
              </a:spcBef>
              <a:spcAft>
                <a:spcPts val="0"/>
              </a:spcAft>
              <a:buClr>
                <a:srgbClr val="F3F3F3"/>
              </a:buClr>
              <a:buSzPts val="1400"/>
              <a:buNone/>
              <a:defRPr>
                <a:solidFill>
                  <a:srgbClr val="F3F3F3"/>
                </a:solidFill>
              </a:defRPr>
            </a:lvl5pPr>
            <a:lvl6pPr lvl="5" algn="l">
              <a:lnSpc>
                <a:spcPct val="100000"/>
              </a:lnSpc>
              <a:spcBef>
                <a:spcPts val="0"/>
              </a:spcBef>
              <a:spcAft>
                <a:spcPts val="0"/>
              </a:spcAft>
              <a:buClr>
                <a:srgbClr val="F3F3F3"/>
              </a:buClr>
              <a:buSzPts val="1400"/>
              <a:buNone/>
              <a:defRPr>
                <a:solidFill>
                  <a:srgbClr val="F3F3F3"/>
                </a:solidFill>
              </a:defRPr>
            </a:lvl6pPr>
            <a:lvl7pPr lvl="6" algn="l">
              <a:lnSpc>
                <a:spcPct val="100000"/>
              </a:lnSpc>
              <a:spcBef>
                <a:spcPts val="0"/>
              </a:spcBef>
              <a:spcAft>
                <a:spcPts val="0"/>
              </a:spcAft>
              <a:buClr>
                <a:srgbClr val="F3F3F3"/>
              </a:buClr>
              <a:buSzPts val="1400"/>
              <a:buNone/>
              <a:defRPr>
                <a:solidFill>
                  <a:srgbClr val="F3F3F3"/>
                </a:solidFill>
              </a:defRPr>
            </a:lvl7pPr>
            <a:lvl8pPr lvl="7" algn="l">
              <a:lnSpc>
                <a:spcPct val="100000"/>
              </a:lnSpc>
              <a:spcBef>
                <a:spcPts val="0"/>
              </a:spcBef>
              <a:spcAft>
                <a:spcPts val="0"/>
              </a:spcAft>
              <a:buClr>
                <a:srgbClr val="F3F3F3"/>
              </a:buClr>
              <a:buSzPts val="1400"/>
              <a:buNone/>
              <a:defRPr>
                <a:solidFill>
                  <a:srgbClr val="F3F3F3"/>
                </a:solidFill>
              </a:defRPr>
            </a:lvl8pPr>
            <a:lvl9pPr lvl="8" algn="l">
              <a:lnSpc>
                <a:spcPct val="100000"/>
              </a:lnSpc>
              <a:spcBef>
                <a:spcPts val="0"/>
              </a:spcBef>
              <a:spcAft>
                <a:spcPts val="0"/>
              </a:spcAft>
              <a:buClr>
                <a:srgbClr val="F3F3F3"/>
              </a:buClr>
              <a:buSzPts val="1400"/>
              <a:buNone/>
              <a:defRPr>
                <a:solidFill>
                  <a:srgbClr val="F3F3F3"/>
                </a:solidFill>
              </a:defRPr>
            </a:lvl9pPr>
          </a:lstStyle>
          <a:p/>
        </p:txBody>
      </p:sp>
      <p:sp>
        <p:nvSpPr>
          <p:cNvPr id="27" name="Google Shape;27;p49"/>
          <p:cNvSpPr txBox="1"/>
          <p:nvPr>
            <p:ph idx="9" type="subTitle"/>
          </p:nvPr>
        </p:nvSpPr>
        <p:spPr>
          <a:xfrm>
            <a:off x="2117675" y="3713504"/>
            <a:ext cx="2064000" cy="66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3F3F3"/>
              </a:buClr>
              <a:buSzPts val="1600"/>
              <a:buNone/>
              <a:defRPr sz="1600">
                <a:solidFill>
                  <a:srgbClr val="F3F3F3"/>
                </a:solidFill>
              </a:defRPr>
            </a:lvl1pPr>
            <a:lvl2pPr lvl="1" algn="l">
              <a:lnSpc>
                <a:spcPct val="100000"/>
              </a:lnSpc>
              <a:spcBef>
                <a:spcPts val="0"/>
              </a:spcBef>
              <a:spcAft>
                <a:spcPts val="0"/>
              </a:spcAft>
              <a:buClr>
                <a:srgbClr val="F3F3F3"/>
              </a:buClr>
              <a:buSzPts val="1600"/>
              <a:buNone/>
              <a:defRPr sz="1600">
                <a:solidFill>
                  <a:srgbClr val="F3F3F3"/>
                </a:solidFill>
              </a:defRPr>
            </a:lvl2pPr>
            <a:lvl3pPr lvl="2" algn="l">
              <a:lnSpc>
                <a:spcPct val="100000"/>
              </a:lnSpc>
              <a:spcBef>
                <a:spcPts val="0"/>
              </a:spcBef>
              <a:spcAft>
                <a:spcPts val="0"/>
              </a:spcAft>
              <a:buClr>
                <a:srgbClr val="F3F3F3"/>
              </a:buClr>
              <a:buSzPts val="1600"/>
              <a:buNone/>
              <a:defRPr sz="1600">
                <a:solidFill>
                  <a:srgbClr val="F3F3F3"/>
                </a:solidFill>
              </a:defRPr>
            </a:lvl3pPr>
            <a:lvl4pPr lvl="3" algn="l">
              <a:lnSpc>
                <a:spcPct val="100000"/>
              </a:lnSpc>
              <a:spcBef>
                <a:spcPts val="0"/>
              </a:spcBef>
              <a:spcAft>
                <a:spcPts val="0"/>
              </a:spcAft>
              <a:buClr>
                <a:srgbClr val="F3F3F3"/>
              </a:buClr>
              <a:buSzPts val="1600"/>
              <a:buNone/>
              <a:defRPr sz="1600">
                <a:solidFill>
                  <a:srgbClr val="F3F3F3"/>
                </a:solidFill>
              </a:defRPr>
            </a:lvl4pPr>
            <a:lvl5pPr lvl="4" algn="l">
              <a:lnSpc>
                <a:spcPct val="100000"/>
              </a:lnSpc>
              <a:spcBef>
                <a:spcPts val="0"/>
              </a:spcBef>
              <a:spcAft>
                <a:spcPts val="0"/>
              </a:spcAft>
              <a:buClr>
                <a:srgbClr val="F3F3F3"/>
              </a:buClr>
              <a:buSzPts val="1600"/>
              <a:buNone/>
              <a:defRPr sz="1600">
                <a:solidFill>
                  <a:srgbClr val="F3F3F3"/>
                </a:solidFill>
              </a:defRPr>
            </a:lvl5pPr>
            <a:lvl6pPr lvl="5" algn="l">
              <a:lnSpc>
                <a:spcPct val="100000"/>
              </a:lnSpc>
              <a:spcBef>
                <a:spcPts val="0"/>
              </a:spcBef>
              <a:spcAft>
                <a:spcPts val="0"/>
              </a:spcAft>
              <a:buClr>
                <a:srgbClr val="F3F3F3"/>
              </a:buClr>
              <a:buSzPts val="1600"/>
              <a:buNone/>
              <a:defRPr sz="1600">
                <a:solidFill>
                  <a:srgbClr val="F3F3F3"/>
                </a:solidFill>
              </a:defRPr>
            </a:lvl6pPr>
            <a:lvl7pPr lvl="6" algn="l">
              <a:lnSpc>
                <a:spcPct val="100000"/>
              </a:lnSpc>
              <a:spcBef>
                <a:spcPts val="0"/>
              </a:spcBef>
              <a:spcAft>
                <a:spcPts val="0"/>
              </a:spcAft>
              <a:buClr>
                <a:srgbClr val="F3F3F3"/>
              </a:buClr>
              <a:buSzPts val="1600"/>
              <a:buNone/>
              <a:defRPr sz="1600">
                <a:solidFill>
                  <a:srgbClr val="F3F3F3"/>
                </a:solidFill>
              </a:defRPr>
            </a:lvl7pPr>
            <a:lvl8pPr lvl="7" algn="l">
              <a:lnSpc>
                <a:spcPct val="100000"/>
              </a:lnSpc>
              <a:spcBef>
                <a:spcPts val="0"/>
              </a:spcBef>
              <a:spcAft>
                <a:spcPts val="0"/>
              </a:spcAft>
              <a:buClr>
                <a:srgbClr val="F3F3F3"/>
              </a:buClr>
              <a:buSzPts val="1600"/>
              <a:buNone/>
              <a:defRPr sz="1600">
                <a:solidFill>
                  <a:srgbClr val="F3F3F3"/>
                </a:solidFill>
              </a:defRPr>
            </a:lvl8pPr>
            <a:lvl9pPr lvl="8" algn="l">
              <a:lnSpc>
                <a:spcPct val="100000"/>
              </a:lnSpc>
              <a:spcBef>
                <a:spcPts val="0"/>
              </a:spcBef>
              <a:spcAft>
                <a:spcPts val="0"/>
              </a:spcAft>
              <a:buClr>
                <a:srgbClr val="F3F3F3"/>
              </a:buClr>
              <a:buSzPts val="1600"/>
              <a:buNone/>
              <a:defRPr sz="1600">
                <a:solidFill>
                  <a:srgbClr val="F3F3F3"/>
                </a:solidFill>
              </a:defRPr>
            </a:lvl9pPr>
          </a:lstStyle>
          <a:p/>
        </p:txBody>
      </p:sp>
      <p:sp>
        <p:nvSpPr>
          <p:cNvPr id="28" name="Google Shape;28;p49"/>
          <p:cNvSpPr txBox="1"/>
          <p:nvPr>
            <p:ph idx="13" type="title"/>
          </p:nvPr>
        </p:nvSpPr>
        <p:spPr>
          <a:xfrm>
            <a:off x="4945850" y="3379275"/>
            <a:ext cx="1044600" cy="860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0"/>
              <a:buNone/>
              <a:defRPr sz="4000"/>
            </a:lvl1pPr>
            <a:lvl2pPr lvl="1" algn="ctr">
              <a:lnSpc>
                <a:spcPct val="100000"/>
              </a:lnSpc>
              <a:spcBef>
                <a:spcPts val="0"/>
              </a:spcBef>
              <a:spcAft>
                <a:spcPts val="0"/>
              </a:spcAft>
              <a:buSzPts val="10000"/>
              <a:buFont typeface="Lobster"/>
              <a:buNone/>
              <a:defRPr sz="10000">
                <a:latin typeface="Lobster"/>
                <a:ea typeface="Lobster"/>
                <a:cs typeface="Lobster"/>
                <a:sym typeface="Lobster"/>
              </a:defRPr>
            </a:lvl2pPr>
            <a:lvl3pPr lvl="2" algn="ctr">
              <a:lnSpc>
                <a:spcPct val="100000"/>
              </a:lnSpc>
              <a:spcBef>
                <a:spcPts val="0"/>
              </a:spcBef>
              <a:spcAft>
                <a:spcPts val="0"/>
              </a:spcAft>
              <a:buSzPts val="10000"/>
              <a:buFont typeface="Lobster"/>
              <a:buNone/>
              <a:defRPr sz="10000">
                <a:latin typeface="Lobster"/>
                <a:ea typeface="Lobster"/>
                <a:cs typeface="Lobster"/>
                <a:sym typeface="Lobster"/>
              </a:defRPr>
            </a:lvl3pPr>
            <a:lvl4pPr lvl="3" algn="ctr">
              <a:lnSpc>
                <a:spcPct val="100000"/>
              </a:lnSpc>
              <a:spcBef>
                <a:spcPts val="0"/>
              </a:spcBef>
              <a:spcAft>
                <a:spcPts val="0"/>
              </a:spcAft>
              <a:buSzPts val="10000"/>
              <a:buFont typeface="Lobster"/>
              <a:buNone/>
              <a:defRPr sz="10000">
                <a:latin typeface="Lobster"/>
                <a:ea typeface="Lobster"/>
                <a:cs typeface="Lobster"/>
                <a:sym typeface="Lobster"/>
              </a:defRPr>
            </a:lvl4pPr>
            <a:lvl5pPr lvl="4" algn="ctr">
              <a:lnSpc>
                <a:spcPct val="100000"/>
              </a:lnSpc>
              <a:spcBef>
                <a:spcPts val="0"/>
              </a:spcBef>
              <a:spcAft>
                <a:spcPts val="0"/>
              </a:spcAft>
              <a:buSzPts val="10000"/>
              <a:buFont typeface="Lobster"/>
              <a:buNone/>
              <a:defRPr sz="10000">
                <a:latin typeface="Lobster"/>
                <a:ea typeface="Lobster"/>
                <a:cs typeface="Lobster"/>
                <a:sym typeface="Lobster"/>
              </a:defRPr>
            </a:lvl5pPr>
            <a:lvl6pPr lvl="5" algn="ctr">
              <a:lnSpc>
                <a:spcPct val="100000"/>
              </a:lnSpc>
              <a:spcBef>
                <a:spcPts val="0"/>
              </a:spcBef>
              <a:spcAft>
                <a:spcPts val="0"/>
              </a:spcAft>
              <a:buSzPts val="10000"/>
              <a:buFont typeface="Lobster"/>
              <a:buNone/>
              <a:defRPr sz="10000">
                <a:latin typeface="Lobster"/>
                <a:ea typeface="Lobster"/>
                <a:cs typeface="Lobster"/>
                <a:sym typeface="Lobster"/>
              </a:defRPr>
            </a:lvl6pPr>
            <a:lvl7pPr lvl="6" algn="ctr">
              <a:lnSpc>
                <a:spcPct val="100000"/>
              </a:lnSpc>
              <a:spcBef>
                <a:spcPts val="0"/>
              </a:spcBef>
              <a:spcAft>
                <a:spcPts val="0"/>
              </a:spcAft>
              <a:buSzPts val="10000"/>
              <a:buFont typeface="Lobster"/>
              <a:buNone/>
              <a:defRPr sz="10000">
                <a:latin typeface="Lobster"/>
                <a:ea typeface="Lobster"/>
                <a:cs typeface="Lobster"/>
                <a:sym typeface="Lobster"/>
              </a:defRPr>
            </a:lvl7pPr>
            <a:lvl8pPr lvl="7" algn="ctr">
              <a:lnSpc>
                <a:spcPct val="100000"/>
              </a:lnSpc>
              <a:spcBef>
                <a:spcPts val="0"/>
              </a:spcBef>
              <a:spcAft>
                <a:spcPts val="0"/>
              </a:spcAft>
              <a:buSzPts val="10000"/>
              <a:buFont typeface="Lobster"/>
              <a:buNone/>
              <a:defRPr sz="10000">
                <a:latin typeface="Lobster"/>
                <a:ea typeface="Lobster"/>
                <a:cs typeface="Lobster"/>
                <a:sym typeface="Lobster"/>
              </a:defRPr>
            </a:lvl8pPr>
            <a:lvl9pPr lvl="8" algn="ctr">
              <a:lnSpc>
                <a:spcPct val="100000"/>
              </a:lnSpc>
              <a:spcBef>
                <a:spcPts val="0"/>
              </a:spcBef>
              <a:spcAft>
                <a:spcPts val="0"/>
              </a:spcAft>
              <a:buSzPts val="10000"/>
              <a:buFont typeface="Lobster"/>
              <a:buNone/>
              <a:defRPr sz="10000">
                <a:latin typeface="Lobster"/>
                <a:ea typeface="Lobster"/>
                <a:cs typeface="Lobster"/>
                <a:sym typeface="Lobster"/>
              </a:defRPr>
            </a:lvl9pPr>
          </a:lstStyle>
          <a:p/>
        </p:txBody>
      </p:sp>
      <p:sp>
        <p:nvSpPr>
          <p:cNvPr id="29" name="Google Shape;29;p49"/>
          <p:cNvSpPr txBox="1"/>
          <p:nvPr>
            <p:ph idx="14" type="subTitle"/>
          </p:nvPr>
        </p:nvSpPr>
        <p:spPr>
          <a:xfrm>
            <a:off x="6298675" y="3292775"/>
            <a:ext cx="2064000" cy="423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3F3F3"/>
              </a:buClr>
              <a:buSzPts val="2000"/>
              <a:buFont typeface="Oswald"/>
              <a:buNone/>
              <a:defRPr sz="2000">
                <a:solidFill>
                  <a:srgbClr val="F3F3F3"/>
                </a:solidFill>
                <a:latin typeface="Oswald"/>
                <a:ea typeface="Oswald"/>
                <a:cs typeface="Oswald"/>
                <a:sym typeface="Oswald"/>
              </a:defRPr>
            </a:lvl1pPr>
            <a:lvl2pPr lvl="1" algn="l">
              <a:lnSpc>
                <a:spcPct val="100000"/>
              </a:lnSpc>
              <a:spcBef>
                <a:spcPts val="0"/>
              </a:spcBef>
              <a:spcAft>
                <a:spcPts val="0"/>
              </a:spcAft>
              <a:buClr>
                <a:srgbClr val="F3F3F3"/>
              </a:buClr>
              <a:buSzPts val="1400"/>
              <a:buNone/>
              <a:defRPr>
                <a:solidFill>
                  <a:srgbClr val="F3F3F3"/>
                </a:solidFill>
              </a:defRPr>
            </a:lvl2pPr>
            <a:lvl3pPr lvl="2" algn="l">
              <a:lnSpc>
                <a:spcPct val="100000"/>
              </a:lnSpc>
              <a:spcBef>
                <a:spcPts val="0"/>
              </a:spcBef>
              <a:spcAft>
                <a:spcPts val="0"/>
              </a:spcAft>
              <a:buClr>
                <a:srgbClr val="F3F3F3"/>
              </a:buClr>
              <a:buSzPts val="1400"/>
              <a:buNone/>
              <a:defRPr>
                <a:solidFill>
                  <a:srgbClr val="F3F3F3"/>
                </a:solidFill>
              </a:defRPr>
            </a:lvl3pPr>
            <a:lvl4pPr lvl="3" algn="l">
              <a:lnSpc>
                <a:spcPct val="100000"/>
              </a:lnSpc>
              <a:spcBef>
                <a:spcPts val="0"/>
              </a:spcBef>
              <a:spcAft>
                <a:spcPts val="0"/>
              </a:spcAft>
              <a:buClr>
                <a:srgbClr val="F3F3F3"/>
              </a:buClr>
              <a:buSzPts val="1400"/>
              <a:buNone/>
              <a:defRPr>
                <a:solidFill>
                  <a:srgbClr val="F3F3F3"/>
                </a:solidFill>
              </a:defRPr>
            </a:lvl4pPr>
            <a:lvl5pPr lvl="4" algn="l">
              <a:lnSpc>
                <a:spcPct val="100000"/>
              </a:lnSpc>
              <a:spcBef>
                <a:spcPts val="0"/>
              </a:spcBef>
              <a:spcAft>
                <a:spcPts val="0"/>
              </a:spcAft>
              <a:buClr>
                <a:srgbClr val="F3F3F3"/>
              </a:buClr>
              <a:buSzPts val="1400"/>
              <a:buNone/>
              <a:defRPr>
                <a:solidFill>
                  <a:srgbClr val="F3F3F3"/>
                </a:solidFill>
              </a:defRPr>
            </a:lvl5pPr>
            <a:lvl6pPr lvl="5" algn="l">
              <a:lnSpc>
                <a:spcPct val="100000"/>
              </a:lnSpc>
              <a:spcBef>
                <a:spcPts val="0"/>
              </a:spcBef>
              <a:spcAft>
                <a:spcPts val="0"/>
              </a:spcAft>
              <a:buClr>
                <a:srgbClr val="F3F3F3"/>
              </a:buClr>
              <a:buSzPts val="1400"/>
              <a:buNone/>
              <a:defRPr>
                <a:solidFill>
                  <a:srgbClr val="F3F3F3"/>
                </a:solidFill>
              </a:defRPr>
            </a:lvl6pPr>
            <a:lvl7pPr lvl="6" algn="l">
              <a:lnSpc>
                <a:spcPct val="100000"/>
              </a:lnSpc>
              <a:spcBef>
                <a:spcPts val="0"/>
              </a:spcBef>
              <a:spcAft>
                <a:spcPts val="0"/>
              </a:spcAft>
              <a:buClr>
                <a:srgbClr val="F3F3F3"/>
              </a:buClr>
              <a:buSzPts val="1400"/>
              <a:buNone/>
              <a:defRPr>
                <a:solidFill>
                  <a:srgbClr val="F3F3F3"/>
                </a:solidFill>
              </a:defRPr>
            </a:lvl7pPr>
            <a:lvl8pPr lvl="7" algn="l">
              <a:lnSpc>
                <a:spcPct val="100000"/>
              </a:lnSpc>
              <a:spcBef>
                <a:spcPts val="0"/>
              </a:spcBef>
              <a:spcAft>
                <a:spcPts val="0"/>
              </a:spcAft>
              <a:buClr>
                <a:srgbClr val="F3F3F3"/>
              </a:buClr>
              <a:buSzPts val="1400"/>
              <a:buNone/>
              <a:defRPr>
                <a:solidFill>
                  <a:srgbClr val="F3F3F3"/>
                </a:solidFill>
              </a:defRPr>
            </a:lvl8pPr>
            <a:lvl9pPr lvl="8" algn="l">
              <a:lnSpc>
                <a:spcPct val="100000"/>
              </a:lnSpc>
              <a:spcBef>
                <a:spcPts val="0"/>
              </a:spcBef>
              <a:spcAft>
                <a:spcPts val="0"/>
              </a:spcAft>
              <a:buClr>
                <a:srgbClr val="F3F3F3"/>
              </a:buClr>
              <a:buSzPts val="1400"/>
              <a:buNone/>
              <a:defRPr>
                <a:solidFill>
                  <a:srgbClr val="F3F3F3"/>
                </a:solidFill>
              </a:defRPr>
            </a:lvl9pPr>
          </a:lstStyle>
          <a:p/>
        </p:txBody>
      </p:sp>
      <p:sp>
        <p:nvSpPr>
          <p:cNvPr id="30" name="Google Shape;30;p49"/>
          <p:cNvSpPr txBox="1"/>
          <p:nvPr>
            <p:ph idx="15" type="subTitle"/>
          </p:nvPr>
        </p:nvSpPr>
        <p:spPr>
          <a:xfrm>
            <a:off x="6298675" y="3702500"/>
            <a:ext cx="2064000" cy="66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3F3F3"/>
              </a:buClr>
              <a:buSzPts val="1600"/>
              <a:buNone/>
              <a:defRPr sz="1600">
                <a:solidFill>
                  <a:srgbClr val="F3F3F3"/>
                </a:solidFill>
              </a:defRPr>
            </a:lvl1pPr>
            <a:lvl2pPr lvl="1" algn="l">
              <a:lnSpc>
                <a:spcPct val="100000"/>
              </a:lnSpc>
              <a:spcBef>
                <a:spcPts val="0"/>
              </a:spcBef>
              <a:spcAft>
                <a:spcPts val="0"/>
              </a:spcAft>
              <a:buClr>
                <a:srgbClr val="F3F3F3"/>
              </a:buClr>
              <a:buSzPts val="1600"/>
              <a:buNone/>
              <a:defRPr sz="1600">
                <a:solidFill>
                  <a:srgbClr val="F3F3F3"/>
                </a:solidFill>
              </a:defRPr>
            </a:lvl2pPr>
            <a:lvl3pPr lvl="2" algn="l">
              <a:lnSpc>
                <a:spcPct val="100000"/>
              </a:lnSpc>
              <a:spcBef>
                <a:spcPts val="0"/>
              </a:spcBef>
              <a:spcAft>
                <a:spcPts val="0"/>
              </a:spcAft>
              <a:buClr>
                <a:srgbClr val="F3F3F3"/>
              </a:buClr>
              <a:buSzPts val="1600"/>
              <a:buNone/>
              <a:defRPr sz="1600">
                <a:solidFill>
                  <a:srgbClr val="F3F3F3"/>
                </a:solidFill>
              </a:defRPr>
            </a:lvl3pPr>
            <a:lvl4pPr lvl="3" algn="l">
              <a:lnSpc>
                <a:spcPct val="100000"/>
              </a:lnSpc>
              <a:spcBef>
                <a:spcPts val="0"/>
              </a:spcBef>
              <a:spcAft>
                <a:spcPts val="0"/>
              </a:spcAft>
              <a:buClr>
                <a:srgbClr val="F3F3F3"/>
              </a:buClr>
              <a:buSzPts val="1600"/>
              <a:buNone/>
              <a:defRPr sz="1600">
                <a:solidFill>
                  <a:srgbClr val="F3F3F3"/>
                </a:solidFill>
              </a:defRPr>
            </a:lvl4pPr>
            <a:lvl5pPr lvl="4" algn="l">
              <a:lnSpc>
                <a:spcPct val="100000"/>
              </a:lnSpc>
              <a:spcBef>
                <a:spcPts val="0"/>
              </a:spcBef>
              <a:spcAft>
                <a:spcPts val="0"/>
              </a:spcAft>
              <a:buClr>
                <a:srgbClr val="F3F3F3"/>
              </a:buClr>
              <a:buSzPts val="1600"/>
              <a:buNone/>
              <a:defRPr sz="1600">
                <a:solidFill>
                  <a:srgbClr val="F3F3F3"/>
                </a:solidFill>
              </a:defRPr>
            </a:lvl5pPr>
            <a:lvl6pPr lvl="5" algn="l">
              <a:lnSpc>
                <a:spcPct val="100000"/>
              </a:lnSpc>
              <a:spcBef>
                <a:spcPts val="0"/>
              </a:spcBef>
              <a:spcAft>
                <a:spcPts val="0"/>
              </a:spcAft>
              <a:buClr>
                <a:srgbClr val="F3F3F3"/>
              </a:buClr>
              <a:buSzPts val="1600"/>
              <a:buNone/>
              <a:defRPr sz="1600">
                <a:solidFill>
                  <a:srgbClr val="F3F3F3"/>
                </a:solidFill>
              </a:defRPr>
            </a:lvl6pPr>
            <a:lvl7pPr lvl="6" algn="l">
              <a:lnSpc>
                <a:spcPct val="100000"/>
              </a:lnSpc>
              <a:spcBef>
                <a:spcPts val="0"/>
              </a:spcBef>
              <a:spcAft>
                <a:spcPts val="0"/>
              </a:spcAft>
              <a:buClr>
                <a:srgbClr val="F3F3F3"/>
              </a:buClr>
              <a:buSzPts val="1600"/>
              <a:buNone/>
              <a:defRPr sz="1600">
                <a:solidFill>
                  <a:srgbClr val="F3F3F3"/>
                </a:solidFill>
              </a:defRPr>
            </a:lvl7pPr>
            <a:lvl8pPr lvl="7" algn="l">
              <a:lnSpc>
                <a:spcPct val="100000"/>
              </a:lnSpc>
              <a:spcBef>
                <a:spcPts val="0"/>
              </a:spcBef>
              <a:spcAft>
                <a:spcPts val="0"/>
              </a:spcAft>
              <a:buClr>
                <a:srgbClr val="F3F3F3"/>
              </a:buClr>
              <a:buSzPts val="1600"/>
              <a:buNone/>
              <a:defRPr sz="1600">
                <a:solidFill>
                  <a:srgbClr val="F3F3F3"/>
                </a:solidFill>
              </a:defRPr>
            </a:lvl8pPr>
            <a:lvl9pPr lvl="8" algn="l">
              <a:lnSpc>
                <a:spcPct val="100000"/>
              </a:lnSpc>
              <a:spcBef>
                <a:spcPts val="0"/>
              </a:spcBef>
              <a:spcAft>
                <a:spcPts val="0"/>
              </a:spcAft>
              <a:buClr>
                <a:srgbClr val="F3F3F3"/>
              </a:buClr>
              <a:buSzPts val="1600"/>
              <a:buNone/>
              <a:defRPr sz="1600">
                <a:solidFill>
                  <a:srgbClr val="F3F3F3"/>
                </a:solidFill>
              </a:defRPr>
            </a:lvl9pPr>
          </a:lstStyle>
          <a:p/>
        </p:txBody>
      </p:sp>
      <p:sp>
        <p:nvSpPr>
          <p:cNvPr id="31" name="Google Shape;31;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rgbClr val="FFFFFF"/>
        </a:solidFill>
      </p:bgPr>
    </p:bg>
    <p:spTree>
      <p:nvGrpSpPr>
        <p:cNvPr id="32" name="Shape 32"/>
        <p:cNvGrpSpPr/>
        <p:nvPr/>
      </p:nvGrpSpPr>
      <p:grpSpPr>
        <a:xfrm>
          <a:off x="0" y="0"/>
          <a:ext cx="0" cy="0"/>
          <a:chOff x="0" y="0"/>
          <a:chExt cx="0" cy="0"/>
        </a:xfrm>
      </p:grpSpPr>
      <p:sp>
        <p:nvSpPr>
          <p:cNvPr id="33" name="Google Shape;33;p50"/>
          <p:cNvSpPr txBox="1"/>
          <p:nvPr>
            <p:ph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4" name="Google Shape;34;p50"/>
          <p:cNvSpPr txBox="1"/>
          <p:nvPr>
            <p:ph idx="1" type="body"/>
          </p:nvPr>
        </p:nvSpPr>
        <p:spPr>
          <a:xfrm>
            <a:off x="720000" y="1489575"/>
            <a:ext cx="3852000" cy="3114000"/>
          </a:xfrm>
          <a:prstGeom prst="rect">
            <a:avLst/>
          </a:prstGeom>
          <a:noFill/>
          <a:ln>
            <a:noFill/>
          </a:ln>
        </p:spPr>
        <p:txBody>
          <a:bodyPr anchorCtr="0" anchor="ctr" bIns="91425" lIns="91425" spcFirstLastPara="1" rIns="91425" wrap="square" tIns="91425">
            <a:noAutofit/>
          </a:bodyPr>
          <a:lstStyle>
            <a:lvl1pPr indent="-330200" lvl="0" marL="457200" algn="l">
              <a:lnSpc>
                <a:spcPct val="100000"/>
              </a:lnSpc>
              <a:spcBef>
                <a:spcPts val="0"/>
              </a:spcBef>
              <a:spcAft>
                <a:spcPts val="0"/>
              </a:spcAft>
              <a:buSzPts val="1600"/>
              <a:buFont typeface="Rubik"/>
              <a:buChar char="●"/>
              <a:defRPr sz="1600"/>
            </a:lvl1pPr>
            <a:lvl2pPr indent="-330200" lvl="1" marL="914400" algn="l">
              <a:lnSpc>
                <a:spcPct val="100000"/>
              </a:lnSpc>
              <a:spcBef>
                <a:spcPts val="0"/>
              </a:spcBef>
              <a:spcAft>
                <a:spcPts val="0"/>
              </a:spcAft>
              <a:buSzPts val="1600"/>
              <a:buFont typeface="Rubik"/>
              <a:buChar char="○"/>
              <a:defRPr/>
            </a:lvl2pPr>
            <a:lvl3pPr indent="-330200" lvl="2" marL="1371600" algn="l">
              <a:lnSpc>
                <a:spcPct val="100000"/>
              </a:lnSpc>
              <a:spcBef>
                <a:spcPts val="0"/>
              </a:spcBef>
              <a:spcAft>
                <a:spcPts val="0"/>
              </a:spcAft>
              <a:buSzPts val="1600"/>
              <a:buFont typeface="Rubik"/>
              <a:buChar char="■"/>
              <a:defRPr/>
            </a:lvl3pPr>
            <a:lvl4pPr indent="-330200" lvl="3" marL="1828800" algn="l">
              <a:lnSpc>
                <a:spcPct val="100000"/>
              </a:lnSpc>
              <a:spcBef>
                <a:spcPts val="0"/>
              </a:spcBef>
              <a:spcAft>
                <a:spcPts val="0"/>
              </a:spcAft>
              <a:buSzPts val="1600"/>
              <a:buFont typeface="Rubik"/>
              <a:buChar char="●"/>
              <a:defRPr/>
            </a:lvl4pPr>
            <a:lvl5pPr indent="-330200" lvl="4" marL="2286000" algn="l">
              <a:lnSpc>
                <a:spcPct val="100000"/>
              </a:lnSpc>
              <a:spcBef>
                <a:spcPts val="0"/>
              </a:spcBef>
              <a:spcAft>
                <a:spcPts val="0"/>
              </a:spcAft>
              <a:buSzPts val="1600"/>
              <a:buFont typeface="Rubik"/>
              <a:buChar char="○"/>
              <a:defRPr/>
            </a:lvl5pPr>
            <a:lvl6pPr indent="-330200" lvl="5" marL="2743200" algn="l">
              <a:lnSpc>
                <a:spcPct val="100000"/>
              </a:lnSpc>
              <a:spcBef>
                <a:spcPts val="0"/>
              </a:spcBef>
              <a:spcAft>
                <a:spcPts val="0"/>
              </a:spcAft>
              <a:buSzPts val="1600"/>
              <a:buFont typeface="Rubik"/>
              <a:buChar char="■"/>
              <a:defRPr/>
            </a:lvl6pPr>
            <a:lvl7pPr indent="-330200" lvl="6" marL="3200400" algn="l">
              <a:lnSpc>
                <a:spcPct val="100000"/>
              </a:lnSpc>
              <a:spcBef>
                <a:spcPts val="0"/>
              </a:spcBef>
              <a:spcAft>
                <a:spcPts val="0"/>
              </a:spcAft>
              <a:buSzPts val="1600"/>
              <a:buFont typeface="Rubik"/>
              <a:buChar char="●"/>
              <a:defRPr/>
            </a:lvl7pPr>
            <a:lvl8pPr indent="-330200" lvl="7" marL="3657600" algn="l">
              <a:lnSpc>
                <a:spcPct val="100000"/>
              </a:lnSpc>
              <a:spcBef>
                <a:spcPts val="0"/>
              </a:spcBef>
              <a:spcAft>
                <a:spcPts val="0"/>
              </a:spcAft>
              <a:buSzPts val="1600"/>
              <a:buFont typeface="Rubik"/>
              <a:buChar char="○"/>
              <a:defRPr/>
            </a:lvl8pPr>
            <a:lvl9pPr indent="-330200" lvl="8" marL="4114800" algn="l">
              <a:lnSpc>
                <a:spcPct val="100000"/>
              </a:lnSpc>
              <a:spcBef>
                <a:spcPts val="0"/>
              </a:spcBef>
              <a:spcAft>
                <a:spcPts val="0"/>
              </a:spcAft>
              <a:buSzPts val="1600"/>
              <a:buFont typeface="Rubik"/>
              <a:buChar char="■"/>
              <a:defRPr/>
            </a:lvl9pPr>
          </a:lstStyle>
          <a:p/>
        </p:txBody>
      </p:sp>
      <p:sp>
        <p:nvSpPr>
          <p:cNvPr id="35" name="Google Shape;35;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51"/>
          <p:cNvSpPr txBox="1"/>
          <p:nvPr>
            <p:ph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8" name="Google Shape;38;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81818"/>
        </a:solidFill>
      </p:bgPr>
    </p:bg>
    <p:spTree>
      <p:nvGrpSpPr>
        <p:cNvPr id="39" name="Shape 39"/>
        <p:cNvGrpSpPr/>
        <p:nvPr/>
      </p:nvGrpSpPr>
      <p:grpSpPr>
        <a:xfrm>
          <a:off x="0" y="0"/>
          <a:ext cx="0" cy="0"/>
          <a:chOff x="0" y="0"/>
          <a:chExt cx="0" cy="0"/>
        </a:xfrm>
      </p:grpSpPr>
      <p:sp>
        <p:nvSpPr>
          <p:cNvPr id="40" name="Google Shape;40;p52"/>
          <p:cNvSpPr txBox="1"/>
          <p:nvPr>
            <p:ph type="title"/>
          </p:nvPr>
        </p:nvSpPr>
        <p:spPr>
          <a:xfrm>
            <a:off x="2114700" y="1690600"/>
            <a:ext cx="4914600" cy="2295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3F3F3"/>
              </a:buClr>
              <a:buSzPts val="4800"/>
              <a:buNone/>
              <a:defRPr sz="3000">
                <a:solidFill>
                  <a:schemeClr val="lt1"/>
                </a:solidFill>
              </a:defRPr>
            </a:lvl1pPr>
            <a:lvl2pPr lvl="1" algn="l">
              <a:lnSpc>
                <a:spcPct val="100000"/>
              </a:lnSpc>
              <a:spcBef>
                <a:spcPts val="0"/>
              </a:spcBef>
              <a:spcAft>
                <a:spcPts val="0"/>
              </a:spcAft>
              <a:buClr>
                <a:srgbClr val="F3F3F3"/>
              </a:buClr>
              <a:buSzPts val="4800"/>
              <a:buNone/>
              <a:defRPr sz="4800">
                <a:solidFill>
                  <a:srgbClr val="F3F3F3"/>
                </a:solidFill>
              </a:defRPr>
            </a:lvl2pPr>
            <a:lvl3pPr lvl="2" algn="l">
              <a:lnSpc>
                <a:spcPct val="100000"/>
              </a:lnSpc>
              <a:spcBef>
                <a:spcPts val="0"/>
              </a:spcBef>
              <a:spcAft>
                <a:spcPts val="0"/>
              </a:spcAft>
              <a:buClr>
                <a:srgbClr val="F3F3F3"/>
              </a:buClr>
              <a:buSzPts val="4800"/>
              <a:buNone/>
              <a:defRPr sz="4800">
                <a:solidFill>
                  <a:srgbClr val="F3F3F3"/>
                </a:solidFill>
              </a:defRPr>
            </a:lvl3pPr>
            <a:lvl4pPr lvl="3" algn="l">
              <a:lnSpc>
                <a:spcPct val="100000"/>
              </a:lnSpc>
              <a:spcBef>
                <a:spcPts val="0"/>
              </a:spcBef>
              <a:spcAft>
                <a:spcPts val="0"/>
              </a:spcAft>
              <a:buClr>
                <a:srgbClr val="F3F3F3"/>
              </a:buClr>
              <a:buSzPts val="4800"/>
              <a:buNone/>
              <a:defRPr sz="4800">
                <a:solidFill>
                  <a:srgbClr val="F3F3F3"/>
                </a:solidFill>
              </a:defRPr>
            </a:lvl4pPr>
            <a:lvl5pPr lvl="4" algn="l">
              <a:lnSpc>
                <a:spcPct val="100000"/>
              </a:lnSpc>
              <a:spcBef>
                <a:spcPts val="0"/>
              </a:spcBef>
              <a:spcAft>
                <a:spcPts val="0"/>
              </a:spcAft>
              <a:buClr>
                <a:srgbClr val="F3F3F3"/>
              </a:buClr>
              <a:buSzPts val="4800"/>
              <a:buNone/>
              <a:defRPr sz="4800">
                <a:solidFill>
                  <a:srgbClr val="F3F3F3"/>
                </a:solidFill>
              </a:defRPr>
            </a:lvl5pPr>
            <a:lvl6pPr lvl="5" algn="l">
              <a:lnSpc>
                <a:spcPct val="100000"/>
              </a:lnSpc>
              <a:spcBef>
                <a:spcPts val="0"/>
              </a:spcBef>
              <a:spcAft>
                <a:spcPts val="0"/>
              </a:spcAft>
              <a:buClr>
                <a:srgbClr val="F3F3F3"/>
              </a:buClr>
              <a:buSzPts val="4800"/>
              <a:buNone/>
              <a:defRPr sz="4800">
                <a:solidFill>
                  <a:srgbClr val="F3F3F3"/>
                </a:solidFill>
              </a:defRPr>
            </a:lvl6pPr>
            <a:lvl7pPr lvl="6" algn="l">
              <a:lnSpc>
                <a:spcPct val="100000"/>
              </a:lnSpc>
              <a:spcBef>
                <a:spcPts val="0"/>
              </a:spcBef>
              <a:spcAft>
                <a:spcPts val="0"/>
              </a:spcAft>
              <a:buClr>
                <a:srgbClr val="F3F3F3"/>
              </a:buClr>
              <a:buSzPts val="4800"/>
              <a:buNone/>
              <a:defRPr sz="4800">
                <a:solidFill>
                  <a:srgbClr val="F3F3F3"/>
                </a:solidFill>
              </a:defRPr>
            </a:lvl7pPr>
            <a:lvl8pPr lvl="7" algn="l">
              <a:lnSpc>
                <a:spcPct val="100000"/>
              </a:lnSpc>
              <a:spcBef>
                <a:spcPts val="0"/>
              </a:spcBef>
              <a:spcAft>
                <a:spcPts val="0"/>
              </a:spcAft>
              <a:buClr>
                <a:srgbClr val="F3F3F3"/>
              </a:buClr>
              <a:buSzPts val="4800"/>
              <a:buNone/>
              <a:defRPr sz="4800">
                <a:solidFill>
                  <a:srgbClr val="F3F3F3"/>
                </a:solidFill>
              </a:defRPr>
            </a:lvl8pPr>
            <a:lvl9pPr lvl="8" algn="l">
              <a:lnSpc>
                <a:spcPct val="100000"/>
              </a:lnSpc>
              <a:spcBef>
                <a:spcPts val="0"/>
              </a:spcBef>
              <a:spcAft>
                <a:spcPts val="0"/>
              </a:spcAft>
              <a:buClr>
                <a:srgbClr val="F3F3F3"/>
              </a:buClr>
              <a:buSzPts val="4800"/>
              <a:buNone/>
              <a:defRPr sz="4800">
                <a:solidFill>
                  <a:srgbClr val="F3F3F3"/>
                </a:solidFill>
              </a:defRPr>
            </a:lvl9pPr>
          </a:lstStyle>
          <a:p/>
        </p:txBody>
      </p:sp>
      <p:sp>
        <p:nvSpPr>
          <p:cNvPr id="41" name="Google Shape;41;p52"/>
          <p:cNvSpPr txBox="1"/>
          <p:nvPr>
            <p:ph idx="1" type="subTitle"/>
          </p:nvPr>
        </p:nvSpPr>
        <p:spPr>
          <a:xfrm>
            <a:off x="1497138" y="4121400"/>
            <a:ext cx="6149700" cy="48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774B"/>
              </a:buClr>
              <a:buSzPts val="1800"/>
              <a:buNone/>
              <a:defRPr>
                <a:solidFill>
                  <a:srgbClr val="FF774B"/>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3" name="Shape 43"/>
        <p:cNvGrpSpPr/>
        <p:nvPr/>
      </p:nvGrpSpPr>
      <p:grpSpPr>
        <a:xfrm>
          <a:off x="0" y="0"/>
          <a:ext cx="0" cy="0"/>
          <a:chOff x="0" y="0"/>
          <a:chExt cx="0" cy="0"/>
        </a:xfrm>
      </p:grpSpPr>
      <p:sp>
        <p:nvSpPr>
          <p:cNvPr id="44" name="Google Shape;44;p53"/>
          <p:cNvSpPr txBox="1"/>
          <p:nvPr>
            <p:ph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5" name="Google Shape;45;p53"/>
          <p:cNvSpPr txBox="1"/>
          <p:nvPr>
            <p:ph idx="1" type="subTitle"/>
          </p:nvPr>
        </p:nvSpPr>
        <p:spPr>
          <a:xfrm>
            <a:off x="1321125" y="3704600"/>
            <a:ext cx="2543100" cy="786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53"/>
          <p:cNvSpPr txBox="1"/>
          <p:nvPr>
            <p:ph idx="2" type="subTitle"/>
          </p:nvPr>
        </p:nvSpPr>
        <p:spPr>
          <a:xfrm>
            <a:off x="1492200" y="2950625"/>
            <a:ext cx="2200800" cy="45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sz="2000">
                <a:latin typeface="Oswald"/>
                <a:ea typeface="Oswald"/>
                <a:cs typeface="Oswald"/>
                <a:sym typeface="Oswald"/>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47" name="Google Shape;47;p53"/>
          <p:cNvSpPr txBox="1"/>
          <p:nvPr>
            <p:ph idx="3" type="subTitle"/>
          </p:nvPr>
        </p:nvSpPr>
        <p:spPr>
          <a:xfrm>
            <a:off x="5279775" y="3704600"/>
            <a:ext cx="2543100" cy="786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3"/>
          <p:cNvSpPr txBox="1"/>
          <p:nvPr>
            <p:ph idx="4" type="subTitle"/>
          </p:nvPr>
        </p:nvSpPr>
        <p:spPr>
          <a:xfrm>
            <a:off x="5450925" y="2950625"/>
            <a:ext cx="2200800" cy="45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sz="2000">
                <a:latin typeface="Oswald"/>
                <a:ea typeface="Oswald"/>
                <a:cs typeface="Oswald"/>
                <a:sym typeface="Oswald"/>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49" name="Google Shape;49;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181818"/>
        </a:solidFill>
      </p:bgPr>
    </p:bg>
    <p:spTree>
      <p:nvGrpSpPr>
        <p:cNvPr id="50" name="Shape 50"/>
        <p:cNvGrpSpPr/>
        <p:nvPr/>
      </p:nvGrpSpPr>
      <p:grpSpPr>
        <a:xfrm>
          <a:off x="0" y="0"/>
          <a:ext cx="0" cy="0"/>
          <a:chOff x="0" y="0"/>
          <a:chExt cx="0" cy="0"/>
        </a:xfrm>
      </p:grpSpPr>
      <p:sp>
        <p:nvSpPr>
          <p:cNvPr id="51" name="Google Shape;51;p54"/>
          <p:cNvSpPr txBox="1"/>
          <p:nvPr>
            <p:ph type="title"/>
          </p:nvPr>
        </p:nvSpPr>
        <p:spPr>
          <a:xfrm>
            <a:off x="3779850" y="3289875"/>
            <a:ext cx="4644300" cy="841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600"/>
              <a:buNone/>
              <a:defRPr sz="5000"/>
            </a:lvl1pPr>
            <a:lvl2pPr lvl="1" algn="r">
              <a:lnSpc>
                <a:spcPct val="100000"/>
              </a:lnSpc>
              <a:spcBef>
                <a:spcPts val="0"/>
              </a:spcBef>
              <a:spcAft>
                <a:spcPts val="0"/>
              </a:spcAft>
              <a:buSzPts val="3600"/>
              <a:buNone/>
              <a:defRPr sz="3600"/>
            </a:lvl2pPr>
            <a:lvl3pPr lvl="2" algn="r">
              <a:lnSpc>
                <a:spcPct val="100000"/>
              </a:lnSpc>
              <a:spcBef>
                <a:spcPts val="0"/>
              </a:spcBef>
              <a:spcAft>
                <a:spcPts val="0"/>
              </a:spcAft>
              <a:buSzPts val="3600"/>
              <a:buNone/>
              <a:defRPr sz="3600"/>
            </a:lvl3pPr>
            <a:lvl4pPr lvl="3" algn="r">
              <a:lnSpc>
                <a:spcPct val="100000"/>
              </a:lnSpc>
              <a:spcBef>
                <a:spcPts val="0"/>
              </a:spcBef>
              <a:spcAft>
                <a:spcPts val="0"/>
              </a:spcAft>
              <a:buSzPts val="3600"/>
              <a:buNone/>
              <a:defRPr sz="3600"/>
            </a:lvl4pPr>
            <a:lvl5pPr lvl="4" algn="r">
              <a:lnSpc>
                <a:spcPct val="100000"/>
              </a:lnSpc>
              <a:spcBef>
                <a:spcPts val="0"/>
              </a:spcBef>
              <a:spcAft>
                <a:spcPts val="0"/>
              </a:spcAft>
              <a:buSzPts val="3600"/>
              <a:buNone/>
              <a:defRPr sz="3600"/>
            </a:lvl5pPr>
            <a:lvl6pPr lvl="5" algn="r">
              <a:lnSpc>
                <a:spcPct val="100000"/>
              </a:lnSpc>
              <a:spcBef>
                <a:spcPts val="0"/>
              </a:spcBef>
              <a:spcAft>
                <a:spcPts val="0"/>
              </a:spcAft>
              <a:buSzPts val="3600"/>
              <a:buNone/>
              <a:defRPr sz="3600"/>
            </a:lvl6pPr>
            <a:lvl7pPr lvl="6" algn="r">
              <a:lnSpc>
                <a:spcPct val="100000"/>
              </a:lnSpc>
              <a:spcBef>
                <a:spcPts val="0"/>
              </a:spcBef>
              <a:spcAft>
                <a:spcPts val="0"/>
              </a:spcAft>
              <a:buSzPts val="3600"/>
              <a:buNone/>
              <a:defRPr sz="3600"/>
            </a:lvl7pPr>
            <a:lvl8pPr lvl="7" algn="r">
              <a:lnSpc>
                <a:spcPct val="100000"/>
              </a:lnSpc>
              <a:spcBef>
                <a:spcPts val="0"/>
              </a:spcBef>
              <a:spcAft>
                <a:spcPts val="0"/>
              </a:spcAft>
              <a:buSzPts val="3600"/>
              <a:buNone/>
              <a:defRPr sz="3600"/>
            </a:lvl8pPr>
            <a:lvl9pPr lvl="8" algn="r">
              <a:lnSpc>
                <a:spcPct val="100000"/>
              </a:lnSpc>
              <a:spcBef>
                <a:spcPts val="0"/>
              </a:spcBef>
              <a:spcAft>
                <a:spcPts val="0"/>
              </a:spcAft>
              <a:buSzPts val="3600"/>
              <a:buNone/>
              <a:defRPr sz="3600"/>
            </a:lvl9pPr>
          </a:lstStyle>
          <a:p/>
        </p:txBody>
      </p:sp>
      <p:sp>
        <p:nvSpPr>
          <p:cNvPr id="52" name="Google Shape;52;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53" name="Google Shape;53;p54"/>
          <p:cNvSpPr txBox="1"/>
          <p:nvPr>
            <p:ph idx="2" type="title"/>
          </p:nvPr>
        </p:nvSpPr>
        <p:spPr>
          <a:xfrm>
            <a:off x="3779850" y="1726050"/>
            <a:ext cx="4644300" cy="1399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2000"/>
              <a:buNone/>
              <a:defRPr sz="12000">
                <a:solidFill>
                  <a:srgbClr val="FFFFFF"/>
                </a:solidFill>
                <a:latin typeface="Oswald"/>
                <a:ea typeface="Oswald"/>
                <a:cs typeface="Oswald"/>
                <a:sym typeface="Oswald"/>
              </a:defRPr>
            </a:lvl1pPr>
            <a:lvl2pPr lvl="1" algn="r">
              <a:lnSpc>
                <a:spcPct val="100000"/>
              </a:lnSpc>
              <a:spcBef>
                <a:spcPts val="0"/>
              </a:spcBef>
              <a:spcAft>
                <a:spcPts val="0"/>
              </a:spcAft>
              <a:buSzPts val="12000"/>
              <a:buNone/>
              <a:defRPr sz="12000"/>
            </a:lvl2pPr>
            <a:lvl3pPr lvl="2" algn="r">
              <a:lnSpc>
                <a:spcPct val="100000"/>
              </a:lnSpc>
              <a:spcBef>
                <a:spcPts val="0"/>
              </a:spcBef>
              <a:spcAft>
                <a:spcPts val="0"/>
              </a:spcAft>
              <a:buSzPts val="12000"/>
              <a:buNone/>
              <a:defRPr sz="12000"/>
            </a:lvl3pPr>
            <a:lvl4pPr lvl="3" algn="r">
              <a:lnSpc>
                <a:spcPct val="100000"/>
              </a:lnSpc>
              <a:spcBef>
                <a:spcPts val="0"/>
              </a:spcBef>
              <a:spcAft>
                <a:spcPts val="0"/>
              </a:spcAft>
              <a:buSzPts val="12000"/>
              <a:buNone/>
              <a:defRPr sz="12000"/>
            </a:lvl4pPr>
            <a:lvl5pPr lvl="4" algn="r">
              <a:lnSpc>
                <a:spcPct val="100000"/>
              </a:lnSpc>
              <a:spcBef>
                <a:spcPts val="0"/>
              </a:spcBef>
              <a:spcAft>
                <a:spcPts val="0"/>
              </a:spcAft>
              <a:buSzPts val="12000"/>
              <a:buNone/>
              <a:defRPr sz="12000"/>
            </a:lvl5pPr>
            <a:lvl6pPr lvl="5" algn="r">
              <a:lnSpc>
                <a:spcPct val="100000"/>
              </a:lnSpc>
              <a:spcBef>
                <a:spcPts val="0"/>
              </a:spcBef>
              <a:spcAft>
                <a:spcPts val="0"/>
              </a:spcAft>
              <a:buSzPts val="12000"/>
              <a:buNone/>
              <a:defRPr sz="12000"/>
            </a:lvl6pPr>
            <a:lvl7pPr lvl="6" algn="r">
              <a:lnSpc>
                <a:spcPct val="100000"/>
              </a:lnSpc>
              <a:spcBef>
                <a:spcPts val="0"/>
              </a:spcBef>
              <a:spcAft>
                <a:spcPts val="0"/>
              </a:spcAft>
              <a:buSzPts val="12000"/>
              <a:buNone/>
              <a:defRPr sz="12000"/>
            </a:lvl7pPr>
            <a:lvl8pPr lvl="7" algn="r">
              <a:lnSpc>
                <a:spcPct val="100000"/>
              </a:lnSpc>
              <a:spcBef>
                <a:spcPts val="0"/>
              </a:spcBef>
              <a:spcAft>
                <a:spcPts val="0"/>
              </a:spcAft>
              <a:buSzPts val="12000"/>
              <a:buNone/>
              <a:defRPr sz="12000"/>
            </a:lvl8pPr>
            <a:lvl9pPr lvl="8" algn="r">
              <a:lnSpc>
                <a:spcPct val="100000"/>
              </a:lnSpc>
              <a:spcBef>
                <a:spcPts val="0"/>
              </a:spcBef>
              <a:spcAft>
                <a:spcPts val="0"/>
              </a:spcAft>
              <a:buSzPts val="12000"/>
              <a:buNone/>
              <a:defRPr sz="12000"/>
            </a:lvl9pPr>
          </a:lstStyle>
          <a:p/>
        </p:txBody>
      </p:sp>
      <p:sp>
        <p:nvSpPr>
          <p:cNvPr id="54" name="Google Shape;54;p54"/>
          <p:cNvSpPr txBox="1"/>
          <p:nvPr>
            <p:ph idx="1" type="subTitle"/>
          </p:nvPr>
        </p:nvSpPr>
        <p:spPr>
          <a:xfrm>
            <a:off x="3791635" y="4209900"/>
            <a:ext cx="4632300" cy="393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FFFFFF"/>
              </a:buClr>
              <a:buSzPts val="1600"/>
              <a:buNone/>
              <a:defRPr sz="1600">
                <a:solidFill>
                  <a:srgbClr val="FFFFFF"/>
                </a:solidFill>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55" name="Shape 55"/>
        <p:cNvGrpSpPr/>
        <p:nvPr/>
      </p:nvGrpSpPr>
      <p:grpSpPr>
        <a:xfrm>
          <a:off x="0" y="0"/>
          <a:ext cx="0" cy="0"/>
          <a:chOff x="0" y="0"/>
          <a:chExt cx="0" cy="0"/>
        </a:xfrm>
      </p:grpSpPr>
      <p:sp>
        <p:nvSpPr>
          <p:cNvPr id="56" name="Google Shape;56;p55"/>
          <p:cNvSpPr txBox="1"/>
          <p:nvPr>
            <p:ph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7" name="Google Shape;57;p55"/>
          <p:cNvSpPr txBox="1"/>
          <p:nvPr>
            <p:ph idx="1" type="subTitle"/>
          </p:nvPr>
        </p:nvSpPr>
        <p:spPr>
          <a:xfrm>
            <a:off x="720013" y="3795863"/>
            <a:ext cx="2200800" cy="786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55"/>
          <p:cNvSpPr txBox="1"/>
          <p:nvPr>
            <p:ph idx="2" type="subTitle"/>
          </p:nvPr>
        </p:nvSpPr>
        <p:spPr>
          <a:xfrm>
            <a:off x="720013" y="3424375"/>
            <a:ext cx="2200800" cy="45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sz="2000">
                <a:latin typeface="Oswald"/>
                <a:ea typeface="Oswald"/>
                <a:cs typeface="Oswald"/>
                <a:sym typeface="Oswald"/>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59" name="Google Shape;59;p55"/>
          <p:cNvSpPr txBox="1"/>
          <p:nvPr>
            <p:ph idx="3" type="subTitle"/>
          </p:nvPr>
        </p:nvSpPr>
        <p:spPr>
          <a:xfrm>
            <a:off x="3471600" y="3795863"/>
            <a:ext cx="2200800" cy="786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55"/>
          <p:cNvSpPr txBox="1"/>
          <p:nvPr>
            <p:ph idx="4" type="subTitle"/>
          </p:nvPr>
        </p:nvSpPr>
        <p:spPr>
          <a:xfrm>
            <a:off x="3471600" y="3420020"/>
            <a:ext cx="2200800" cy="45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sz="2000">
                <a:latin typeface="Oswald"/>
                <a:ea typeface="Oswald"/>
                <a:cs typeface="Oswald"/>
                <a:sym typeface="Oswald"/>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61" name="Google Shape;61;p55"/>
          <p:cNvSpPr txBox="1"/>
          <p:nvPr>
            <p:ph idx="5" type="subTitle"/>
          </p:nvPr>
        </p:nvSpPr>
        <p:spPr>
          <a:xfrm>
            <a:off x="6223175" y="3795863"/>
            <a:ext cx="2200800" cy="786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55"/>
          <p:cNvSpPr txBox="1"/>
          <p:nvPr>
            <p:ph idx="6" type="subTitle"/>
          </p:nvPr>
        </p:nvSpPr>
        <p:spPr>
          <a:xfrm>
            <a:off x="6223175" y="3424375"/>
            <a:ext cx="2200800" cy="45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sz="2000">
                <a:latin typeface="Oswald"/>
                <a:ea typeface="Oswald"/>
                <a:cs typeface="Oswald"/>
                <a:sym typeface="Oswald"/>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63" name="Google Shape;63;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6"/>
          <p:cNvSpPr txBox="1"/>
          <p:nvPr>
            <p:ph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FF774B"/>
              </a:buClr>
              <a:buSzPts val="3500"/>
              <a:buFont typeface="Lobster"/>
              <a:buNone/>
              <a:defRPr b="0" i="0" sz="3500" u="none" cap="none" strike="noStrike">
                <a:solidFill>
                  <a:srgbClr val="FF774B"/>
                </a:solidFill>
                <a:latin typeface="Lobster"/>
                <a:ea typeface="Lobster"/>
                <a:cs typeface="Lobster"/>
                <a:sym typeface="Lobster"/>
              </a:defRPr>
            </a:lvl1pPr>
            <a:lvl2pPr lvl="1" marR="0" rtl="0" algn="l">
              <a:lnSpc>
                <a:spcPct val="100000"/>
              </a:lnSpc>
              <a:spcBef>
                <a:spcPts val="0"/>
              </a:spcBef>
              <a:spcAft>
                <a:spcPts val="0"/>
              </a:spcAft>
              <a:buClr>
                <a:schemeClr val="dk1"/>
              </a:buClr>
              <a:buSzPts val="3500"/>
              <a:buFont typeface="Arial"/>
              <a:buNone/>
              <a:defRPr b="0" i="0" sz="35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500"/>
              <a:buFont typeface="Arial"/>
              <a:buNone/>
              <a:defRPr b="0" i="0" sz="35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500"/>
              <a:buFont typeface="Arial"/>
              <a:buNone/>
              <a:defRPr b="0" i="0" sz="35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500"/>
              <a:buFont typeface="Arial"/>
              <a:buNone/>
              <a:defRPr b="0" i="0" sz="35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500"/>
              <a:buFont typeface="Arial"/>
              <a:buNone/>
              <a:defRPr b="0" i="0" sz="35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500"/>
              <a:buFont typeface="Arial"/>
              <a:buNone/>
              <a:defRPr b="0" i="0" sz="35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500"/>
              <a:buFont typeface="Arial"/>
              <a:buNone/>
              <a:defRPr b="0" i="0" sz="35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500"/>
              <a:buFont typeface="Arial"/>
              <a:buNone/>
              <a:defRPr b="0" i="0" sz="3500" u="none" cap="none" strike="noStrike">
                <a:solidFill>
                  <a:schemeClr val="dk1"/>
                </a:solidFill>
                <a:latin typeface="Arial"/>
                <a:ea typeface="Arial"/>
                <a:cs typeface="Arial"/>
                <a:sym typeface="Arial"/>
              </a:defRPr>
            </a:lvl9pPr>
          </a:lstStyle>
          <a:p/>
        </p:txBody>
      </p:sp>
      <p:sp>
        <p:nvSpPr>
          <p:cNvPr id="7" name="Google Shape;7;p46"/>
          <p:cNvSpPr txBox="1"/>
          <p:nvPr>
            <p:ph idx="1" type="body"/>
          </p:nvPr>
        </p:nvSpPr>
        <p:spPr>
          <a:xfrm>
            <a:off x="720000" y="1489575"/>
            <a:ext cx="7704000" cy="31140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00000"/>
              </a:lnSpc>
              <a:spcBef>
                <a:spcPts val="0"/>
              </a:spcBef>
              <a:spcAft>
                <a:spcPts val="0"/>
              </a:spcAft>
              <a:buClr>
                <a:srgbClr val="181818"/>
              </a:buClr>
              <a:buSzPts val="1800"/>
              <a:buFont typeface="Oswald"/>
              <a:buChar char="●"/>
              <a:defRPr b="0" i="0" sz="1800" u="none" cap="none" strike="noStrike">
                <a:solidFill>
                  <a:srgbClr val="181818"/>
                </a:solidFill>
                <a:latin typeface="Oswald"/>
                <a:ea typeface="Oswald"/>
                <a:cs typeface="Oswald"/>
                <a:sym typeface="Oswald"/>
              </a:defRPr>
            </a:lvl1pPr>
            <a:lvl2pPr indent="-317500" lvl="1" marL="914400" marR="0" rtl="0" algn="l">
              <a:lnSpc>
                <a:spcPct val="100000"/>
              </a:lnSpc>
              <a:spcBef>
                <a:spcPts val="0"/>
              </a:spcBef>
              <a:spcAft>
                <a:spcPts val="0"/>
              </a:spcAft>
              <a:buClr>
                <a:srgbClr val="181818"/>
              </a:buClr>
              <a:buSzPts val="1400"/>
              <a:buFont typeface="Oswald"/>
              <a:buChar char="○"/>
              <a:defRPr b="0" i="0" sz="1400" u="none" cap="none" strike="noStrike">
                <a:solidFill>
                  <a:srgbClr val="181818"/>
                </a:solidFill>
                <a:latin typeface="Oswald"/>
                <a:ea typeface="Oswald"/>
                <a:cs typeface="Oswald"/>
                <a:sym typeface="Oswald"/>
              </a:defRPr>
            </a:lvl2pPr>
            <a:lvl3pPr indent="-317500" lvl="2" marL="1371600" marR="0" rtl="0" algn="l">
              <a:lnSpc>
                <a:spcPct val="100000"/>
              </a:lnSpc>
              <a:spcBef>
                <a:spcPts val="0"/>
              </a:spcBef>
              <a:spcAft>
                <a:spcPts val="0"/>
              </a:spcAft>
              <a:buClr>
                <a:srgbClr val="181818"/>
              </a:buClr>
              <a:buSzPts val="1400"/>
              <a:buFont typeface="Oswald"/>
              <a:buChar char="■"/>
              <a:defRPr b="0" i="0" sz="1400" u="none" cap="none" strike="noStrike">
                <a:solidFill>
                  <a:srgbClr val="181818"/>
                </a:solidFill>
                <a:latin typeface="Oswald"/>
                <a:ea typeface="Oswald"/>
                <a:cs typeface="Oswald"/>
                <a:sym typeface="Oswald"/>
              </a:defRPr>
            </a:lvl3pPr>
            <a:lvl4pPr indent="-317500" lvl="3" marL="1828800" marR="0" rtl="0" algn="l">
              <a:lnSpc>
                <a:spcPct val="100000"/>
              </a:lnSpc>
              <a:spcBef>
                <a:spcPts val="0"/>
              </a:spcBef>
              <a:spcAft>
                <a:spcPts val="0"/>
              </a:spcAft>
              <a:buClr>
                <a:srgbClr val="181818"/>
              </a:buClr>
              <a:buSzPts val="1400"/>
              <a:buFont typeface="Oswald"/>
              <a:buChar char="●"/>
              <a:defRPr b="0" i="0" sz="1400" u="none" cap="none" strike="noStrike">
                <a:solidFill>
                  <a:srgbClr val="181818"/>
                </a:solidFill>
                <a:latin typeface="Oswald"/>
                <a:ea typeface="Oswald"/>
                <a:cs typeface="Oswald"/>
                <a:sym typeface="Oswald"/>
              </a:defRPr>
            </a:lvl4pPr>
            <a:lvl5pPr indent="-317500" lvl="4" marL="2286000" marR="0" rtl="0" algn="l">
              <a:lnSpc>
                <a:spcPct val="100000"/>
              </a:lnSpc>
              <a:spcBef>
                <a:spcPts val="0"/>
              </a:spcBef>
              <a:spcAft>
                <a:spcPts val="0"/>
              </a:spcAft>
              <a:buClr>
                <a:srgbClr val="181818"/>
              </a:buClr>
              <a:buSzPts val="1400"/>
              <a:buFont typeface="Oswald"/>
              <a:buChar char="○"/>
              <a:defRPr b="0" i="0" sz="1400" u="none" cap="none" strike="noStrike">
                <a:solidFill>
                  <a:srgbClr val="181818"/>
                </a:solidFill>
                <a:latin typeface="Oswald"/>
                <a:ea typeface="Oswald"/>
                <a:cs typeface="Oswald"/>
                <a:sym typeface="Oswald"/>
              </a:defRPr>
            </a:lvl5pPr>
            <a:lvl6pPr indent="-317500" lvl="5" marL="2743200" marR="0" rtl="0" algn="l">
              <a:lnSpc>
                <a:spcPct val="100000"/>
              </a:lnSpc>
              <a:spcBef>
                <a:spcPts val="0"/>
              </a:spcBef>
              <a:spcAft>
                <a:spcPts val="0"/>
              </a:spcAft>
              <a:buClr>
                <a:srgbClr val="181818"/>
              </a:buClr>
              <a:buSzPts val="1400"/>
              <a:buFont typeface="Oswald"/>
              <a:buChar char="■"/>
              <a:defRPr b="0" i="0" sz="1400" u="none" cap="none" strike="noStrike">
                <a:solidFill>
                  <a:srgbClr val="181818"/>
                </a:solidFill>
                <a:latin typeface="Oswald"/>
                <a:ea typeface="Oswald"/>
                <a:cs typeface="Oswald"/>
                <a:sym typeface="Oswald"/>
              </a:defRPr>
            </a:lvl6pPr>
            <a:lvl7pPr indent="-317500" lvl="6" marL="3200400" marR="0" rtl="0" algn="l">
              <a:lnSpc>
                <a:spcPct val="100000"/>
              </a:lnSpc>
              <a:spcBef>
                <a:spcPts val="0"/>
              </a:spcBef>
              <a:spcAft>
                <a:spcPts val="0"/>
              </a:spcAft>
              <a:buClr>
                <a:srgbClr val="181818"/>
              </a:buClr>
              <a:buSzPts val="1400"/>
              <a:buFont typeface="Oswald"/>
              <a:buChar char="●"/>
              <a:defRPr b="0" i="0" sz="1400" u="none" cap="none" strike="noStrike">
                <a:solidFill>
                  <a:srgbClr val="181818"/>
                </a:solidFill>
                <a:latin typeface="Oswald"/>
                <a:ea typeface="Oswald"/>
                <a:cs typeface="Oswald"/>
                <a:sym typeface="Oswald"/>
              </a:defRPr>
            </a:lvl7pPr>
            <a:lvl8pPr indent="-317500" lvl="7" marL="3657600" marR="0" rtl="0" algn="l">
              <a:lnSpc>
                <a:spcPct val="100000"/>
              </a:lnSpc>
              <a:spcBef>
                <a:spcPts val="0"/>
              </a:spcBef>
              <a:spcAft>
                <a:spcPts val="0"/>
              </a:spcAft>
              <a:buClr>
                <a:srgbClr val="181818"/>
              </a:buClr>
              <a:buSzPts val="1400"/>
              <a:buFont typeface="Oswald"/>
              <a:buChar char="○"/>
              <a:defRPr b="0" i="0" sz="1400" u="none" cap="none" strike="noStrike">
                <a:solidFill>
                  <a:srgbClr val="181818"/>
                </a:solidFill>
                <a:latin typeface="Oswald"/>
                <a:ea typeface="Oswald"/>
                <a:cs typeface="Oswald"/>
                <a:sym typeface="Oswald"/>
              </a:defRPr>
            </a:lvl8pPr>
            <a:lvl9pPr indent="-317500" lvl="8" marL="4114800" marR="0" rtl="0" algn="l">
              <a:lnSpc>
                <a:spcPct val="100000"/>
              </a:lnSpc>
              <a:spcBef>
                <a:spcPts val="0"/>
              </a:spcBef>
              <a:spcAft>
                <a:spcPts val="0"/>
              </a:spcAft>
              <a:buClr>
                <a:srgbClr val="181818"/>
              </a:buClr>
              <a:buSzPts val="1400"/>
              <a:buFont typeface="Oswald"/>
              <a:buChar char="■"/>
              <a:defRPr b="0" i="0" sz="1400" u="none" cap="none" strike="noStrike">
                <a:solidFill>
                  <a:srgbClr val="181818"/>
                </a:solidFill>
                <a:latin typeface="Oswald"/>
                <a:ea typeface="Oswald"/>
                <a:cs typeface="Oswald"/>
                <a:sym typeface="Oswald"/>
              </a:defRPr>
            </a:lvl9pPr>
          </a:lstStyle>
          <a:p/>
        </p:txBody>
      </p:sp>
      <p:sp>
        <p:nvSpPr>
          <p:cNvPr id="8" name="Google Shape;8;p4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rgbClr val="181818"/>
                </a:solidFill>
                <a:latin typeface="Oswald"/>
                <a:ea typeface="Oswald"/>
                <a:cs typeface="Oswald"/>
                <a:sym typeface="Oswald"/>
              </a:defRPr>
            </a:lvl1pPr>
            <a:lvl2pPr lvl="1" algn="r">
              <a:buNone/>
              <a:defRPr sz="1300">
                <a:solidFill>
                  <a:srgbClr val="181818"/>
                </a:solidFill>
                <a:latin typeface="Oswald"/>
                <a:ea typeface="Oswald"/>
                <a:cs typeface="Oswald"/>
                <a:sym typeface="Oswald"/>
              </a:defRPr>
            </a:lvl2pPr>
            <a:lvl3pPr lvl="2" algn="r">
              <a:buNone/>
              <a:defRPr sz="1300">
                <a:solidFill>
                  <a:srgbClr val="181818"/>
                </a:solidFill>
                <a:latin typeface="Oswald"/>
                <a:ea typeface="Oswald"/>
                <a:cs typeface="Oswald"/>
                <a:sym typeface="Oswald"/>
              </a:defRPr>
            </a:lvl3pPr>
            <a:lvl4pPr lvl="3" algn="r">
              <a:buNone/>
              <a:defRPr sz="1300">
                <a:solidFill>
                  <a:srgbClr val="181818"/>
                </a:solidFill>
                <a:latin typeface="Oswald"/>
                <a:ea typeface="Oswald"/>
                <a:cs typeface="Oswald"/>
                <a:sym typeface="Oswald"/>
              </a:defRPr>
            </a:lvl4pPr>
            <a:lvl5pPr lvl="4" algn="r">
              <a:buNone/>
              <a:defRPr sz="1300">
                <a:solidFill>
                  <a:srgbClr val="181818"/>
                </a:solidFill>
                <a:latin typeface="Oswald"/>
                <a:ea typeface="Oswald"/>
                <a:cs typeface="Oswald"/>
                <a:sym typeface="Oswald"/>
              </a:defRPr>
            </a:lvl5pPr>
            <a:lvl6pPr lvl="5" algn="r">
              <a:buNone/>
              <a:defRPr sz="1300">
                <a:solidFill>
                  <a:srgbClr val="181818"/>
                </a:solidFill>
                <a:latin typeface="Oswald"/>
                <a:ea typeface="Oswald"/>
                <a:cs typeface="Oswald"/>
                <a:sym typeface="Oswald"/>
              </a:defRPr>
            </a:lvl6pPr>
            <a:lvl7pPr lvl="6" algn="r">
              <a:buNone/>
              <a:defRPr sz="1300">
                <a:solidFill>
                  <a:srgbClr val="181818"/>
                </a:solidFill>
                <a:latin typeface="Oswald"/>
                <a:ea typeface="Oswald"/>
                <a:cs typeface="Oswald"/>
                <a:sym typeface="Oswald"/>
              </a:defRPr>
            </a:lvl7pPr>
            <a:lvl8pPr lvl="7" algn="r">
              <a:buNone/>
              <a:defRPr sz="1300">
                <a:solidFill>
                  <a:srgbClr val="181818"/>
                </a:solidFill>
                <a:latin typeface="Oswald"/>
                <a:ea typeface="Oswald"/>
                <a:cs typeface="Oswald"/>
                <a:sym typeface="Oswald"/>
              </a:defRPr>
            </a:lvl8pPr>
            <a:lvl9pPr lvl="8" algn="r">
              <a:buNone/>
              <a:defRPr sz="1300">
                <a:solidFill>
                  <a:srgbClr val="181818"/>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pos="5306">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5.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9.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1"/>
          <p:cNvSpPr txBox="1"/>
          <p:nvPr>
            <p:ph type="ctrTitle"/>
          </p:nvPr>
        </p:nvSpPr>
        <p:spPr>
          <a:xfrm>
            <a:off x="720000" y="1823475"/>
            <a:ext cx="7704000" cy="973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Mars Brew Co.</a:t>
            </a:r>
            <a:endParaRPr/>
          </a:p>
        </p:txBody>
      </p:sp>
      <p:sp>
        <p:nvSpPr>
          <p:cNvPr id="174" name="Google Shape;174;p1"/>
          <p:cNvSpPr txBox="1"/>
          <p:nvPr>
            <p:ph idx="1" type="subTitle"/>
          </p:nvPr>
        </p:nvSpPr>
        <p:spPr>
          <a:xfrm>
            <a:off x="1182825" y="3820500"/>
            <a:ext cx="7704000" cy="484800"/>
          </a:xfrm>
          <a:prstGeom prst="rect">
            <a:avLst/>
          </a:prstGeom>
          <a:noFill/>
          <a:ln>
            <a:noFill/>
          </a:ln>
        </p:spPr>
        <p:txBody>
          <a:bodyPr anchorCtr="0" anchor="ctr" bIns="91425" lIns="91425" spcFirstLastPara="1" rIns="91425" wrap="square" tIns="91425">
            <a:noAutofit/>
          </a:bodyPr>
          <a:lstStyle/>
          <a:p>
            <a:pPr indent="0" lvl="0" marL="0" rtl="0" algn="r">
              <a:lnSpc>
                <a:spcPct val="150000"/>
              </a:lnSpc>
              <a:spcBef>
                <a:spcPts val="0"/>
              </a:spcBef>
              <a:spcAft>
                <a:spcPts val="0"/>
              </a:spcAft>
              <a:buSzPts val="1800"/>
              <a:buNone/>
            </a:pPr>
            <a:r>
              <a:rPr lang="en">
                <a:solidFill>
                  <a:schemeClr val="lt1"/>
                </a:solidFill>
              </a:rPr>
              <a:t>Team #1</a:t>
            </a:r>
            <a:endParaRPr>
              <a:solidFill>
                <a:schemeClr val="lt1"/>
              </a:solidFill>
            </a:endParaRPr>
          </a:p>
          <a:p>
            <a:pPr indent="0" lvl="0" marL="0" rtl="0" algn="r">
              <a:lnSpc>
                <a:spcPct val="150000"/>
              </a:lnSpc>
              <a:spcBef>
                <a:spcPts val="0"/>
              </a:spcBef>
              <a:spcAft>
                <a:spcPts val="0"/>
              </a:spcAft>
              <a:buSzPts val="1800"/>
              <a:buNone/>
            </a:pPr>
            <a:r>
              <a:rPr lang="en">
                <a:solidFill>
                  <a:schemeClr val="lt1"/>
                </a:solidFill>
              </a:rPr>
              <a:t>Ivy Chiang, Tarun Kumar, Adam Zeigler</a:t>
            </a:r>
            <a:endParaRPr>
              <a:solidFill>
                <a:schemeClr val="lt1"/>
              </a:solidFill>
            </a:endParaRPr>
          </a:p>
          <a:p>
            <a:pPr indent="0" lvl="0" marL="0" rtl="0" algn="r">
              <a:lnSpc>
                <a:spcPct val="150000"/>
              </a:lnSpc>
              <a:spcBef>
                <a:spcPts val="0"/>
              </a:spcBef>
              <a:spcAft>
                <a:spcPts val="0"/>
              </a:spcAft>
              <a:buSzPts val="1800"/>
              <a:buNone/>
            </a:pPr>
            <a:r>
              <a:rPr lang="en"/>
              <a:t>OPIM 5272: Data Management &amp; Business Process Modeling</a:t>
            </a:r>
            <a:endParaRPr/>
          </a:p>
          <a:p>
            <a:pPr indent="0" lvl="0" marL="0" rtl="0" algn="r">
              <a:lnSpc>
                <a:spcPct val="150000"/>
              </a:lnSpc>
              <a:spcBef>
                <a:spcPts val="0"/>
              </a:spcBef>
              <a:spcAft>
                <a:spcPts val="0"/>
              </a:spcAft>
              <a:buSzPts val="1800"/>
              <a:buNone/>
            </a:pPr>
            <a:r>
              <a:rPr lang="en"/>
              <a:t>Date: 04/27/2021</a:t>
            </a:r>
            <a:endParaRPr/>
          </a:p>
        </p:txBody>
      </p:sp>
      <p:sp>
        <p:nvSpPr>
          <p:cNvPr id="175" name="Google Shape;175;p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2"/>
          <p:cNvSpPr txBox="1"/>
          <p:nvPr>
            <p:ph type="title"/>
          </p:nvPr>
        </p:nvSpPr>
        <p:spPr>
          <a:xfrm>
            <a:off x="3735300" y="540000"/>
            <a:ext cx="38505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t>Conclusions</a:t>
            </a:r>
            <a:endParaRPr/>
          </a:p>
        </p:txBody>
      </p:sp>
      <p:pic>
        <p:nvPicPr>
          <p:cNvPr id="309" name="Google Shape;309;p22"/>
          <p:cNvPicPr preferRelativeResize="0"/>
          <p:nvPr/>
        </p:nvPicPr>
        <p:blipFill rotWithShape="1">
          <a:blip r:embed="rId3">
            <a:alphaModFix/>
          </a:blip>
          <a:srcRect b="0" l="52599" r="7902" t="0"/>
          <a:stretch/>
        </p:blipFill>
        <p:spPr>
          <a:xfrm flipH="1">
            <a:off x="-1" y="0"/>
            <a:ext cx="3047226" cy="5143500"/>
          </a:xfrm>
          <a:prstGeom prst="rect">
            <a:avLst/>
          </a:prstGeom>
          <a:noFill/>
          <a:ln>
            <a:noFill/>
          </a:ln>
        </p:spPr>
      </p:pic>
      <p:sp>
        <p:nvSpPr>
          <p:cNvPr id="310" name="Google Shape;310;p22"/>
          <p:cNvSpPr txBox="1"/>
          <p:nvPr>
            <p:ph idx="1" type="subTitle"/>
          </p:nvPr>
        </p:nvSpPr>
        <p:spPr>
          <a:xfrm>
            <a:off x="3765575" y="1271525"/>
            <a:ext cx="4997400" cy="331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Eliminate potential mistakes by using reliable information to make right decisions</a:t>
            </a:r>
            <a:endParaRPr sz="1800"/>
          </a:p>
          <a:p>
            <a:pPr indent="0" lvl="0" marL="0" rtl="0" algn="l">
              <a:lnSpc>
                <a:spcPct val="115000"/>
              </a:lnSpc>
              <a:spcBef>
                <a:spcPts val="1000"/>
              </a:spcBef>
              <a:spcAft>
                <a:spcPts val="0"/>
              </a:spcAft>
              <a:buClr>
                <a:schemeClr val="dk1"/>
              </a:buClr>
              <a:buSzPts val="1100"/>
              <a:buFont typeface="Arial"/>
              <a:buNone/>
            </a:pPr>
            <a:r>
              <a:rPr lang="en" sz="1800"/>
              <a:t>Maintain the </a:t>
            </a:r>
            <a:r>
              <a:rPr lang="en" sz="1800"/>
              <a:t>optimal inventory level to reduce the procurement and inventory holding costs</a:t>
            </a:r>
            <a:endParaRPr sz="1800"/>
          </a:p>
          <a:p>
            <a:pPr indent="0" lvl="0" marL="0" rtl="0" algn="l">
              <a:lnSpc>
                <a:spcPct val="115000"/>
              </a:lnSpc>
              <a:spcBef>
                <a:spcPts val="1000"/>
              </a:spcBef>
              <a:spcAft>
                <a:spcPts val="0"/>
              </a:spcAft>
              <a:buClr>
                <a:schemeClr val="dk1"/>
              </a:buClr>
              <a:buSzPts val="1100"/>
              <a:buFont typeface="Arial"/>
              <a:buNone/>
            </a:pPr>
            <a:r>
              <a:rPr lang="en" sz="1800"/>
              <a:t>Improve the efficiency of production and shipment to reduce wasted time and costs</a:t>
            </a:r>
            <a:endParaRPr sz="1800"/>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p:txBody>
      </p:sp>
      <p:sp>
        <p:nvSpPr>
          <p:cNvPr id="311" name="Google Shape;311;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2" name="Google Shape;312;p22"/>
          <p:cNvSpPr/>
          <p:nvPr/>
        </p:nvSpPr>
        <p:spPr>
          <a:xfrm>
            <a:off x="3158400" y="1354525"/>
            <a:ext cx="623400" cy="623400"/>
          </a:xfrm>
          <a:prstGeom prst="rect">
            <a:avLst/>
          </a:prstGeom>
          <a:noFill/>
          <a:ln cap="flat" cmpd="sng" w="19050">
            <a:solidFill>
              <a:srgbClr val="FF77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3" name="Google Shape;313;p22"/>
          <p:cNvGrpSpPr/>
          <p:nvPr/>
        </p:nvGrpSpPr>
        <p:grpSpPr>
          <a:xfrm>
            <a:off x="3298564" y="1477717"/>
            <a:ext cx="342853" cy="376826"/>
            <a:chOff x="1425900" y="238125"/>
            <a:chExt cx="4748650" cy="5219200"/>
          </a:xfrm>
        </p:grpSpPr>
        <p:sp>
          <p:nvSpPr>
            <p:cNvPr id="314" name="Google Shape;314;p22"/>
            <p:cNvSpPr/>
            <p:nvPr/>
          </p:nvSpPr>
          <p:spPr>
            <a:xfrm>
              <a:off x="4489700" y="3312525"/>
              <a:ext cx="919100" cy="919100"/>
            </a:xfrm>
            <a:custGeom>
              <a:rect b="b" l="l" r="r" t="t"/>
              <a:pathLst>
                <a:path extrusionOk="0" h="36764" w="36764">
                  <a:moveTo>
                    <a:pt x="18366" y="12266"/>
                  </a:moveTo>
                  <a:cubicBezTo>
                    <a:pt x="21758" y="12266"/>
                    <a:pt x="24498" y="15006"/>
                    <a:pt x="24498" y="18398"/>
                  </a:cubicBezTo>
                  <a:cubicBezTo>
                    <a:pt x="24498" y="21758"/>
                    <a:pt x="21758" y="24531"/>
                    <a:pt x="18366" y="24531"/>
                  </a:cubicBezTo>
                  <a:cubicBezTo>
                    <a:pt x="15006" y="24531"/>
                    <a:pt x="12266" y="21758"/>
                    <a:pt x="12266" y="18398"/>
                  </a:cubicBezTo>
                  <a:cubicBezTo>
                    <a:pt x="12266" y="15006"/>
                    <a:pt x="15006" y="12266"/>
                    <a:pt x="18366" y="12266"/>
                  </a:cubicBezTo>
                  <a:close/>
                  <a:moveTo>
                    <a:pt x="18366" y="1"/>
                  </a:moveTo>
                  <a:cubicBezTo>
                    <a:pt x="8253" y="1"/>
                    <a:pt x="1" y="8254"/>
                    <a:pt x="1" y="18398"/>
                  </a:cubicBezTo>
                  <a:cubicBezTo>
                    <a:pt x="1" y="28543"/>
                    <a:pt x="8253" y="36763"/>
                    <a:pt x="18366" y="36763"/>
                  </a:cubicBezTo>
                  <a:cubicBezTo>
                    <a:pt x="28510" y="36763"/>
                    <a:pt x="36763" y="28543"/>
                    <a:pt x="36763" y="18398"/>
                  </a:cubicBezTo>
                  <a:cubicBezTo>
                    <a:pt x="36763" y="8254"/>
                    <a:pt x="28510" y="1"/>
                    <a:pt x="18366" y="1"/>
                  </a:cubicBezTo>
                  <a:close/>
                </a:path>
              </a:pathLst>
            </a:custGeom>
            <a:solidFill>
              <a:srgbClr val="FF77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2"/>
            <p:cNvSpPr/>
            <p:nvPr/>
          </p:nvSpPr>
          <p:spPr>
            <a:xfrm>
              <a:off x="1425900" y="238125"/>
              <a:ext cx="4748650" cy="5219200"/>
            </a:xfrm>
            <a:custGeom>
              <a:rect b="b" l="l" r="r" t="t"/>
              <a:pathLst>
                <a:path extrusionOk="0" h="208768" w="189946">
                  <a:moveTo>
                    <a:pt x="128203" y="12265"/>
                  </a:moveTo>
                  <a:lnTo>
                    <a:pt x="128203" y="12265"/>
                  </a:lnTo>
                  <a:cubicBezTo>
                    <a:pt x="128198" y="12305"/>
                    <a:pt x="128189" y="12397"/>
                    <a:pt x="128188" y="12397"/>
                  </a:cubicBezTo>
                  <a:cubicBezTo>
                    <a:pt x="128187" y="12397"/>
                    <a:pt x="128189" y="12364"/>
                    <a:pt x="128196" y="12265"/>
                  </a:cubicBezTo>
                  <a:close/>
                  <a:moveTo>
                    <a:pt x="153647" y="12252"/>
                  </a:moveTo>
                  <a:cubicBezTo>
                    <a:pt x="153659" y="12252"/>
                    <a:pt x="153884" y="15074"/>
                    <a:pt x="157749" y="63348"/>
                  </a:cubicBezTo>
                  <a:cubicBezTo>
                    <a:pt x="158989" y="72057"/>
                    <a:pt x="163099" y="80277"/>
                    <a:pt x="169297" y="86508"/>
                  </a:cubicBezTo>
                  <a:cubicBezTo>
                    <a:pt x="172689" y="89900"/>
                    <a:pt x="175136" y="94010"/>
                    <a:pt x="176473" y="98479"/>
                  </a:cubicBezTo>
                  <a:lnTo>
                    <a:pt x="105395" y="98479"/>
                  </a:lnTo>
                  <a:cubicBezTo>
                    <a:pt x="106765" y="93978"/>
                    <a:pt x="109211" y="89835"/>
                    <a:pt x="112571" y="86508"/>
                  </a:cubicBezTo>
                  <a:cubicBezTo>
                    <a:pt x="118703" y="80375"/>
                    <a:pt x="122846" y="72253"/>
                    <a:pt x="124118" y="63348"/>
                  </a:cubicBezTo>
                  <a:cubicBezTo>
                    <a:pt x="127770" y="17897"/>
                    <a:pt x="128188" y="12598"/>
                    <a:pt x="128205" y="12265"/>
                  </a:cubicBezTo>
                  <a:lnTo>
                    <a:pt x="153639" y="12265"/>
                  </a:lnTo>
                  <a:cubicBezTo>
                    <a:pt x="153642" y="12292"/>
                    <a:pt x="153644" y="12301"/>
                    <a:pt x="153645" y="12301"/>
                  </a:cubicBezTo>
                  <a:cubicBezTo>
                    <a:pt x="153647" y="12301"/>
                    <a:pt x="153645" y="12252"/>
                    <a:pt x="153647" y="12252"/>
                  </a:cubicBezTo>
                  <a:close/>
                  <a:moveTo>
                    <a:pt x="49028" y="37219"/>
                  </a:moveTo>
                  <a:cubicBezTo>
                    <a:pt x="53072" y="37219"/>
                    <a:pt x="56856" y="39209"/>
                    <a:pt x="59140" y="42569"/>
                  </a:cubicBezTo>
                  <a:cubicBezTo>
                    <a:pt x="60449" y="44468"/>
                    <a:pt x="62562" y="45505"/>
                    <a:pt x="64715" y="45505"/>
                  </a:cubicBezTo>
                  <a:cubicBezTo>
                    <a:pt x="65780" y="45505"/>
                    <a:pt x="66856" y="45251"/>
                    <a:pt x="67849" y="44722"/>
                  </a:cubicBezTo>
                  <a:cubicBezTo>
                    <a:pt x="69634" y="43800"/>
                    <a:pt x="71527" y="43339"/>
                    <a:pt x="73528" y="43339"/>
                  </a:cubicBezTo>
                  <a:cubicBezTo>
                    <a:pt x="73722" y="43339"/>
                    <a:pt x="73917" y="43343"/>
                    <a:pt x="74112" y="43352"/>
                  </a:cubicBezTo>
                  <a:cubicBezTo>
                    <a:pt x="80408" y="43645"/>
                    <a:pt x="85562" y="48799"/>
                    <a:pt x="85790" y="55128"/>
                  </a:cubicBezTo>
                  <a:cubicBezTo>
                    <a:pt x="86051" y="62206"/>
                    <a:pt x="80375" y="67849"/>
                    <a:pt x="73525" y="67849"/>
                  </a:cubicBezTo>
                  <a:lnTo>
                    <a:pt x="36763" y="67849"/>
                  </a:lnTo>
                  <a:cubicBezTo>
                    <a:pt x="30010" y="67849"/>
                    <a:pt x="24530" y="73329"/>
                    <a:pt x="24530" y="80082"/>
                  </a:cubicBezTo>
                  <a:lnTo>
                    <a:pt x="24530" y="110744"/>
                  </a:lnTo>
                  <a:cubicBezTo>
                    <a:pt x="24530" y="114111"/>
                    <a:pt x="21789" y="116847"/>
                    <a:pt x="18381" y="116847"/>
                  </a:cubicBezTo>
                  <a:cubicBezTo>
                    <a:pt x="18322" y="116847"/>
                    <a:pt x="18262" y="116846"/>
                    <a:pt x="18202" y="116844"/>
                  </a:cubicBezTo>
                  <a:cubicBezTo>
                    <a:pt x="14940" y="116779"/>
                    <a:pt x="12265" y="113909"/>
                    <a:pt x="12265" y="110483"/>
                  </a:cubicBezTo>
                  <a:lnTo>
                    <a:pt x="12265" y="55910"/>
                  </a:lnTo>
                  <a:cubicBezTo>
                    <a:pt x="12265" y="49093"/>
                    <a:pt x="17876" y="43319"/>
                    <a:pt x="24530" y="43319"/>
                  </a:cubicBezTo>
                  <a:lnTo>
                    <a:pt x="24661" y="43319"/>
                  </a:lnTo>
                  <a:cubicBezTo>
                    <a:pt x="26618" y="43352"/>
                    <a:pt x="28477" y="43808"/>
                    <a:pt x="30173" y="44722"/>
                  </a:cubicBezTo>
                  <a:cubicBezTo>
                    <a:pt x="31181" y="45247"/>
                    <a:pt x="32259" y="45498"/>
                    <a:pt x="33322" y="45498"/>
                  </a:cubicBezTo>
                  <a:cubicBezTo>
                    <a:pt x="35494" y="45498"/>
                    <a:pt x="37602" y="44452"/>
                    <a:pt x="38915" y="42569"/>
                  </a:cubicBezTo>
                  <a:cubicBezTo>
                    <a:pt x="41199" y="39209"/>
                    <a:pt x="44983" y="37219"/>
                    <a:pt x="49028" y="37219"/>
                  </a:cubicBezTo>
                  <a:close/>
                  <a:moveTo>
                    <a:pt x="46125" y="172001"/>
                  </a:moveTo>
                  <a:cubicBezTo>
                    <a:pt x="46126" y="172001"/>
                    <a:pt x="46127" y="172003"/>
                    <a:pt x="46128" y="172005"/>
                  </a:cubicBezTo>
                  <a:lnTo>
                    <a:pt x="46124" y="172005"/>
                  </a:lnTo>
                  <a:cubicBezTo>
                    <a:pt x="46124" y="172002"/>
                    <a:pt x="46125" y="172001"/>
                    <a:pt x="46125" y="172001"/>
                  </a:cubicBezTo>
                  <a:close/>
                  <a:moveTo>
                    <a:pt x="107123" y="73982"/>
                  </a:moveTo>
                  <a:cubicBezTo>
                    <a:pt x="106210" y="75254"/>
                    <a:pt x="105101" y="76657"/>
                    <a:pt x="103829" y="77896"/>
                  </a:cubicBezTo>
                  <a:cubicBezTo>
                    <a:pt x="96392" y="85301"/>
                    <a:pt x="91923" y="95609"/>
                    <a:pt x="91923" y="106765"/>
                  </a:cubicBezTo>
                  <a:lnTo>
                    <a:pt x="91923" y="172005"/>
                  </a:lnTo>
                  <a:lnTo>
                    <a:pt x="46130" y="172005"/>
                  </a:lnTo>
                  <a:cubicBezTo>
                    <a:pt x="46134" y="171966"/>
                    <a:pt x="45837" y="170522"/>
                    <a:pt x="39731" y="139874"/>
                  </a:cubicBezTo>
                  <a:cubicBezTo>
                    <a:pt x="37415" y="130643"/>
                    <a:pt x="37089" y="120041"/>
                    <a:pt x="36763" y="110647"/>
                  </a:cubicBezTo>
                  <a:lnTo>
                    <a:pt x="36795" y="80082"/>
                  </a:lnTo>
                  <a:cubicBezTo>
                    <a:pt x="56546" y="80082"/>
                    <a:pt x="65786" y="80098"/>
                    <a:pt x="70300" y="80098"/>
                  </a:cubicBezTo>
                  <a:cubicBezTo>
                    <a:pt x="74814" y="80098"/>
                    <a:pt x="74602" y="80082"/>
                    <a:pt x="75450" y="80017"/>
                  </a:cubicBezTo>
                  <a:cubicBezTo>
                    <a:pt x="80865" y="79592"/>
                    <a:pt x="85757" y="77472"/>
                    <a:pt x="89704" y="73982"/>
                  </a:cubicBezTo>
                  <a:close/>
                  <a:moveTo>
                    <a:pt x="177680" y="110744"/>
                  </a:moveTo>
                  <a:lnTo>
                    <a:pt x="177680" y="172005"/>
                  </a:lnTo>
                  <a:lnTo>
                    <a:pt x="104155" y="172005"/>
                  </a:lnTo>
                  <a:lnTo>
                    <a:pt x="104155" y="110744"/>
                  </a:lnTo>
                  <a:close/>
                  <a:moveTo>
                    <a:pt x="91923" y="184270"/>
                  </a:moveTo>
                  <a:lnTo>
                    <a:pt x="91923" y="196502"/>
                  </a:lnTo>
                  <a:lnTo>
                    <a:pt x="51017" y="196502"/>
                  </a:lnTo>
                  <a:lnTo>
                    <a:pt x="48571" y="184270"/>
                  </a:lnTo>
                  <a:close/>
                  <a:moveTo>
                    <a:pt x="177680" y="184270"/>
                  </a:moveTo>
                  <a:lnTo>
                    <a:pt x="177680" y="196502"/>
                  </a:lnTo>
                  <a:lnTo>
                    <a:pt x="104155" y="196502"/>
                  </a:lnTo>
                  <a:lnTo>
                    <a:pt x="104155" y="184270"/>
                  </a:lnTo>
                  <a:close/>
                  <a:moveTo>
                    <a:pt x="105884" y="0"/>
                  </a:moveTo>
                  <a:lnTo>
                    <a:pt x="105884" y="12265"/>
                  </a:lnTo>
                  <a:lnTo>
                    <a:pt x="115931" y="12265"/>
                  </a:lnTo>
                  <a:lnTo>
                    <a:pt x="111984" y="61717"/>
                  </a:lnTo>
                  <a:lnTo>
                    <a:pt x="97272" y="61717"/>
                  </a:lnTo>
                  <a:cubicBezTo>
                    <a:pt x="97859" y="59466"/>
                    <a:pt x="98120" y="57085"/>
                    <a:pt x="98023" y="54671"/>
                  </a:cubicBezTo>
                  <a:cubicBezTo>
                    <a:pt x="97554" y="41415"/>
                    <a:pt x="86446" y="31070"/>
                    <a:pt x="73588" y="31070"/>
                  </a:cubicBezTo>
                  <a:cubicBezTo>
                    <a:pt x="71226" y="31070"/>
                    <a:pt x="68806" y="31419"/>
                    <a:pt x="66381" y="32163"/>
                  </a:cubicBezTo>
                  <a:cubicBezTo>
                    <a:pt x="61598" y="27364"/>
                    <a:pt x="55313" y="24958"/>
                    <a:pt x="49024" y="24958"/>
                  </a:cubicBezTo>
                  <a:cubicBezTo>
                    <a:pt x="42746" y="24958"/>
                    <a:pt x="36465" y="27356"/>
                    <a:pt x="31674" y="32163"/>
                  </a:cubicBezTo>
                  <a:cubicBezTo>
                    <a:pt x="29456" y="31478"/>
                    <a:pt x="27140" y="31119"/>
                    <a:pt x="24791" y="31087"/>
                  </a:cubicBezTo>
                  <a:lnTo>
                    <a:pt x="24530" y="31087"/>
                  </a:lnTo>
                  <a:cubicBezTo>
                    <a:pt x="10993" y="31087"/>
                    <a:pt x="0" y="42210"/>
                    <a:pt x="0" y="55910"/>
                  </a:cubicBezTo>
                  <a:lnTo>
                    <a:pt x="0" y="110483"/>
                  </a:lnTo>
                  <a:cubicBezTo>
                    <a:pt x="0" y="120596"/>
                    <a:pt x="8220" y="129109"/>
                    <a:pt x="18398" y="129109"/>
                  </a:cubicBezTo>
                  <a:cubicBezTo>
                    <a:pt x="20877" y="129109"/>
                    <a:pt x="23258" y="128620"/>
                    <a:pt x="25411" y="127707"/>
                  </a:cubicBezTo>
                  <a:cubicBezTo>
                    <a:pt x="25868" y="132698"/>
                    <a:pt x="26585" y="137819"/>
                    <a:pt x="27792" y="142712"/>
                  </a:cubicBezTo>
                  <a:lnTo>
                    <a:pt x="40971" y="208767"/>
                  </a:lnTo>
                  <a:lnTo>
                    <a:pt x="189945" y="208767"/>
                  </a:lnTo>
                  <a:lnTo>
                    <a:pt x="189945" y="106765"/>
                  </a:lnTo>
                  <a:cubicBezTo>
                    <a:pt x="189945" y="95837"/>
                    <a:pt x="185704" y="85562"/>
                    <a:pt x="177974" y="77831"/>
                  </a:cubicBezTo>
                  <a:cubicBezTo>
                    <a:pt x="173668" y="73525"/>
                    <a:pt x="170797" y="67849"/>
                    <a:pt x="169884" y="61815"/>
                  </a:cubicBezTo>
                  <a:lnTo>
                    <a:pt x="165937" y="12265"/>
                  </a:lnTo>
                  <a:lnTo>
                    <a:pt x="175984" y="12265"/>
                  </a:lnTo>
                  <a:lnTo>
                    <a:pt x="175984" y="0"/>
                  </a:lnTo>
                  <a:close/>
                </a:path>
              </a:pathLst>
            </a:custGeom>
            <a:solidFill>
              <a:srgbClr val="FF77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6" name="Google Shape;316;p22"/>
          <p:cNvSpPr/>
          <p:nvPr/>
        </p:nvSpPr>
        <p:spPr>
          <a:xfrm>
            <a:off x="3158417" y="2098344"/>
            <a:ext cx="623400" cy="623400"/>
          </a:xfrm>
          <a:prstGeom prst="rect">
            <a:avLst/>
          </a:prstGeom>
          <a:noFill/>
          <a:ln cap="flat" cmpd="sng" w="19050">
            <a:solidFill>
              <a:srgbClr val="FF77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2"/>
          <p:cNvSpPr/>
          <p:nvPr/>
        </p:nvSpPr>
        <p:spPr>
          <a:xfrm>
            <a:off x="3310056" y="2215678"/>
            <a:ext cx="320177" cy="388830"/>
          </a:xfrm>
          <a:custGeom>
            <a:rect b="b" l="l" r="r" t="t"/>
            <a:pathLst>
              <a:path extrusionOk="0" h="208768" w="171907">
                <a:moveTo>
                  <a:pt x="107417" y="12298"/>
                </a:moveTo>
                <a:cubicBezTo>
                  <a:pt x="111494" y="12298"/>
                  <a:pt x="115670" y="16799"/>
                  <a:pt x="116485" y="19865"/>
                </a:cubicBezTo>
                <a:cubicBezTo>
                  <a:pt x="117268" y="22769"/>
                  <a:pt x="119910" y="24824"/>
                  <a:pt x="122977" y="24824"/>
                </a:cubicBezTo>
                <a:cubicBezTo>
                  <a:pt x="124118" y="24824"/>
                  <a:pt x="124477" y="24563"/>
                  <a:pt x="125880" y="24563"/>
                </a:cubicBezTo>
                <a:cubicBezTo>
                  <a:pt x="130903" y="24563"/>
                  <a:pt x="135013" y="28640"/>
                  <a:pt x="135046" y="33696"/>
                </a:cubicBezTo>
                <a:cubicBezTo>
                  <a:pt x="135111" y="38850"/>
                  <a:pt x="130610" y="42993"/>
                  <a:pt x="125554" y="42993"/>
                </a:cubicBezTo>
                <a:lnTo>
                  <a:pt x="105721" y="42993"/>
                </a:lnTo>
                <a:cubicBezTo>
                  <a:pt x="101904" y="42993"/>
                  <a:pt x="98805" y="46092"/>
                  <a:pt x="98805" y="49908"/>
                </a:cubicBezTo>
                <a:lnTo>
                  <a:pt x="98805" y="92118"/>
                </a:lnTo>
                <a:cubicBezTo>
                  <a:pt x="98805" y="95504"/>
                  <a:pt x="96001" y="98252"/>
                  <a:pt x="92597" y="98252"/>
                </a:cubicBezTo>
                <a:cubicBezTo>
                  <a:pt x="92557" y="98252"/>
                  <a:pt x="92517" y="98252"/>
                  <a:pt x="92477" y="98251"/>
                </a:cubicBezTo>
                <a:cubicBezTo>
                  <a:pt x="89183" y="98153"/>
                  <a:pt x="86508" y="95283"/>
                  <a:pt x="86508" y="91858"/>
                </a:cubicBezTo>
                <a:lnTo>
                  <a:pt x="86508" y="67556"/>
                </a:lnTo>
                <a:cubicBezTo>
                  <a:pt x="86508" y="64163"/>
                  <a:pt x="83768" y="61391"/>
                  <a:pt x="80375" y="61391"/>
                </a:cubicBezTo>
                <a:cubicBezTo>
                  <a:pt x="76983" y="61391"/>
                  <a:pt x="74243" y="64163"/>
                  <a:pt x="74243" y="67556"/>
                </a:cubicBezTo>
                <a:cubicBezTo>
                  <a:pt x="74243" y="70923"/>
                  <a:pt x="71469" y="73691"/>
                  <a:pt x="68090" y="73691"/>
                </a:cubicBezTo>
                <a:cubicBezTo>
                  <a:pt x="68032" y="73691"/>
                  <a:pt x="67973" y="73690"/>
                  <a:pt x="67915" y="73688"/>
                </a:cubicBezTo>
                <a:cubicBezTo>
                  <a:pt x="64620" y="73590"/>
                  <a:pt x="61945" y="70720"/>
                  <a:pt x="61945" y="67295"/>
                </a:cubicBezTo>
                <a:lnTo>
                  <a:pt x="61945" y="49126"/>
                </a:lnTo>
                <a:cubicBezTo>
                  <a:pt x="61945" y="45733"/>
                  <a:pt x="59205" y="42993"/>
                  <a:pt x="55813" y="42993"/>
                </a:cubicBezTo>
                <a:lnTo>
                  <a:pt x="40155" y="42993"/>
                </a:lnTo>
                <a:cubicBezTo>
                  <a:pt x="34969" y="42993"/>
                  <a:pt x="30728" y="38883"/>
                  <a:pt x="30663" y="33859"/>
                </a:cubicBezTo>
                <a:cubicBezTo>
                  <a:pt x="30630" y="29488"/>
                  <a:pt x="33696" y="25672"/>
                  <a:pt x="37970" y="24758"/>
                </a:cubicBezTo>
                <a:cubicBezTo>
                  <a:pt x="40579" y="24204"/>
                  <a:pt x="42602" y="22182"/>
                  <a:pt x="43156" y="19572"/>
                </a:cubicBezTo>
                <a:cubicBezTo>
                  <a:pt x="44037" y="15364"/>
                  <a:pt x="47853" y="12298"/>
                  <a:pt x="52159" y="12298"/>
                </a:cubicBezTo>
                <a:cubicBezTo>
                  <a:pt x="55323" y="12298"/>
                  <a:pt x="58585" y="15103"/>
                  <a:pt x="60575" y="17713"/>
                </a:cubicBezTo>
                <a:cubicBezTo>
                  <a:pt x="61900" y="19449"/>
                  <a:pt x="63912" y="20360"/>
                  <a:pt x="65937" y="20360"/>
                </a:cubicBezTo>
                <a:cubicBezTo>
                  <a:pt x="67604" y="20360"/>
                  <a:pt x="69279" y="19744"/>
                  <a:pt x="70589" y="18463"/>
                </a:cubicBezTo>
                <a:cubicBezTo>
                  <a:pt x="73656" y="15462"/>
                  <a:pt x="78483" y="12298"/>
                  <a:pt x="82854" y="12298"/>
                </a:cubicBezTo>
                <a:cubicBezTo>
                  <a:pt x="86279" y="12298"/>
                  <a:pt x="89509" y="13374"/>
                  <a:pt x="92184" y="15429"/>
                </a:cubicBezTo>
                <a:cubicBezTo>
                  <a:pt x="93387" y="16362"/>
                  <a:pt x="94833" y="16830"/>
                  <a:pt x="96282" y="16830"/>
                </a:cubicBezTo>
                <a:cubicBezTo>
                  <a:pt x="97975" y="16830"/>
                  <a:pt x="99673" y="16191"/>
                  <a:pt x="100991" y="14907"/>
                </a:cubicBezTo>
                <a:cubicBezTo>
                  <a:pt x="102720" y="13211"/>
                  <a:pt x="105003" y="12298"/>
                  <a:pt x="107417" y="12298"/>
                </a:cubicBezTo>
                <a:close/>
                <a:moveTo>
                  <a:pt x="159609" y="79821"/>
                </a:moveTo>
                <a:lnTo>
                  <a:pt x="159609" y="125652"/>
                </a:lnTo>
                <a:lnTo>
                  <a:pt x="135046" y="142027"/>
                </a:lnTo>
                <a:lnTo>
                  <a:pt x="135046" y="79821"/>
                </a:lnTo>
                <a:close/>
                <a:moveTo>
                  <a:pt x="122781" y="55258"/>
                </a:moveTo>
                <a:lnTo>
                  <a:pt x="122781" y="190337"/>
                </a:lnTo>
                <a:cubicBezTo>
                  <a:pt x="122781" y="193729"/>
                  <a:pt x="120008" y="196502"/>
                  <a:pt x="116648" y="196502"/>
                </a:cubicBezTo>
                <a:lnTo>
                  <a:pt x="110483" y="196502"/>
                </a:lnTo>
                <a:lnTo>
                  <a:pt x="110483" y="147377"/>
                </a:lnTo>
                <a:lnTo>
                  <a:pt x="98218" y="147377"/>
                </a:lnTo>
                <a:lnTo>
                  <a:pt x="98218" y="196502"/>
                </a:lnTo>
                <a:lnTo>
                  <a:pt x="85921" y="196502"/>
                </a:lnTo>
                <a:lnTo>
                  <a:pt x="85921" y="147377"/>
                </a:lnTo>
                <a:lnTo>
                  <a:pt x="73656" y="147377"/>
                </a:lnTo>
                <a:lnTo>
                  <a:pt x="73656" y="196502"/>
                </a:lnTo>
                <a:lnTo>
                  <a:pt x="61391" y="196502"/>
                </a:lnTo>
                <a:lnTo>
                  <a:pt x="61391" y="147377"/>
                </a:lnTo>
                <a:lnTo>
                  <a:pt x="49093" y="147377"/>
                </a:lnTo>
                <a:lnTo>
                  <a:pt x="49093" y="196502"/>
                </a:lnTo>
                <a:lnTo>
                  <a:pt x="42960" y="196502"/>
                </a:lnTo>
                <a:cubicBezTo>
                  <a:pt x="39568" y="196502"/>
                  <a:pt x="36828" y="193729"/>
                  <a:pt x="36828" y="190337"/>
                </a:cubicBezTo>
                <a:lnTo>
                  <a:pt x="36828" y="98251"/>
                </a:lnTo>
                <a:cubicBezTo>
                  <a:pt x="36828" y="81582"/>
                  <a:pt x="29260" y="65240"/>
                  <a:pt x="23486" y="55258"/>
                </a:cubicBezTo>
                <a:lnTo>
                  <a:pt x="49680" y="55258"/>
                </a:lnTo>
                <a:lnTo>
                  <a:pt x="49680" y="67295"/>
                </a:lnTo>
                <a:cubicBezTo>
                  <a:pt x="49680" y="77309"/>
                  <a:pt x="57705" y="85692"/>
                  <a:pt x="67588" y="85953"/>
                </a:cubicBezTo>
                <a:cubicBezTo>
                  <a:pt x="67767" y="85958"/>
                  <a:pt x="67945" y="85961"/>
                  <a:pt x="68123" y="85961"/>
                </a:cubicBezTo>
                <a:cubicBezTo>
                  <a:pt x="70251" y="85961"/>
                  <a:pt x="72316" y="85602"/>
                  <a:pt x="74243" y="84910"/>
                </a:cubicBezTo>
                <a:lnTo>
                  <a:pt x="74243" y="91858"/>
                </a:lnTo>
                <a:cubicBezTo>
                  <a:pt x="74243" y="101970"/>
                  <a:pt x="82463" y="110516"/>
                  <a:pt x="92640" y="110516"/>
                </a:cubicBezTo>
                <a:cubicBezTo>
                  <a:pt x="102818" y="110516"/>
                  <a:pt x="111070" y="102263"/>
                  <a:pt x="111070" y="92118"/>
                </a:cubicBezTo>
                <a:lnTo>
                  <a:pt x="111070" y="55258"/>
                </a:lnTo>
                <a:close/>
                <a:moveTo>
                  <a:pt x="52159" y="0"/>
                </a:moveTo>
                <a:cubicBezTo>
                  <a:pt x="43221" y="0"/>
                  <a:pt x="35295" y="5611"/>
                  <a:pt x="32131" y="13733"/>
                </a:cubicBezTo>
                <a:cubicBezTo>
                  <a:pt x="20551" y="18235"/>
                  <a:pt x="15071" y="31739"/>
                  <a:pt x="20518" y="42993"/>
                </a:cubicBezTo>
                <a:lnTo>
                  <a:pt x="0" y="42993"/>
                </a:lnTo>
                <a:lnTo>
                  <a:pt x="7340" y="52812"/>
                </a:lnTo>
                <a:cubicBezTo>
                  <a:pt x="7503" y="53040"/>
                  <a:pt x="24530" y="76070"/>
                  <a:pt x="24530" y="98251"/>
                </a:cubicBezTo>
                <a:lnTo>
                  <a:pt x="24530" y="190337"/>
                </a:lnTo>
                <a:cubicBezTo>
                  <a:pt x="24530" y="200514"/>
                  <a:pt x="32783" y="208767"/>
                  <a:pt x="42960" y="208767"/>
                </a:cubicBezTo>
                <a:lnTo>
                  <a:pt x="116648" y="208767"/>
                </a:lnTo>
                <a:cubicBezTo>
                  <a:pt x="126793" y="208767"/>
                  <a:pt x="135046" y="200514"/>
                  <a:pt x="135046" y="190337"/>
                </a:cubicBezTo>
                <a:lnTo>
                  <a:pt x="135046" y="156804"/>
                </a:lnTo>
                <a:lnTo>
                  <a:pt x="171906" y="132241"/>
                </a:lnTo>
                <a:lnTo>
                  <a:pt x="171906" y="67556"/>
                </a:lnTo>
                <a:lnTo>
                  <a:pt x="135046" y="67556"/>
                </a:lnTo>
                <a:lnTo>
                  <a:pt x="135046" y="53073"/>
                </a:lnTo>
                <a:cubicBezTo>
                  <a:pt x="142451" y="49484"/>
                  <a:pt x="147409" y="42047"/>
                  <a:pt x="147344" y="33566"/>
                </a:cubicBezTo>
                <a:cubicBezTo>
                  <a:pt x="147246" y="22051"/>
                  <a:pt x="137982" y="12657"/>
                  <a:pt x="126565" y="12298"/>
                </a:cubicBezTo>
                <a:cubicBezTo>
                  <a:pt x="123009" y="5774"/>
                  <a:pt x="115735" y="0"/>
                  <a:pt x="107417" y="0"/>
                </a:cubicBezTo>
                <a:cubicBezTo>
                  <a:pt x="103307" y="0"/>
                  <a:pt x="99360" y="1142"/>
                  <a:pt x="95967" y="3295"/>
                </a:cubicBezTo>
                <a:cubicBezTo>
                  <a:pt x="91955" y="1142"/>
                  <a:pt x="87519" y="0"/>
                  <a:pt x="82854" y="0"/>
                </a:cubicBezTo>
                <a:cubicBezTo>
                  <a:pt x="76167" y="0"/>
                  <a:pt x="70361" y="3099"/>
                  <a:pt x="66381" y="6002"/>
                </a:cubicBezTo>
                <a:cubicBezTo>
                  <a:pt x="63087" y="3034"/>
                  <a:pt x="58226" y="0"/>
                  <a:pt x="52159" y="0"/>
                </a:cubicBezTo>
                <a:close/>
              </a:path>
            </a:pathLst>
          </a:custGeom>
          <a:solidFill>
            <a:srgbClr val="FF77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2"/>
          <p:cNvSpPr/>
          <p:nvPr/>
        </p:nvSpPr>
        <p:spPr>
          <a:xfrm>
            <a:off x="3158417" y="2842163"/>
            <a:ext cx="623400" cy="623400"/>
          </a:xfrm>
          <a:prstGeom prst="rect">
            <a:avLst/>
          </a:prstGeom>
          <a:noFill/>
          <a:ln cap="flat" cmpd="sng" w="19050">
            <a:solidFill>
              <a:srgbClr val="FF77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9" name="Google Shape;319;p22"/>
          <p:cNvGrpSpPr/>
          <p:nvPr/>
        </p:nvGrpSpPr>
        <p:grpSpPr>
          <a:xfrm>
            <a:off x="3258164" y="2943659"/>
            <a:ext cx="424292" cy="420665"/>
            <a:chOff x="1171325" y="246925"/>
            <a:chExt cx="5257650" cy="5212700"/>
          </a:xfrm>
        </p:grpSpPr>
        <p:sp>
          <p:nvSpPr>
            <p:cNvPr id="320" name="Google Shape;320;p22"/>
            <p:cNvSpPr/>
            <p:nvPr/>
          </p:nvSpPr>
          <p:spPr>
            <a:xfrm>
              <a:off x="2665625" y="3044375"/>
              <a:ext cx="920950" cy="921750"/>
            </a:xfrm>
            <a:custGeom>
              <a:rect b="b" l="l" r="r" t="t"/>
              <a:pathLst>
                <a:path extrusionOk="0" h="36870" w="36838">
                  <a:moveTo>
                    <a:pt x="18435" y="12290"/>
                  </a:moveTo>
                  <a:cubicBezTo>
                    <a:pt x="20045" y="12290"/>
                    <a:pt x="21590" y="12915"/>
                    <a:pt x="22773" y="14098"/>
                  </a:cubicBezTo>
                  <a:cubicBezTo>
                    <a:pt x="25172" y="16497"/>
                    <a:pt x="25172" y="20374"/>
                    <a:pt x="22773" y="22773"/>
                  </a:cubicBezTo>
                  <a:cubicBezTo>
                    <a:pt x="21590" y="23923"/>
                    <a:pt x="20045" y="24580"/>
                    <a:pt x="18435" y="24580"/>
                  </a:cubicBezTo>
                  <a:cubicBezTo>
                    <a:pt x="15018" y="24580"/>
                    <a:pt x="12290" y="21820"/>
                    <a:pt x="12290" y="18435"/>
                  </a:cubicBezTo>
                  <a:cubicBezTo>
                    <a:pt x="12290" y="15051"/>
                    <a:pt x="15018" y="12290"/>
                    <a:pt x="18435" y="12290"/>
                  </a:cubicBezTo>
                  <a:close/>
                  <a:moveTo>
                    <a:pt x="18435" y="1"/>
                  </a:moveTo>
                  <a:cubicBezTo>
                    <a:pt x="8249" y="1"/>
                    <a:pt x="1" y="8249"/>
                    <a:pt x="1" y="18435"/>
                  </a:cubicBezTo>
                  <a:cubicBezTo>
                    <a:pt x="1" y="28622"/>
                    <a:pt x="8249" y="36870"/>
                    <a:pt x="18435" y="36870"/>
                  </a:cubicBezTo>
                  <a:cubicBezTo>
                    <a:pt x="28622" y="36870"/>
                    <a:pt x="36837" y="28622"/>
                    <a:pt x="36837" y="18435"/>
                  </a:cubicBezTo>
                  <a:cubicBezTo>
                    <a:pt x="36837" y="8249"/>
                    <a:pt x="28622" y="1"/>
                    <a:pt x="18435" y="1"/>
                  </a:cubicBezTo>
                  <a:close/>
                </a:path>
              </a:pathLst>
            </a:custGeom>
            <a:solidFill>
              <a:srgbClr val="FF77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2"/>
            <p:cNvSpPr/>
            <p:nvPr/>
          </p:nvSpPr>
          <p:spPr>
            <a:xfrm>
              <a:off x="1171325" y="246925"/>
              <a:ext cx="5257650" cy="5212700"/>
            </a:xfrm>
            <a:custGeom>
              <a:rect b="b" l="l" r="r" t="t"/>
              <a:pathLst>
                <a:path extrusionOk="0" h="208508" w="210306">
                  <a:moveTo>
                    <a:pt x="121649" y="70265"/>
                  </a:moveTo>
                  <a:cubicBezTo>
                    <a:pt x="125329" y="77330"/>
                    <a:pt x="132525" y="82292"/>
                    <a:pt x="140872" y="82883"/>
                  </a:cubicBezTo>
                  <a:cubicBezTo>
                    <a:pt x="135713" y="89882"/>
                    <a:pt x="132854" y="98492"/>
                    <a:pt x="132854" y="107200"/>
                  </a:cubicBezTo>
                  <a:cubicBezTo>
                    <a:pt x="132854" y="112030"/>
                    <a:pt x="131671" y="116663"/>
                    <a:pt x="129469" y="120771"/>
                  </a:cubicBezTo>
                  <a:lnTo>
                    <a:pt x="87737" y="79038"/>
                  </a:lnTo>
                  <a:cubicBezTo>
                    <a:pt x="91877" y="76837"/>
                    <a:pt x="96510" y="75654"/>
                    <a:pt x="101308" y="75654"/>
                  </a:cubicBezTo>
                  <a:cubicBezTo>
                    <a:pt x="108439" y="75654"/>
                    <a:pt x="115471" y="73748"/>
                    <a:pt x="121649" y="70265"/>
                  </a:cubicBezTo>
                  <a:close/>
                  <a:moveTo>
                    <a:pt x="173927" y="12263"/>
                  </a:moveTo>
                  <a:cubicBezTo>
                    <a:pt x="174015" y="12263"/>
                    <a:pt x="174104" y="12264"/>
                    <a:pt x="174192" y="12266"/>
                  </a:cubicBezTo>
                  <a:cubicBezTo>
                    <a:pt x="180370" y="12431"/>
                    <a:pt x="185529" y="17590"/>
                    <a:pt x="185726" y="23735"/>
                  </a:cubicBezTo>
                  <a:cubicBezTo>
                    <a:pt x="185792" y="25871"/>
                    <a:pt x="185299" y="27974"/>
                    <a:pt x="184280" y="29781"/>
                  </a:cubicBezTo>
                  <a:cubicBezTo>
                    <a:pt x="182440" y="33133"/>
                    <a:pt x="183721" y="37339"/>
                    <a:pt x="187106" y="39080"/>
                  </a:cubicBezTo>
                  <a:cubicBezTo>
                    <a:pt x="193842" y="42596"/>
                    <a:pt x="198016" y="49464"/>
                    <a:pt x="198016" y="57022"/>
                  </a:cubicBezTo>
                  <a:cubicBezTo>
                    <a:pt x="198016" y="67570"/>
                    <a:pt x="189801" y="76410"/>
                    <a:pt x="179318" y="77198"/>
                  </a:cubicBezTo>
                  <a:cubicBezTo>
                    <a:pt x="175802" y="77461"/>
                    <a:pt x="173042" y="80419"/>
                    <a:pt x="173042" y="83967"/>
                  </a:cubicBezTo>
                  <a:lnTo>
                    <a:pt x="173042" y="124484"/>
                  </a:lnTo>
                  <a:cubicBezTo>
                    <a:pt x="173042" y="127875"/>
                    <a:pt x="170312" y="130632"/>
                    <a:pt x="166880" y="130632"/>
                  </a:cubicBezTo>
                  <a:cubicBezTo>
                    <a:pt x="166820" y="130632"/>
                    <a:pt x="166760" y="130631"/>
                    <a:pt x="166700" y="130629"/>
                  </a:cubicBezTo>
                  <a:cubicBezTo>
                    <a:pt x="163414" y="130530"/>
                    <a:pt x="160752" y="127672"/>
                    <a:pt x="160752" y="124221"/>
                  </a:cubicBezTo>
                  <a:lnTo>
                    <a:pt x="160752" y="73419"/>
                  </a:lnTo>
                  <a:cubicBezTo>
                    <a:pt x="160752" y="69673"/>
                    <a:pt x="157696" y="66617"/>
                    <a:pt x="153950" y="66617"/>
                  </a:cubicBezTo>
                  <a:cubicBezTo>
                    <a:pt x="152406" y="66617"/>
                    <a:pt x="150894" y="67143"/>
                    <a:pt x="149678" y="68129"/>
                  </a:cubicBezTo>
                  <a:cubicBezTo>
                    <a:pt x="147678" y="69771"/>
                    <a:pt x="145244" y="70653"/>
                    <a:pt x="142647" y="70653"/>
                  </a:cubicBezTo>
                  <a:cubicBezTo>
                    <a:pt x="142386" y="70653"/>
                    <a:pt x="142122" y="70644"/>
                    <a:pt x="141858" y="70626"/>
                  </a:cubicBezTo>
                  <a:cubicBezTo>
                    <a:pt x="136238" y="70298"/>
                    <a:pt x="131704" y="65829"/>
                    <a:pt x="131277" y="60209"/>
                  </a:cubicBezTo>
                  <a:cubicBezTo>
                    <a:pt x="131145" y="58008"/>
                    <a:pt x="131605" y="55839"/>
                    <a:pt x="132657" y="53933"/>
                  </a:cubicBezTo>
                  <a:cubicBezTo>
                    <a:pt x="134201" y="51107"/>
                    <a:pt x="133544" y="47558"/>
                    <a:pt x="131112" y="45488"/>
                  </a:cubicBezTo>
                  <a:cubicBezTo>
                    <a:pt x="127333" y="42235"/>
                    <a:pt x="125230" y="37536"/>
                    <a:pt x="125329" y="32574"/>
                  </a:cubicBezTo>
                  <a:cubicBezTo>
                    <a:pt x="125493" y="23669"/>
                    <a:pt x="132788" y="16341"/>
                    <a:pt x="141858" y="16341"/>
                  </a:cubicBezTo>
                  <a:cubicBezTo>
                    <a:pt x="145932" y="16341"/>
                    <a:pt x="149843" y="17853"/>
                    <a:pt x="152899" y="20547"/>
                  </a:cubicBezTo>
                  <a:cubicBezTo>
                    <a:pt x="154198" y="21715"/>
                    <a:pt x="155807" y="22275"/>
                    <a:pt x="157402" y="22275"/>
                  </a:cubicBezTo>
                  <a:cubicBezTo>
                    <a:pt x="159801" y="22275"/>
                    <a:pt x="162171" y="21009"/>
                    <a:pt x="163414" y="18641"/>
                  </a:cubicBezTo>
                  <a:cubicBezTo>
                    <a:pt x="165507" y="14616"/>
                    <a:pt x="169620" y="12263"/>
                    <a:pt x="173927" y="12263"/>
                  </a:cubicBezTo>
                  <a:close/>
                  <a:moveTo>
                    <a:pt x="78207" y="86892"/>
                  </a:moveTo>
                  <a:lnTo>
                    <a:pt x="121649" y="130333"/>
                  </a:lnTo>
                  <a:lnTo>
                    <a:pt x="78207" y="173775"/>
                  </a:lnTo>
                  <a:lnTo>
                    <a:pt x="34766" y="130333"/>
                  </a:lnTo>
                  <a:lnTo>
                    <a:pt x="78207" y="86892"/>
                  </a:lnTo>
                  <a:close/>
                  <a:moveTo>
                    <a:pt x="26058" y="139008"/>
                  </a:moveTo>
                  <a:lnTo>
                    <a:pt x="69499" y="182450"/>
                  </a:lnTo>
                  <a:lnTo>
                    <a:pt x="60824" y="191158"/>
                  </a:lnTo>
                  <a:lnTo>
                    <a:pt x="17383" y="147716"/>
                  </a:lnTo>
                  <a:lnTo>
                    <a:pt x="26058" y="139008"/>
                  </a:lnTo>
                  <a:close/>
                  <a:moveTo>
                    <a:pt x="173843" y="0"/>
                  </a:moveTo>
                  <a:cubicBezTo>
                    <a:pt x="166971" y="0"/>
                    <a:pt x="160604" y="2898"/>
                    <a:pt x="156086" y="7830"/>
                  </a:cubicBezTo>
                  <a:cubicBezTo>
                    <a:pt x="151848" y="5421"/>
                    <a:pt x="146987" y="4059"/>
                    <a:pt x="141871" y="4059"/>
                  </a:cubicBezTo>
                  <a:cubicBezTo>
                    <a:pt x="141474" y="4059"/>
                    <a:pt x="141075" y="4068"/>
                    <a:pt x="140675" y="4084"/>
                  </a:cubicBezTo>
                  <a:cubicBezTo>
                    <a:pt x="125493" y="4708"/>
                    <a:pt x="113335" y="17097"/>
                    <a:pt x="113039" y="32311"/>
                  </a:cubicBezTo>
                  <a:cubicBezTo>
                    <a:pt x="112875" y="39573"/>
                    <a:pt x="115438" y="46540"/>
                    <a:pt x="120170" y="51929"/>
                  </a:cubicBezTo>
                  <a:cubicBezTo>
                    <a:pt x="119611" y="53605"/>
                    <a:pt x="119250" y="55379"/>
                    <a:pt x="119085" y="57186"/>
                  </a:cubicBezTo>
                  <a:lnTo>
                    <a:pt x="118428" y="57712"/>
                  </a:lnTo>
                  <a:cubicBezTo>
                    <a:pt x="113532" y="61360"/>
                    <a:pt x="107453" y="63364"/>
                    <a:pt x="101308" y="63364"/>
                  </a:cubicBezTo>
                  <a:cubicBezTo>
                    <a:pt x="90366" y="63364"/>
                    <a:pt x="80080" y="67636"/>
                    <a:pt x="72325" y="75391"/>
                  </a:cubicBezTo>
                  <a:lnTo>
                    <a:pt x="0" y="147716"/>
                  </a:lnTo>
                  <a:lnTo>
                    <a:pt x="60824" y="208508"/>
                  </a:lnTo>
                  <a:lnTo>
                    <a:pt x="133150" y="136182"/>
                  </a:lnTo>
                  <a:cubicBezTo>
                    <a:pt x="140872" y="128460"/>
                    <a:pt x="145144" y="118142"/>
                    <a:pt x="145144" y="107200"/>
                  </a:cubicBezTo>
                  <a:cubicBezTo>
                    <a:pt x="145144" y="102534"/>
                    <a:pt x="146327" y="97933"/>
                    <a:pt x="148462" y="93826"/>
                  </a:cubicBezTo>
                  <a:lnTo>
                    <a:pt x="148462" y="124221"/>
                  </a:lnTo>
                  <a:cubicBezTo>
                    <a:pt x="148462" y="134375"/>
                    <a:pt x="156710" y="142919"/>
                    <a:pt x="166897" y="142919"/>
                  </a:cubicBezTo>
                  <a:cubicBezTo>
                    <a:pt x="177084" y="142919"/>
                    <a:pt x="185332" y="134671"/>
                    <a:pt x="185332" y="124484"/>
                  </a:cubicBezTo>
                  <a:lnTo>
                    <a:pt x="185332" y="88667"/>
                  </a:lnTo>
                  <a:cubicBezTo>
                    <a:pt x="199560" y="85282"/>
                    <a:pt x="210305" y="72499"/>
                    <a:pt x="210305" y="57022"/>
                  </a:cubicBezTo>
                  <a:cubicBezTo>
                    <a:pt x="210305" y="46572"/>
                    <a:pt x="205343" y="36912"/>
                    <a:pt x="197063" y="30865"/>
                  </a:cubicBezTo>
                  <a:cubicBezTo>
                    <a:pt x="197753" y="28434"/>
                    <a:pt x="198081" y="25903"/>
                    <a:pt x="198016" y="23373"/>
                  </a:cubicBezTo>
                  <a:cubicBezTo>
                    <a:pt x="197621" y="10590"/>
                    <a:pt x="187303" y="305"/>
                    <a:pt x="174521" y="9"/>
                  </a:cubicBezTo>
                  <a:cubicBezTo>
                    <a:pt x="174294" y="3"/>
                    <a:pt x="174069" y="0"/>
                    <a:pt x="173843" y="0"/>
                  </a:cubicBezTo>
                  <a:close/>
                </a:path>
              </a:pathLst>
            </a:custGeom>
            <a:solidFill>
              <a:srgbClr val="FF77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22" name="Google Shape;322;p22"/>
          <p:cNvCxnSpPr/>
          <p:nvPr/>
        </p:nvCxnSpPr>
        <p:spPr>
          <a:xfrm>
            <a:off x="3781825" y="1977925"/>
            <a:ext cx="3822600" cy="0"/>
          </a:xfrm>
          <a:prstGeom prst="straightConnector1">
            <a:avLst/>
          </a:prstGeom>
          <a:noFill/>
          <a:ln cap="flat" cmpd="sng" w="19050">
            <a:solidFill>
              <a:srgbClr val="FF774B"/>
            </a:solidFill>
            <a:prstDash val="solid"/>
            <a:round/>
            <a:headEnd len="sm" w="sm" type="none"/>
            <a:tailEnd len="med" w="med" type="diamond"/>
          </a:ln>
        </p:spPr>
      </p:cxnSp>
      <p:cxnSp>
        <p:nvCxnSpPr>
          <p:cNvPr id="323" name="Google Shape;323;p22"/>
          <p:cNvCxnSpPr/>
          <p:nvPr/>
        </p:nvCxnSpPr>
        <p:spPr>
          <a:xfrm>
            <a:off x="3781825" y="2721750"/>
            <a:ext cx="3822600" cy="0"/>
          </a:xfrm>
          <a:prstGeom prst="straightConnector1">
            <a:avLst/>
          </a:prstGeom>
          <a:noFill/>
          <a:ln cap="flat" cmpd="sng" w="19050">
            <a:solidFill>
              <a:srgbClr val="FF774B"/>
            </a:solidFill>
            <a:prstDash val="solid"/>
            <a:round/>
            <a:headEnd len="sm" w="sm" type="none"/>
            <a:tailEnd len="med" w="med" type="diamond"/>
          </a:ln>
        </p:spPr>
      </p:cxnSp>
      <p:cxnSp>
        <p:nvCxnSpPr>
          <p:cNvPr id="324" name="Google Shape;324;p22"/>
          <p:cNvCxnSpPr/>
          <p:nvPr/>
        </p:nvCxnSpPr>
        <p:spPr>
          <a:xfrm>
            <a:off x="3768375" y="3465575"/>
            <a:ext cx="3822600" cy="0"/>
          </a:xfrm>
          <a:prstGeom prst="straightConnector1">
            <a:avLst/>
          </a:prstGeom>
          <a:noFill/>
          <a:ln cap="flat" cmpd="sng" w="19050">
            <a:solidFill>
              <a:srgbClr val="FF774B"/>
            </a:solidFill>
            <a:prstDash val="solid"/>
            <a:round/>
            <a:headEnd len="sm" w="sm" type="none"/>
            <a:tailEnd len="med" w="med" type="diamond"/>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8" name="Shape 328"/>
        <p:cNvGrpSpPr/>
        <p:nvPr/>
      </p:nvGrpSpPr>
      <p:grpSpPr>
        <a:xfrm>
          <a:off x="0" y="0"/>
          <a:ext cx="0" cy="0"/>
          <a:chOff x="0" y="0"/>
          <a:chExt cx="0" cy="0"/>
        </a:xfrm>
      </p:grpSpPr>
      <p:sp>
        <p:nvSpPr>
          <p:cNvPr id="329" name="Google Shape;329;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30" name="Google Shape;330;p13"/>
          <p:cNvSpPr txBox="1"/>
          <p:nvPr>
            <p:ph idx="4294967295" type="title"/>
          </p:nvPr>
        </p:nvSpPr>
        <p:spPr>
          <a:xfrm>
            <a:off x="2249850" y="2150850"/>
            <a:ext cx="46443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7200">
                <a:solidFill>
                  <a:srgbClr val="FFFFFF"/>
                </a:solidFill>
              </a:rPr>
              <a:t>Thanks</a:t>
            </a:r>
            <a:endParaRPr sz="72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4"/>
          <p:cNvSpPr txBox="1"/>
          <p:nvPr>
            <p:ph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t>Our Team</a:t>
            </a:r>
            <a:endParaRPr/>
          </a:p>
        </p:txBody>
      </p:sp>
      <p:pic>
        <p:nvPicPr>
          <p:cNvPr id="181" name="Google Shape;181;p4"/>
          <p:cNvPicPr preferRelativeResize="0"/>
          <p:nvPr/>
        </p:nvPicPr>
        <p:blipFill rotWithShape="1">
          <a:blip r:embed="rId3">
            <a:alphaModFix/>
          </a:blip>
          <a:srcRect b="0" l="18425" r="24759" t="0"/>
          <a:stretch/>
        </p:blipFill>
        <p:spPr>
          <a:xfrm>
            <a:off x="4760575" y="0"/>
            <a:ext cx="4383426" cy="5143500"/>
          </a:xfrm>
          <a:prstGeom prst="rect">
            <a:avLst/>
          </a:prstGeom>
          <a:noFill/>
          <a:ln>
            <a:noFill/>
          </a:ln>
        </p:spPr>
      </p:pic>
      <p:grpSp>
        <p:nvGrpSpPr>
          <p:cNvPr id="182" name="Google Shape;182;p4"/>
          <p:cNvGrpSpPr/>
          <p:nvPr/>
        </p:nvGrpSpPr>
        <p:grpSpPr>
          <a:xfrm>
            <a:off x="2196455" y="1749544"/>
            <a:ext cx="368987" cy="366992"/>
            <a:chOff x="-64401400" y="1914475"/>
            <a:chExt cx="319000" cy="317275"/>
          </a:xfrm>
        </p:grpSpPr>
        <p:sp>
          <p:nvSpPr>
            <p:cNvPr id="183" name="Google Shape;183;p4"/>
            <p:cNvSpPr/>
            <p:nvPr/>
          </p:nvSpPr>
          <p:spPr>
            <a:xfrm>
              <a:off x="-64401400" y="1914475"/>
              <a:ext cx="319000" cy="31727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
            <p:cNvSpPr/>
            <p:nvPr/>
          </p:nvSpPr>
          <p:spPr>
            <a:xfrm>
              <a:off x="-64172200" y="2175800"/>
              <a:ext cx="48850" cy="22075"/>
            </a:xfrm>
            <a:custGeom>
              <a:rect b="b" l="l" r="r" t="t"/>
              <a:pathLst>
                <a:path extrusionOk="0" h="883" w="1954">
                  <a:moveTo>
                    <a:pt x="410" y="1"/>
                  </a:moveTo>
                  <a:cubicBezTo>
                    <a:pt x="158" y="1"/>
                    <a:pt x="0" y="190"/>
                    <a:pt x="0" y="442"/>
                  </a:cubicBezTo>
                  <a:cubicBezTo>
                    <a:pt x="0" y="662"/>
                    <a:pt x="221" y="883"/>
                    <a:pt x="410" y="883"/>
                  </a:cubicBezTo>
                  <a:lnTo>
                    <a:pt x="1513" y="883"/>
                  </a:lnTo>
                  <a:cubicBezTo>
                    <a:pt x="1765" y="883"/>
                    <a:pt x="1891" y="662"/>
                    <a:pt x="1891" y="442"/>
                  </a:cubicBezTo>
                  <a:cubicBezTo>
                    <a:pt x="1954" y="190"/>
                    <a:pt x="1733" y="1"/>
                    <a:pt x="15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4"/>
            <p:cNvSpPr/>
            <p:nvPr/>
          </p:nvSpPr>
          <p:spPr>
            <a:xfrm>
              <a:off x="-64212375" y="2210450"/>
              <a:ext cx="5525" cy="25"/>
            </a:xfrm>
            <a:custGeom>
              <a:rect b="b" l="l" r="r" t="t"/>
              <a:pathLst>
                <a:path extrusionOk="0" h="1" w="221">
                  <a:moveTo>
                    <a:pt x="1" y="1"/>
                  </a:moveTo>
                  <a:lnTo>
                    <a:pt x="221" y="1"/>
                  </a:ln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86" name="Google Shape;186;p4"/>
          <p:cNvCxnSpPr/>
          <p:nvPr/>
        </p:nvCxnSpPr>
        <p:spPr>
          <a:xfrm>
            <a:off x="1427100" y="4064613"/>
            <a:ext cx="1907700" cy="0"/>
          </a:xfrm>
          <a:prstGeom prst="straightConnector1">
            <a:avLst/>
          </a:prstGeom>
          <a:noFill/>
          <a:ln cap="flat" cmpd="sng" w="19050">
            <a:solidFill>
              <a:srgbClr val="FF774B"/>
            </a:solidFill>
            <a:prstDash val="dash"/>
            <a:round/>
            <a:headEnd len="med" w="med" type="diamond"/>
            <a:tailEnd len="med" w="med" type="diamond"/>
          </a:ln>
        </p:spPr>
      </p:cxnSp>
      <p:cxnSp>
        <p:nvCxnSpPr>
          <p:cNvPr id="187" name="Google Shape;187;p4"/>
          <p:cNvCxnSpPr/>
          <p:nvPr/>
        </p:nvCxnSpPr>
        <p:spPr>
          <a:xfrm rot="7499831">
            <a:off x="767269" y="2998837"/>
            <a:ext cx="1907639" cy="0"/>
          </a:xfrm>
          <a:prstGeom prst="straightConnector1">
            <a:avLst/>
          </a:prstGeom>
          <a:noFill/>
          <a:ln cap="flat" cmpd="sng" w="19050">
            <a:solidFill>
              <a:srgbClr val="FF774B"/>
            </a:solidFill>
            <a:prstDash val="dash"/>
            <a:round/>
            <a:headEnd len="med" w="med" type="diamond"/>
            <a:tailEnd len="med" w="med" type="diamond"/>
          </a:ln>
        </p:spPr>
      </p:cxnSp>
      <p:cxnSp>
        <p:nvCxnSpPr>
          <p:cNvPr id="188" name="Google Shape;188;p4"/>
          <p:cNvCxnSpPr/>
          <p:nvPr/>
        </p:nvCxnSpPr>
        <p:spPr>
          <a:xfrm rot="3300169">
            <a:off x="2096294" y="3002987"/>
            <a:ext cx="1907639" cy="0"/>
          </a:xfrm>
          <a:prstGeom prst="straightConnector1">
            <a:avLst/>
          </a:prstGeom>
          <a:noFill/>
          <a:ln cap="flat" cmpd="sng" w="19050">
            <a:solidFill>
              <a:srgbClr val="FF774B"/>
            </a:solidFill>
            <a:prstDash val="dash"/>
            <a:round/>
            <a:headEnd len="med" w="med" type="diamond"/>
            <a:tailEnd len="med" w="med" type="diamond"/>
          </a:ln>
        </p:spPr>
      </p:cxnSp>
      <p:sp>
        <p:nvSpPr>
          <p:cNvPr id="189" name="Google Shape;189;p4"/>
          <p:cNvSpPr txBox="1"/>
          <p:nvPr/>
        </p:nvSpPr>
        <p:spPr>
          <a:xfrm>
            <a:off x="2637825" y="1732925"/>
            <a:ext cx="1535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Oswald"/>
                <a:ea typeface="Oswald"/>
                <a:cs typeface="Oswald"/>
                <a:sym typeface="Oswald"/>
              </a:rPr>
              <a:t>Adam Zeigler</a:t>
            </a:r>
            <a:endParaRPr sz="1800">
              <a:latin typeface="Oswald"/>
              <a:ea typeface="Oswald"/>
              <a:cs typeface="Oswald"/>
              <a:sym typeface="Oswald"/>
            </a:endParaRPr>
          </a:p>
        </p:txBody>
      </p:sp>
      <p:sp>
        <p:nvSpPr>
          <p:cNvPr id="190" name="Google Shape;190;p4"/>
          <p:cNvSpPr txBox="1"/>
          <p:nvPr/>
        </p:nvSpPr>
        <p:spPr>
          <a:xfrm>
            <a:off x="2822925" y="4305300"/>
            <a:ext cx="1535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Oswald"/>
                <a:ea typeface="Oswald"/>
                <a:cs typeface="Oswald"/>
                <a:sym typeface="Oswald"/>
              </a:rPr>
              <a:t>Tarun Kumar</a:t>
            </a:r>
            <a:endParaRPr sz="1800">
              <a:latin typeface="Oswald"/>
              <a:ea typeface="Oswald"/>
              <a:cs typeface="Oswald"/>
              <a:sym typeface="Oswald"/>
            </a:endParaRPr>
          </a:p>
        </p:txBody>
      </p:sp>
      <p:sp>
        <p:nvSpPr>
          <p:cNvPr id="191" name="Google Shape;191;p4"/>
          <p:cNvSpPr txBox="1"/>
          <p:nvPr/>
        </p:nvSpPr>
        <p:spPr>
          <a:xfrm>
            <a:off x="435000" y="4305300"/>
            <a:ext cx="1535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Oswald"/>
                <a:ea typeface="Oswald"/>
                <a:cs typeface="Oswald"/>
                <a:sym typeface="Oswald"/>
              </a:rPr>
              <a:t>Ivy Chiang</a:t>
            </a:r>
            <a:endParaRPr sz="1800">
              <a:latin typeface="Oswald"/>
              <a:ea typeface="Oswald"/>
              <a:cs typeface="Oswald"/>
              <a:sym typeface="Oswald"/>
            </a:endParaRPr>
          </a:p>
        </p:txBody>
      </p:sp>
      <p:sp>
        <p:nvSpPr>
          <p:cNvPr id="192" name="Google Shape;192;p4"/>
          <p:cNvSpPr/>
          <p:nvPr/>
        </p:nvSpPr>
        <p:spPr>
          <a:xfrm>
            <a:off x="1049225" y="3889421"/>
            <a:ext cx="306686" cy="350371"/>
          </a:xfrm>
          <a:custGeom>
            <a:rect b="b" l="l" r="r" t="t"/>
            <a:pathLst>
              <a:path extrusionOk="0" h="11878" w="10397">
                <a:moveTo>
                  <a:pt x="5135" y="725"/>
                </a:moveTo>
                <a:cubicBezTo>
                  <a:pt x="6868" y="725"/>
                  <a:pt x="8254" y="2142"/>
                  <a:pt x="8254" y="3844"/>
                </a:cubicBezTo>
                <a:lnTo>
                  <a:pt x="8254" y="5923"/>
                </a:lnTo>
                <a:cubicBezTo>
                  <a:pt x="8254" y="6112"/>
                  <a:pt x="8097" y="6270"/>
                  <a:pt x="7908" y="6270"/>
                </a:cubicBezTo>
                <a:lnTo>
                  <a:pt x="7498" y="6270"/>
                </a:lnTo>
                <a:cubicBezTo>
                  <a:pt x="7561" y="6144"/>
                  <a:pt x="7561" y="6049"/>
                  <a:pt x="7561" y="5923"/>
                </a:cubicBezTo>
                <a:lnTo>
                  <a:pt x="7561" y="3844"/>
                </a:lnTo>
                <a:cubicBezTo>
                  <a:pt x="7561" y="3623"/>
                  <a:pt x="7404" y="3466"/>
                  <a:pt x="7183" y="3466"/>
                </a:cubicBezTo>
                <a:lnTo>
                  <a:pt x="6490" y="3466"/>
                </a:lnTo>
                <a:cubicBezTo>
                  <a:pt x="5892" y="3466"/>
                  <a:pt x="5450" y="2993"/>
                  <a:pt x="5450" y="2458"/>
                </a:cubicBezTo>
                <a:lnTo>
                  <a:pt x="5450" y="1733"/>
                </a:lnTo>
                <a:cubicBezTo>
                  <a:pt x="5450" y="1544"/>
                  <a:pt x="5293" y="1386"/>
                  <a:pt x="5104" y="1386"/>
                </a:cubicBezTo>
                <a:cubicBezTo>
                  <a:pt x="4915" y="1386"/>
                  <a:pt x="4757" y="1544"/>
                  <a:pt x="4757" y="1733"/>
                </a:cubicBezTo>
                <a:lnTo>
                  <a:pt x="4757" y="2458"/>
                </a:lnTo>
                <a:cubicBezTo>
                  <a:pt x="4757" y="3056"/>
                  <a:pt x="4285" y="3466"/>
                  <a:pt x="3718" y="3466"/>
                </a:cubicBezTo>
                <a:lnTo>
                  <a:pt x="3088" y="3466"/>
                </a:lnTo>
                <a:cubicBezTo>
                  <a:pt x="2899" y="3466"/>
                  <a:pt x="2741" y="3623"/>
                  <a:pt x="2741" y="3844"/>
                </a:cubicBezTo>
                <a:lnTo>
                  <a:pt x="2741" y="5923"/>
                </a:lnTo>
                <a:cubicBezTo>
                  <a:pt x="2741" y="6049"/>
                  <a:pt x="2741" y="6144"/>
                  <a:pt x="2773" y="6270"/>
                </a:cubicBezTo>
                <a:lnTo>
                  <a:pt x="2395" y="6270"/>
                </a:lnTo>
                <a:cubicBezTo>
                  <a:pt x="2205" y="6270"/>
                  <a:pt x="2048" y="6112"/>
                  <a:pt x="2048" y="5923"/>
                </a:cubicBezTo>
                <a:lnTo>
                  <a:pt x="2048" y="3844"/>
                </a:lnTo>
                <a:cubicBezTo>
                  <a:pt x="2048" y="2111"/>
                  <a:pt x="3466" y="725"/>
                  <a:pt x="5135" y="725"/>
                </a:cubicBezTo>
                <a:close/>
                <a:moveTo>
                  <a:pt x="5230" y="3466"/>
                </a:moveTo>
                <a:cubicBezTo>
                  <a:pt x="5545" y="3907"/>
                  <a:pt x="6049" y="4190"/>
                  <a:pt x="6585" y="4190"/>
                </a:cubicBezTo>
                <a:lnTo>
                  <a:pt x="6963" y="4190"/>
                </a:lnTo>
                <a:lnTo>
                  <a:pt x="6963" y="5955"/>
                </a:lnTo>
                <a:lnTo>
                  <a:pt x="6931" y="5955"/>
                </a:lnTo>
                <a:cubicBezTo>
                  <a:pt x="6931" y="6553"/>
                  <a:pt x="6459" y="6994"/>
                  <a:pt x="5892" y="6994"/>
                </a:cubicBezTo>
                <a:lnTo>
                  <a:pt x="4505" y="6994"/>
                </a:lnTo>
                <a:cubicBezTo>
                  <a:pt x="3938" y="6994"/>
                  <a:pt x="3497" y="6522"/>
                  <a:pt x="3497" y="5955"/>
                </a:cubicBezTo>
                <a:lnTo>
                  <a:pt x="3497" y="4190"/>
                </a:lnTo>
                <a:lnTo>
                  <a:pt x="3844" y="4190"/>
                </a:lnTo>
                <a:cubicBezTo>
                  <a:pt x="4379" y="4190"/>
                  <a:pt x="4915" y="3907"/>
                  <a:pt x="5230" y="3466"/>
                </a:cubicBezTo>
                <a:close/>
                <a:moveTo>
                  <a:pt x="6301" y="7624"/>
                </a:moveTo>
                <a:cubicBezTo>
                  <a:pt x="6396" y="8034"/>
                  <a:pt x="6805" y="8349"/>
                  <a:pt x="7278" y="8349"/>
                </a:cubicBezTo>
                <a:lnTo>
                  <a:pt x="7624" y="8349"/>
                </a:lnTo>
                <a:lnTo>
                  <a:pt x="7624" y="9200"/>
                </a:lnTo>
                <a:cubicBezTo>
                  <a:pt x="6852" y="9546"/>
                  <a:pt x="6025" y="9719"/>
                  <a:pt x="5198" y="9719"/>
                </a:cubicBezTo>
                <a:cubicBezTo>
                  <a:pt x="4371" y="9719"/>
                  <a:pt x="3544" y="9546"/>
                  <a:pt x="2773" y="9200"/>
                </a:cubicBezTo>
                <a:lnTo>
                  <a:pt x="2773" y="8349"/>
                </a:lnTo>
                <a:lnTo>
                  <a:pt x="3119" y="8349"/>
                </a:lnTo>
                <a:cubicBezTo>
                  <a:pt x="3560" y="8349"/>
                  <a:pt x="3970" y="8034"/>
                  <a:pt x="4127" y="7624"/>
                </a:cubicBezTo>
                <a:cubicBezTo>
                  <a:pt x="4253" y="7656"/>
                  <a:pt x="4411" y="7656"/>
                  <a:pt x="4505" y="7656"/>
                </a:cubicBezTo>
                <a:lnTo>
                  <a:pt x="5892" y="7656"/>
                </a:lnTo>
                <a:cubicBezTo>
                  <a:pt x="6018" y="7656"/>
                  <a:pt x="6175" y="7656"/>
                  <a:pt x="6301" y="7624"/>
                </a:cubicBezTo>
                <a:close/>
                <a:moveTo>
                  <a:pt x="2079" y="8349"/>
                </a:moveTo>
                <a:lnTo>
                  <a:pt x="2079" y="11153"/>
                </a:lnTo>
                <a:lnTo>
                  <a:pt x="693" y="11153"/>
                </a:lnTo>
                <a:lnTo>
                  <a:pt x="693" y="9389"/>
                </a:lnTo>
                <a:cubicBezTo>
                  <a:pt x="693" y="8790"/>
                  <a:pt x="1166" y="8349"/>
                  <a:pt x="1733" y="8349"/>
                </a:cubicBezTo>
                <a:close/>
                <a:moveTo>
                  <a:pt x="7656" y="9924"/>
                </a:moveTo>
                <a:lnTo>
                  <a:pt x="7656" y="11153"/>
                </a:lnTo>
                <a:lnTo>
                  <a:pt x="2773" y="11153"/>
                </a:lnTo>
                <a:lnTo>
                  <a:pt x="2773" y="9924"/>
                </a:lnTo>
                <a:cubicBezTo>
                  <a:pt x="3560" y="10239"/>
                  <a:pt x="4411" y="10397"/>
                  <a:pt x="5230" y="10397"/>
                </a:cubicBezTo>
                <a:cubicBezTo>
                  <a:pt x="6049" y="10397"/>
                  <a:pt x="6868" y="10239"/>
                  <a:pt x="7656" y="9924"/>
                </a:cubicBezTo>
                <a:close/>
                <a:moveTo>
                  <a:pt x="8664" y="8349"/>
                </a:moveTo>
                <a:cubicBezTo>
                  <a:pt x="9231" y="8349"/>
                  <a:pt x="9672" y="8821"/>
                  <a:pt x="9672" y="9389"/>
                </a:cubicBezTo>
                <a:lnTo>
                  <a:pt x="9672" y="11153"/>
                </a:lnTo>
                <a:lnTo>
                  <a:pt x="8286" y="11153"/>
                </a:lnTo>
                <a:lnTo>
                  <a:pt x="8286" y="8349"/>
                </a:lnTo>
                <a:close/>
                <a:moveTo>
                  <a:pt x="5198" y="0"/>
                </a:moveTo>
                <a:cubicBezTo>
                  <a:pt x="3088" y="0"/>
                  <a:pt x="1355" y="1701"/>
                  <a:pt x="1355" y="3844"/>
                </a:cubicBezTo>
                <a:lnTo>
                  <a:pt x="1355" y="5923"/>
                </a:lnTo>
                <a:cubicBezTo>
                  <a:pt x="1355" y="6522"/>
                  <a:pt x="1827" y="6931"/>
                  <a:pt x="2395" y="6931"/>
                </a:cubicBezTo>
                <a:lnTo>
                  <a:pt x="3088" y="6931"/>
                </a:lnTo>
                <a:cubicBezTo>
                  <a:pt x="3182" y="7057"/>
                  <a:pt x="3308" y="7183"/>
                  <a:pt x="3466" y="7309"/>
                </a:cubicBezTo>
                <a:cubicBezTo>
                  <a:pt x="3466" y="7530"/>
                  <a:pt x="3308" y="7687"/>
                  <a:pt x="3088" y="7687"/>
                </a:cubicBezTo>
                <a:lnTo>
                  <a:pt x="1733" y="7687"/>
                </a:lnTo>
                <a:cubicBezTo>
                  <a:pt x="788" y="7687"/>
                  <a:pt x="0" y="8475"/>
                  <a:pt x="0" y="9420"/>
                </a:cubicBezTo>
                <a:lnTo>
                  <a:pt x="0" y="11499"/>
                </a:lnTo>
                <a:cubicBezTo>
                  <a:pt x="0" y="11720"/>
                  <a:pt x="158" y="11877"/>
                  <a:pt x="347" y="11877"/>
                </a:cubicBezTo>
                <a:lnTo>
                  <a:pt x="10019" y="11877"/>
                </a:lnTo>
                <a:cubicBezTo>
                  <a:pt x="10239" y="11877"/>
                  <a:pt x="10397" y="11720"/>
                  <a:pt x="10397" y="11499"/>
                </a:cubicBezTo>
                <a:lnTo>
                  <a:pt x="10397" y="9420"/>
                </a:lnTo>
                <a:cubicBezTo>
                  <a:pt x="10397" y="8475"/>
                  <a:pt x="9609" y="7687"/>
                  <a:pt x="8664" y="7687"/>
                </a:cubicBezTo>
                <a:lnTo>
                  <a:pt x="7278" y="7687"/>
                </a:lnTo>
                <a:cubicBezTo>
                  <a:pt x="7089" y="7687"/>
                  <a:pt x="6931" y="7530"/>
                  <a:pt x="6931" y="7341"/>
                </a:cubicBezTo>
                <a:cubicBezTo>
                  <a:pt x="7026" y="7246"/>
                  <a:pt x="7152" y="7152"/>
                  <a:pt x="7278" y="6994"/>
                </a:cubicBezTo>
                <a:lnTo>
                  <a:pt x="7971" y="6994"/>
                </a:lnTo>
                <a:cubicBezTo>
                  <a:pt x="8569" y="6994"/>
                  <a:pt x="9011" y="6522"/>
                  <a:pt x="9011" y="5955"/>
                </a:cubicBezTo>
                <a:lnTo>
                  <a:pt x="9011" y="3844"/>
                </a:lnTo>
                <a:cubicBezTo>
                  <a:pt x="9011" y="1733"/>
                  <a:pt x="7309" y="0"/>
                  <a:pt x="51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 name="Google Shape;193;p4"/>
          <p:cNvGrpSpPr/>
          <p:nvPr/>
        </p:nvGrpSpPr>
        <p:grpSpPr>
          <a:xfrm>
            <a:off x="3405992" y="3881119"/>
            <a:ext cx="368987" cy="366992"/>
            <a:chOff x="-64401400" y="1914475"/>
            <a:chExt cx="319000" cy="317275"/>
          </a:xfrm>
        </p:grpSpPr>
        <p:sp>
          <p:nvSpPr>
            <p:cNvPr id="194" name="Google Shape;194;p4"/>
            <p:cNvSpPr/>
            <p:nvPr/>
          </p:nvSpPr>
          <p:spPr>
            <a:xfrm>
              <a:off x="-64401400" y="1914475"/>
              <a:ext cx="319000" cy="31727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4"/>
            <p:cNvSpPr/>
            <p:nvPr/>
          </p:nvSpPr>
          <p:spPr>
            <a:xfrm>
              <a:off x="-64172200" y="2175800"/>
              <a:ext cx="48850" cy="22075"/>
            </a:xfrm>
            <a:custGeom>
              <a:rect b="b" l="l" r="r" t="t"/>
              <a:pathLst>
                <a:path extrusionOk="0" h="883" w="1954">
                  <a:moveTo>
                    <a:pt x="410" y="1"/>
                  </a:moveTo>
                  <a:cubicBezTo>
                    <a:pt x="158" y="1"/>
                    <a:pt x="0" y="190"/>
                    <a:pt x="0" y="442"/>
                  </a:cubicBezTo>
                  <a:cubicBezTo>
                    <a:pt x="0" y="662"/>
                    <a:pt x="221" y="883"/>
                    <a:pt x="410" y="883"/>
                  </a:cubicBezTo>
                  <a:lnTo>
                    <a:pt x="1513" y="883"/>
                  </a:lnTo>
                  <a:cubicBezTo>
                    <a:pt x="1765" y="883"/>
                    <a:pt x="1891" y="662"/>
                    <a:pt x="1891" y="442"/>
                  </a:cubicBezTo>
                  <a:cubicBezTo>
                    <a:pt x="1954" y="190"/>
                    <a:pt x="1733" y="1"/>
                    <a:pt x="15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4"/>
            <p:cNvSpPr/>
            <p:nvPr/>
          </p:nvSpPr>
          <p:spPr>
            <a:xfrm>
              <a:off x="-64212375" y="2210450"/>
              <a:ext cx="5525" cy="25"/>
            </a:xfrm>
            <a:custGeom>
              <a:rect b="b" l="l" r="r" t="t"/>
              <a:pathLst>
                <a:path extrusionOk="0" h="1" w="221">
                  <a:moveTo>
                    <a:pt x="1" y="1"/>
                  </a:moveTo>
                  <a:lnTo>
                    <a:pt x="221" y="1"/>
                  </a:ln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4"/>
          <p:cNvSpPr/>
          <p:nvPr/>
        </p:nvSpPr>
        <p:spPr>
          <a:xfrm>
            <a:off x="2186411" y="3030506"/>
            <a:ext cx="389070" cy="455636"/>
          </a:xfrm>
          <a:custGeom>
            <a:rect b="b" l="l" r="r" t="t"/>
            <a:pathLst>
              <a:path extrusionOk="0" h="208768" w="178268">
                <a:moveTo>
                  <a:pt x="104580" y="12298"/>
                </a:moveTo>
                <a:cubicBezTo>
                  <a:pt x="109897" y="12298"/>
                  <a:pt x="114594" y="15690"/>
                  <a:pt x="116257" y="20746"/>
                </a:cubicBezTo>
                <a:cubicBezTo>
                  <a:pt x="117245" y="23736"/>
                  <a:pt x="120016" y="25587"/>
                  <a:pt x="122950" y="25587"/>
                </a:cubicBezTo>
                <a:cubicBezTo>
                  <a:pt x="123697" y="25587"/>
                  <a:pt x="124454" y="25467"/>
                  <a:pt x="125195" y="25215"/>
                </a:cubicBezTo>
                <a:cubicBezTo>
                  <a:pt x="126454" y="24788"/>
                  <a:pt x="127781" y="24568"/>
                  <a:pt x="129128" y="24568"/>
                </a:cubicBezTo>
                <a:cubicBezTo>
                  <a:pt x="129631" y="24568"/>
                  <a:pt x="130137" y="24598"/>
                  <a:pt x="130643" y="24661"/>
                </a:cubicBezTo>
                <a:cubicBezTo>
                  <a:pt x="136384" y="25313"/>
                  <a:pt x="140983" y="30206"/>
                  <a:pt x="141407" y="35980"/>
                </a:cubicBezTo>
                <a:cubicBezTo>
                  <a:pt x="141897" y="43221"/>
                  <a:pt x="136156" y="49126"/>
                  <a:pt x="129142" y="49126"/>
                </a:cubicBezTo>
                <a:lnTo>
                  <a:pt x="110712" y="49126"/>
                </a:lnTo>
                <a:cubicBezTo>
                  <a:pt x="103960" y="49126"/>
                  <a:pt x="98447" y="54638"/>
                  <a:pt x="98447" y="61391"/>
                </a:cubicBezTo>
                <a:lnTo>
                  <a:pt x="98447" y="79560"/>
                </a:lnTo>
                <a:cubicBezTo>
                  <a:pt x="98447" y="83054"/>
                  <a:pt x="95699" y="85966"/>
                  <a:pt x="92295" y="85966"/>
                </a:cubicBezTo>
                <a:cubicBezTo>
                  <a:pt x="91917" y="85966"/>
                  <a:pt x="91531" y="85930"/>
                  <a:pt x="91140" y="85855"/>
                </a:cubicBezTo>
                <a:cubicBezTo>
                  <a:pt x="88498" y="85334"/>
                  <a:pt x="86508" y="83181"/>
                  <a:pt x="86215" y="80538"/>
                </a:cubicBezTo>
                <a:cubicBezTo>
                  <a:pt x="86117" y="79919"/>
                  <a:pt x="86182" y="80963"/>
                  <a:pt x="86149" y="67556"/>
                </a:cubicBezTo>
                <a:lnTo>
                  <a:pt x="86149" y="61391"/>
                </a:lnTo>
                <a:cubicBezTo>
                  <a:pt x="86149" y="57998"/>
                  <a:pt x="83409" y="55258"/>
                  <a:pt x="80017" y="55258"/>
                </a:cubicBezTo>
                <a:cubicBezTo>
                  <a:pt x="76624" y="55258"/>
                  <a:pt x="73884" y="57998"/>
                  <a:pt x="73884" y="61391"/>
                </a:cubicBezTo>
                <a:lnTo>
                  <a:pt x="73884" y="67295"/>
                </a:lnTo>
                <a:cubicBezTo>
                  <a:pt x="73884" y="70739"/>
                  <a:pt x="71169" y="73680"/>
                  <a:pt x="67736" y="73680"/>
                </a:cubicBezTo>
                <a:cubicBezTo>
                  <a:pt x="67463" y="73680"/>
                  <a:pt x="67185" y="73662"/>
                  <a:pt x="66904" y="73623"/>
                </a:cubicBezTo>
                <a:cubicBezTo>
                  <a:pt x="64164" y="73264"/>
                  <a:pt x="61978" y="71046"/>
                  <a:pt x="61652" y="68241"/>
                </a:cubicBezTo>
                <a:cubicBezTo>
                  <a:pt x="61554" y="67621"/>
                  <a:pt x="61619" y="67980"/>
                  <a:pt x="61587" y="61391"/>
                </a:cubicBezTo>
                <a:cubicBezTo>
                  <a:pt x="61587" y="54638"/>
                  <a:pt x="56074" y="49126"/>
                  <a:pt x="49322" y="49126"/>
                </a:cubicBezTo>
                <a:lnTo>
                  <a:pt x="37024" y="49126"/>
                </a:lnTo>
                <a:cubicBezTo>
                  <a:pt x="30272" y="49126"/>
                  <a:pt x="24759" y="54638"/>
                  <a:pt x="24759" y="61391"/>
                </a:cubicBezTo>
                <a:lnTo>
                  <a:pt x="24759" y="98251"/>
                </a:lnTo>
                <a:cubicBezTo>
                  <a:pt x="24759" y="101658"/>
                  <a:pt x="21953" y="104393"/>
                  <a:pt x="18553" y="104393"/>
                </a:cubicBezTo>
                <a:cubicBezTo>
                  <a:pt x="18436" y="104393"/>
                  <a:pt x="18320" y="104390"/>
                  <a:pt x="18202" y="104384"/>
                </a:cubicBezTo>
                <a:cubicBezTo>
                  <a:pt x="15201" y="104188"/>
                  <a:pt x="12689" y="101676"/>
                  <a:pt x="12494" y="98675"/>
                </a:cubicBezTo>
                <a:cubicBezTo>
                  <a:pt x="12363" y="96326"/>
                  <a:pt x="12396" y="66479"/>
                  <a:pt x="12494" y="48147"/>
                </a:cubicBezTo>
                <a:cubicBezTo>
                  <a:pt x="12722" y="42960"/>
                  <a:pt x="14614" y="41688"/>
                  <a:pt x="15430" y="41166"/>
                </a:cubicBezTo>
                <a:cubicBezTo>
                  <a:pt x="16180" y="40677"/>
                  <a:pt x="18431" y="39176"/>
                  <a:pt x="18659" y="36045"/>
                </a:cubicBezTo>
                <a:cubicBezTo>
                  <a:pt x="19018" y="29978"/>
                  <a:pt x="23878" y="25052"/>
                  <a:pt x="29913" y="24595"/>
                </a:cubicBezTo>
                <a:cubicBezTo>
                  <a:pt x="30226" y="24571"/>
                  <a:pt x="30539" y="24559"/>
                  <a:pt x="30850" y="24559"/>
                </a:cubicBezTo>
                <a:cubicBezTo>
                  <a:pt x="32221" y="24559"/>
                  <a:pt x="33562" y="24790"/>
                  <a:pt x="34838" y="25215"/>
                </a:cubicBezTo>
                <a:cubicBezTo>
                  <a:pt x="35586" y="25467"/>
                  <a:pt x="36349" y="25587"/>
                  <a:pt x="37100" y="25587"/>
                </a:cubicBezTo>
                <a:cubicBezTo>
                  <a:pt x="40049" y="25587"/>
                  <a:pt x="42814" y="23736"/>
                  <a:pt x="43776" y="20746"/>
                </a:cubicBezTo>
                <a:cubicBezTo>
                  <a:pt x="45440" y="15690"/>
                  <a:pt x="50137" y="12298"/>
                  <a:pt x="55454" y="12298"/>
                </a:cubicBezTo>
                <a:cubicBezTo>
                  <a:pt x="60771" y="12298"/>
                  <a:pt x="65468" y="15690"/>
                  <a:pt x="67132" y="20746"/>
                </a:cubicBezTo>
                <a:cubicBezTo>
                  <a:pt x="68120" y="23736"/>
                  <a:pt x="70890" y="25587"/>
                  <a:pt x="73824" y="25587"/>
                </a:cubicBezTo>
                <a:cubicBezTo>
                  <a:pt x="74571" y="25587"/>
                  <a:pt x="75328" y="25467"/>
                  <a:pt x="76070" y="25215"/>
                </a:cubicBezTo>
                <a:cubicBezTo>
                  <a:pt x="77342" y="24775"/>
                  <a:pt x="78679" y="24555"/>
                  <a:pt x="80017" y="24555"/>
                </a:cubicBezTo>
                <a:cubicBezTo>
                  <a:pt x="81354" y="24555"/>
                  <a:pt x="82692" y="24775"/>
                  <a:pt x="83964" y="25215"/>
                </a:cubicBezTo>
                <a:cubicBezTo>
                  <a:pt x="84712" y="25467"/>
                  <a:pt x="85473" y="25587"/>
                  <a:pt x="86222" y="25587"/>
                </a:cubicBezTo>
                <a:cubicBezTo>
                  <a:pt x="89164" y="25587"/>
                  <a:pt x="91914" y="23736"/>
                  <a:pt x="92902" y="20746"/>
                </a:cubicBezTo>
                <a:cubicBezTo>
                  <a:pt x="94565" y="15690"/>
                  <a:pt x="99263" y="12298"/>
                  <a:pt x="104580" y="12298"/>
                </a:cubicBezTo>
                <a:close/>
                <a:moveTo>
                  <a:pt x="159838" y="61391"/>
                </a:moveTo>
                <a:cubicBezTo>
                  <a:pt x="163230" y="61391"/>
                  <a:pt x="165970" y="64163"/>
                  <a:pt x="165970" y="67556"/>
                </a:cubicBezTo>
                <a:lnTo>
                  <a:pt x="165970" y="127511"/>
                </a:lnTo>
                <a:cubicBezTo>
                  <a:pt x="165970" y="129827"/>
                  <a:pt x="164698" y="131947"/>
                  <a:pt x="162578" y="132991"/>
                </a:cubicBezTo>
                <a:lnTo>
                  <a:pt x="140266" y="144147"/>
                </a:lnTo>
                <a:cubicBezTo>
                  <a:pt x="142549" y="116518"/>
                  <a:pt x="141342" y="86606"/>
                  <a:pt x="136645" y="61391"/>
                </a:cubicBezTo>
                <a:close/>
                <a:moveTo>
                  <a:pt x="124151" y="61391"/>
                </a:moveTo>
                <a:cubicBezTo>
                  <a:pt x="130806" y="95120"/>
                  <a:pt x="130806" y="138210"/>
                  <a:pt x="124151" y="171939"/>
                </a:cubicBezTo>
                <a:lnTo>
                  <a:pt x="110712" y="171939"/>
                </a:lnTo>
                <a:lnTo>
                  <a:pt x="110712" y="135079"/>
                </a:lnTo>
                <a:lnTo>
                  <a:pt x="98447" y="135079"/>
                </a:lnTo>
                <a:lnTo>
                  <a:pt x="98447" y="171939"/>
                </a:lnTo>
                <a:lnTo>
                  <a:pt x="86149" y="171939"/>
                </a:lnTo>
                <a:lnTo>
                  <a:pt x="86149" y="135079"/>
                </a:lnTo>
                <a:lnTo>
                  <a:pt x="73884" y="135079"/>
                </a:lnTo>
                <a:lnTo>
                  <a:pt x="73884" y="171939"/>
                </a:lnTo>
                <a:lnTo>
                  <a:pt x="61587" y="171939"/>
                </a:lnTo>
                <a:lnTo>
                  <a:pt x="61587" y="135079"/>
                </a:lnTo>
                <a:lnTo>
                  <a:pt x="49322" y="135079"/>
                </a:lnTo>
                <a:lnTo>
                  <a:pt x="49322" y="171939"/>
                </a:lnTo>
                <a:lnTo>
                  <a:pt x="35915" y="171939"/>
                </a:lnTo>
                <a:cubicBezTo>
                  <a:pt x="32685" y="155042"/>
                  <a:pt x="30793" y="132404"/>
                  <a:pt x="30891" y="111951"/>
                </a:cubicBezTo>
                <a:cubicBezTo>
                  <a:pt x="34936" y="108298"/>
                  <a:pt x="37024" y="103340"/>
                  <a:pt x="37024" y="98251"/>
                </a:cubicBezTo>
                <a:lnTo>
                  <a:pt x="37024" y="61391"/>
                </a:lnTo>
                <a:lnTo>
                  <a:pt x="49322" y="61391"/>
                </a:lnTo>
                <a:cubicBezTo>
                  <a:pt x="49322" y="67751"/>
                  <a:pt x="49289" y="68110"/>
                  <a:pt x="49419" y="69415"/>
                </a:cubicBezTo>
                <a:cubicBezTo>
                  <a:pt x="50463" y="79071"/>
                  <a:pt x="58488" y="85953"/>
                  <a:pt x="67752" y="85953"/>
                </a:cubicBezTo>
                <a:cubicBezTo>
                  <a:pt x="69937" y="85953"/>
                  <a:pt x="72286" y="85562"/>
                  <a:pt x="74537" y="84681"/>
                </a:cubicBezTo>
                <a:cubicBezTo>
                  <a:pt x="76648" y="92583"/>
                  <a:pt x="83937" y="98258"/>
                  <a:pt x="92310" y="98258"/>
                </a:cubicBezTo>
                <a:cubicBezTo>
                  <a:pt x="92474" y="98258"/>
                  <a:pt x="92639" y="98255"/>
                  <a:pt x="92804" y="98251"/>
                </a:cubicBezTo>
                <a:cubicBezTo>
                  <a:pt x="102720" y="97957"/>
                  <a:pt x="110712" y="89802"/>
                  <a:pt x="110712" y="79821"/>
                </a:cubicBezTo>
                <a:lnTo>
                  <a:pt x="110712" y="61391"/>
                </a:lnTo>
                <a:close/>
                <a:moveTo>
                  <a:pt x="123010" y="184204"/>
                </a:moveTo>
                <a:lnTo>
                  <a:pt x="123010" y="196502"/>
                </a:lnTo>
                <a:lnTo>
                  <a:pt x="37024" y="196502"/>
                </a:lnTo>
                <a:lnTo>
                  <a:pt x="37024" y="184204"/>
                </a:lnTo>
                <a:close/>
                <a:moveTo>
                  <a:pt x="55454" y="0"/>
                </a:moveTo>
                <a:cubicBezTo>
                  <a:pt x="46451" y="0"/>
                  <a:pt x="38361" y="4860"/>
                  <a:pt x="34055" y="12493"/>
                </a:cubicBezTo>
                <a:cubicBezTo>
                  <a:pt x="32986" y="12354"/>
                  <a:pt x="31923" y="12286"/>
                  <a:pt x="30873" y="12286"/>
                </a:cubicBezTo>
                <a:cubicBezTo>
                  <a:pt x="19143" y="12286"/>
                  <a:pt x="8908" y="20743"/>
                  <a:pt x="6753" y="32359"/>
                </a:cubicBezTo>
                <a:cubicBezTo>
                  <a:pt x="2675" y="35882"/>
                  <a:pt x="457" y="41068"/>
                  <a:pt x="196" y="47755"/>
                </a:cubicBezTo>
                <a:cubicBezTo>
                  <a:pt x="196" y="48180"/>
                  <a:pt x="0" y="96163"/>
                  <a:pt x="229" y="99491"/>
                </a:cubicBezTo>
                <a:cubicBezTo>
                  <a:pt x="881" y="108918"/>
                  <a:pt x="8710" y="116681"/>
                  <a:pt x="18626" y="116681"/>
                </a:cubicBezTo>
                <a:cubicBezTo>
                  <a:pt x="18822" y="138439"/>
                  <a:pt x="21105" y="161958"/>
                  <a:pt x="24759" y="178724"/>
                </a:cubicBezTo>
                <a:lnTo>
                  <a:pt x="24759" y="208767"/>
                </a:lnTo>
                <a:lnTo>
                  <a:pt x="135275" y="208767"/>
                </a:lnTo>
                <a:lnTo>
                  <a:pt x="135275" y="178724"/>
                </a:lnTo>
                <a:cubicBezTo>
                  <a:pt x="136677" y="172331"/>
                  <a:pt x="137819" y="165611"/>
                  <a:pt x="138732" y="158630"/>
                </a:cubicBezTo>
                <a:lnTo>
                  <a:pt x="168090" y="143984"/>
                </a:lnTo>
                <a:cubicBezTo>
                  <a:pt x="174353" y="140820"/>
                  <a:pt x="178268" y="134524"/>
                  <a:pt x="178268" y="127511"/>
                </a:cubicBezTo>
                <a:lnTo>
                  <a:pt x="178268" y="67556"/>
                </a:lnTo>
                <a:cubicBezTo>
                  <a:pt x="178268" y="57378"/>
                  <a:pt x="170015" y="49126"/>
                  <a:pt x="159838" y="49126"/>
                </a:cubicBezTo>
                <a:lnTo>
                  <a:pt x="150410" y="49126"/>
                </a:lnTo>
                <a:cubicBezTo>
                  <a:pt x="152857" y="44918"/>
                  <a:pt x="153999" y="40122"/>
                  <a:pt x="153640" y="35132"/>
                </a:cubicBezTo>
                <a:cubicBezTo>
                  <a:pt x="152766" y="22151"/>
                  <a:pt x="141938" y="12285"/>
                  <a:pt x="129191" y="12285"/>
                </a:cubicBezTo>
                <a:cubicBezTo>
                  <a:pt x="128132" y="12285"/>
                  <a:pt x="127059" y="12353"/>
                  <a:pt x="125978" y="12493"/>
                </a:cubicBezTo>
                <a:cubicBezTo>
                  <a:pt x="121672" y="4860"/>
                  <a:pt x="113583" y="0"/>
                  <a:pt x="104580" y="0"/>
                </a:cubicBezTo>
                <a:cubicBezTo>
                  <a:pt x="95576" y="0"/>
                  <a:pt x="87487" y="4860"/>
                  <a:pt x="83181" y="12493"/>
                </a:cubicBezTo>
                <a:cubicBezTo>
                  <a:pt x="82137" y="12347"/>
                  <a:pt x="81077" y="12273"/>
                  <a:pt x="80017" y="12273"/>
                </a:cubicBezTo>
                <a:cubicBezTo>
                  <a:pt x="78957" y="12273"/>
                  <a:pt x="77897" y="12347"/>
                  <a:pt x="76853" y="12493"/>
                </a:cubicBezTo>
                <a:cubicBezTo>
                  <a:pt x="72579" y="4860"/>
                  <a:pt x="64457" y="0"/>
                  <a:pt x="55454" y="0"/>
                </a:cubicBezTo>
                <a:close/>
              </a:path>
            </a:pathLst>
          </a:custGeom>
          <a:solidFill>
            <a:srgbClr val="FF77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4"/>
          <p:cNvSpPr txBox="1"/>
          <p:nvPr>
            <p:ph idx="12" type="sldNum"/>
          </p:nvPr>
        </p:nvSpPr>
        <p:spPr>
          <a:xfrm>
            <a:off x="8562509" y="47561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2" name="Shape 202"/>
        <p:cNvGrpSpPr/>
        <p:nvPr/>
      </p:nvGrpSpPr>
      <p:grpSpPr>
        <a:xfrm>
          <a:off x="0" y="0"/>
          <a:ext cx="0" cy="0"/>
          <a:chOff x="0" y="0"/>
          <a:chExt cx="0" cy="0"/>
        </a:xfrm>
      </p:grpSpPr>
      <p:sp>
        <p:nvSpPr>
          <p:cNvPr id="203" name="Google Shape;203;p6"/>
          <p:cNvSpPr txBox="1"/>
          <p:nvPr>
            <p:ph idx="4294967295"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t>Table of Contents</a:t>
            </a:r>
            <a:endParaRPr sz="3500"/>
          </a:p>
        </p:txBody>
      </p:sp>
      <p:sp>
        <p:nvSpPr>
          <p:cNvPr id="204" name="Google Shape;204;p6"/>
          <p:cNvSpPr txBox="1"/>
          <p:nvPr>
            <p:ph idx="4294967295" type="subTitle"/>
          </p:nvPr>
        </p:nvSpPr>
        <p:spPr>
          <a:xfrm>
            <a:off x="6298675" y="1567400"/>
            <a:ext cx="2486700" cy="42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Pain Points and Motivations</a:t>
            </a:r>
            <a:endParaRPr/>
          </a:p>
        </p:txBody>
      </p:sp>
      <p:cxnSp>
        <p:nvCxnSpPr>
          <p:cNvPr id="205" name="Google Shape;205;p6"/>
          <p:cNvCxnSpPr/>
          <p:nvPr/>
        </p:nvCxnSpPr>
        <p:spPr>
          <a:xfrm flipH="1" rot="10800000">
            <a:off x="1617392" y="2504715"/>
            <a:ext cx="684600" cy="832800"/>
          </a:xfrm>
          <a:prstGeom prst="straightConnector1">
            <a:avLst/>
          </a:prstGeom>
          <a:noFill/>
          <a:ln cap="flat" cmpd="sng" w="19050">
            <a:solidFill>
              <a:srgbClr val="CCCCCC"/>
            </a:solidFill>
            <a:prstDash val="dot"/>
            <a:round/>
            <a:headEnd len="sm" w="sm" type="none"/>
            <a:tailEnd len="sm" w="sm" type="none"/>
          </a:ln>
        </p:spPr>
      </p:cxnSp>
      <p:cxnSp>
        <p:nvCxnSpPr>
          <p:cNvPr id="206" name="Google Shape;206;p6"/>
          <p:cNvCxnSpPr/>
          <p:nvPr/>
        </p:nvCxnSpPr>
        <p:spPr>
          <a:xfrm flipH="1" rot="10800000">
            <a:off x="4192102" y="2504715"/>
            <a:ext cx="674700" cy="832800"/>
          </a:xfrm>
          <a:prstGeom prst="straightConnector1">
            <a:avLst/>
          </a:prstGeom>
          <a:noFill/>
          <a:ln cap="flat" cmpd="sng" w="19050">
            <a:solidFill>
              <a:srgbClr val="CCCCCC"/>
            </a:solidFill>
            <a:prstDash val="dot"/>
            <a:round/>
            <a:headEnd len="sm" w="sm" type="none"/>
            <a:tailEnd len="sm" w="sm" type="none"/>
          </a:ln>
        </p:spPr>
      </p:cxnSp>
      <p:cxnSp>
        <p:nvCxnSpPr>
          <p:cNvPr id="207" name="Google Shape;207;p6"/>
          <p:cNvCxnSpPr/>
          <p:nvPr/>
        </p:nvCxnSpPr>
        <p:spPr>
          <a:xfrm rot="10800000">
            <a:off x="2890894" y="2504715"/>
            <a:ext cx="684600" cy="832800"/>
          </a:xfrm>
          <a:prstGeom prst="straightConnector1">
            <a:avLst/>
          </a:prstGeom>
          <a:noFill/>
          <a:ln cap="flat" cmpd="sng" w="19050">
            <a:solidFill>
              <a:srgbClr val="CCCCCC"/>
            </a:solidFill>
            <a:prstDash val="dot"/>
            <a:round/>
            <a:headEnd len="sm" w="sm" type="none"/>
            <a:tailEnd len="sm" w="sm" type="none"/>
          </a:ln>
        </p:spPr>
      </p:cxnSp>
      <p:cxnSp>
        <p:nvCxnSpPr>
          <p:cNvPr id="208" name="Google Shape;208;p6"/>
          <p:cNvCxnSpPr>
            <a:endCxn id="209" idx="1"/>
          </p:cNvCxnSpPr>
          <p:nvPr/>
        </p:nvCxnSpPr>
        <p:spPr>
          <a:xfrm>
            <a:off x="471388" y="3692256"/>
            <a:ext cx="539700" cy="0"/>
          </a:xfrm>
          <a:prstGeom prst="straightConnector1">
            <a:avLst/>
          </a:prstGeom>
          <a:noFill/>
          <a:ln cap="flat" cmpd="sng" w="19050">
            <a:solidFill>
              <a:srgbClr val="CCCCCC"/>
            </a:solidFill>
            <a:prstDash val="dot"/>
            <a:round/>
            <a:headEnd len="med" w="med" type="diamond"/>
            <a:tailEnd len="sm" w="sm" type="none"/>
          </a:ln>
        </p:spPr>
      </p:cxnSp>
      <p:cxnSp>
        <p:nvCxnSpPr>
          <p:cNvPr id="210" name="Google Shape;210;p6"/>
          <p:cNvCxnSpPr/>
          <p:nvPr/>
        </p:nvCxnSpPr>
        <p:spPr>
          <a:xfrm>
            <a:off x="8055237" y="2173533"/>
            <a:ext cx="539700" cy="0"/>
          </a:xfrm>
          <a:prstGeom prst="straightConnector1">
            <a:avLst/>
          </a:prstGeom>
          <a:noFill/>
          <a:ln cap="flat" cmpd="sng" w="19050">
            <a:solidFill>
              <a:srgbClr val="CCCCCC"/>
            </a:solidFill>
            <a:prstDash val="dot"/>
            <a:round/>
            <a:headEnd len="sm" w="sm" type="none"/>
            <a:tailEnd len="med" w="med" type="diamond"/>
          </a:ln>
        </p:spPr>
      </p:cxnSp>
      <p:sp>
        <p:nvSpPr>
          <p:cNvPr id="209" name="Google Shape;209;p6"/>
          <p:cNvSpPr/>
          <p:nvPr/>
        </p:nvSpPr>
        <p:spPr>
          <a:xfrm>
            <a:off x="1011088" y="3350406"/>
            <a:ext cx="603000" cy="683700"/>
          </a:xfrm>
          <a:prstGeom prst="rect">
            <a:avLst/>
          </a:prstGeom>
          <a:noFill/>
          <a:ln cap="flat" cmpd="sng" w="19050">
            <a:solidFill>
              <a:srgbClr val="FF77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6"/>
          <p:cNvSpPr txBox="1"/>
          <p:nvPr>
            <p:ph idx="4294967295" type="title"/>
          </p:nvPr>
        </p:nvSpPr>
        <p:spPr>
          <a:xfrm>
            <a:off x="946558" y="3426562"/>
            <a:ext cx="731700" cy="531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sz="2200"/>
              <a:t>01</a:t>
            </a:r>
            <a:endParaRPr sz="2200"/>
          </a:p>
        </p:txBody>
      </p:sp>
      <p:cxnSp>
        <p:nvCxnSpPr>
          <p:cNvPr id="212" name="Google Shape;212;p6"/>
          <p:cNvCxnSpPr>
            <a:endCxn id="209" idx="0"/>
          </p:cNvCxnSpPr>
          <p:nvPr/>
        </p:nvCxnSpPr>
        <p:spPr>
          <a:xfrm>
            <a:off x="1312588" y="2658306"/>
            <a:ext cx="0" cy="692100"/>
          </a:xfrm>
          <a:prstGeom prst="straightConnector1">
            <a:avLst/>
          </a:prstGeom>
          <a:noFill/>
          <a:ln cap="flat" cmpd="sng" w="19050">
            <a:solidFill>
              <a:srgbClr val="FF774B"/>
            </a:solidFill>
            <a:prstDash val="solid"/>
            <a:round/>
            <a:headEnd len="med" w="med" type="diamond"/>
            <a:tailEnd len="sm" w="sm" type="none"/>
          </a:ln>
        </p:spPr>
      </p:cxnSp>
      <p:sp>
        <p:nvSpPr>
          <p:cNvPr id="213" name="Google Shape;213;p6"/>
          <p:cNvSpPr/>
          <p:nvPr/>
        </p:nvSpPr>
        <p:spPr>
          <a:xfrm>
            <a:off x="2295108" y="1831850"/>
            <a:ext cx="603000" cy="683700"/>
          </a:xfrm>
          <a:prstGeom prst="rect">
            <a:avLst/>
          </a:prstGeom>
          <a:noFill/>
          <a:ln cap="flat" cmpd="sng" w="19050">
            <a:solidFill>
              <a:srgbClr val="FF77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6"/>
          <p:cNvSpPr txBox="1"/>
          <p:nvPr>
            <p:ph idx="4294967295" type="title"/>
          </p:nvPr>
        </p:nvSpPr>
        <p:spPr>
          <a:xfrm>
            <a:off x="2155301" y="1940656"/>
            <a:ext cx="882000" cy="531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sz="2200"/>
              <a:t>0</a:t>
            </a:r>
            <a:r>
              <a:rPr lang="en" sz="2200"/>
              <a:t>2</a:t>
            </a:r>
            <a:endParaRPr sz="2200"/>
          </a:p>
        </p:txBody>
      </p:sp>
      <p:cxnSp>
        <p:nvCxnSpPr>
          <p:cNvPr id="215" name="Google Shape;215;p6"/>
          <p:cNvCxnSpPr>
            <a:stCxn id="213" idx="2"/>
          </p:cNvCxnSpPr>
          <p:nvPr/>
        </p:nvCxnSpPr>
        <p:spPr>
          <a:xfrm>
            <a:off x="2596608" y="2515550"/>
            <a:ext cx="0" cy="666000"/>
          </a:xfrm>
          <a:prstGeom prst="straightConnector1">
            <a:avLst/>
          </a:prstGeom>
          <a:noFill/>
          <a:ln cap="flat" cmpd="sng" w="19050">
            <a:solidFill>
              <a:srgbClr val="FF774B"/>
            </a:solidFill>
            <a:prstDash val="solid"/>
            <a:round/>
            <a:headEnd len="sm" w="sm" type="none"/>
            <a:tailEnd len="med" w="med" type="diamond"/>
          </a:ln>
        </p:spPr>
      </p:cxnSp>
      <p:sp>
        <p:nvSpPr>
          <p:cNvPr id="216" name="Google Shape;216;p6"/>
          <p:cNvSpPr/>
          <p:nvPr/>
        </p:nvSpPr>
        <p:spPr>
          <a:xfrm>
            <a:off x="3579127" y="3350406"/>
            <a:ext cx="603000" cy="683700"/>
          </a:xfrm>
          <a:prstGeom prst="rect">
            <a:avLst/>
          </a:prstGeom>
          <a:noFill/>
          <a:ln cap="flat" cmpd="sng" w="19050">
            <a:solidFill>
              <a:srgbClr val="FF77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6"/>
          <p:cNvSpPr txBox="1"/>
          <p:nvPr>
            <p:ph idx="4294967295" type="title"/>
          </p:nvPr>
        </p:nvSpPr>
        <p:spPr>
          <a:xfrm>
            <a:off x="3514597" y="3426562"/>
            <a:ext cx="731700" cy="531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sz="2200"/>
              <a:t>03</a:t>
            </a:r>
            <a:endParaRPr sz="2200"/>
          </a:p>
        </p:txBody>
      </p:sp>
      <p:cxnSp>
        <p:nvCxnSpPr>
          <p:cNvPr id="218" name="Google Shape;218;p6"/>
          <p:cNvCxnSpPr>
            <a:endCxn id="216" idx="0"/>
          </p:cNvCxnSpPr>
          <p:nvPr/>
        </p:nvCxnSpPr>
        <p:spPr>
          <a:xfrm>
            <a:off x="3880627" y="2658306"/>
            <a:ext cx="0" cy="692100"/>
          </a:xfrm>
          <a:prstGeom prst="straightConnector1">
            <a:avLst/>
          </a:prstGeom>
          <a:noFill/>
          <a:ln cap="flat" cmpd="sng" w="19050">
            <a:solidFill>
              <a:srgbClr val="FF774B"/>
            </a:solidFill>
            <a:prstDash val="solid"/>
            <a:round/>
            <a:headEnd len="med" w="med" type="diamond"/>
            <a:tailEnd len="sm" w="sm" type="none"/>
          </a:ln>
        </p:spPr>
      </p:cxnSp>
      <p:sp>
        <p:nvSpPr>
          <p:cNvPr id="219" name="Google Shape;219;p6"/>
          <p:cNvSpPr/>
          <p:nvPr/>
        </p:nvSpPr>
        <p:spPr>
          <a:xfrm>
            <a:off x="4860380" y="1831850"/>
            <a:ext cx="603000" cy="683700"/>
          </a:xfrm>
          <a:prstGeom prst="rect">
            <a:avLst/>
          </a:prstGeom>
          <a:noFill/>
          <a:ln cap="flat" cmpd="sng" w="19050">
            <a:solidFill>
              <a:srgbClr val="FF77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6"/>
          <p:cNvSpPr txBox="1"/>
          <p:nvPr>
            <p:ph idx="4294967295" type="title"/>
          </p:nvPr>
        </p:nvSpPr>
        <p:spPr>
          <a:xfrm>
            <a:off x="4795849" y="1908006"/>
            <a:ext cx="731700" cy="531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sz="2200"/>
              <a:t>04</a:t>
            </a:r>
            <a:endParaRPr sz="2200"/>
          </a:p>
        </p:txBody>
      </p:sp>
      <p:cxnSp>
        <p:nvCxnSpPr>
          <p:cNvPr id="221" name="Google Shape;221;p6"/>
          <p:cNvCxnSpPr>
            <a:stCxn id="219" idx="2"/>
          </p:cNvCxnSpPr>
          <p:nvPr/>
        </p:nvCxnSpPr>
        <p:spPr>
          <a:xfrm>
            <a:off x="5161880" y="2515550"/>
            <a:ext cx="0" cy="672900"/>
          </a:xfrm>
          <a:prstGeom prst="straightConnector1">
            <a:avLst/>
          </a:prstGeom>
          <a:noFill/>
          <a:ln cap="flat" cmpd="sng" w="19050">
            <a:solidFill>
              <a:srgbClr val="FF774B"/>
            </a:solidFill>
            <a:prstDash val="solid"/>
            <a:round/>
            <a:headEnd len="sm" w="sm" type="none"/>
            <a:tailEnd len="med" w="med" type="diamond"/>
          </a:ln>
        </p:spPr>
      </p:cxnSp>
      <p:sp>
        <p:nvSpPr>
          <p:cNvPr id="222" name="Google Shape;222;p6"/>
          <p:cNvSpPr txBox="1"/>
          <p:nvPr>
            <p:ph idx="4294967295" type="subTitle"/>
          </p:nvPr>
        </p:nvSpPr>
        <p:spPr>
          <a:xfrm>
            <a:off x="239900" y="2205638"/>
            <a:ext cx="2064000" cy="423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181818"/>
              </a:buClr>
              <a:buSzPts val="1800"/>
              <a:buFont typeface="Oswald"/>
              <a:buNone/>
            </a:pPr>
            <a:r>
              <a:rPr lang="en">
                <a:solidFill>
                  <a:srgbClr val="FFFFFF"/>
                </a:solidFill>
              </a:rPr>
              <a:t>Company Overview</a:t>
            </a:r>
            <a:endParaRPr b="0" i="0" u="none" cap="none" strike="noStrike">
              <a:solidFill>
                <a:srgbClr val="FFFFFF"/>
              </a:solidFill>
              <a:latin typeface="Oswald"/>
              <a:ea typeface="Oswald"/>
              <a:cs typeface="Oswald"/>
              <a:sym typeface="Oswald"/>
            </a:endParaRPr>
          </a:p>
        </p:txBody>
      </p:sp>
      <p:sp>
        <p:nvSpPr>
          <p:cNvPr id="223" name="Google Shape;223;p6"/>
          <p:cNvSpPr txBox="1"/>
          <p:nvPr>
            <p:ph idx="4294967295" type="subTitle"/>
          </p:nvPr>
        </p:nvSpPr>
        <p:spPr>
          <a:xfrm>
            <a:off x="1576125" y="3370589"/>
            <a:ext cx="2064000" cy="465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181818"/>
              </a:buClr>
              <a:buSzPts val="1800"/>
              <a:buFont typeface="Oswald"/>
              <a:buNone/>
            </a:pPr>
            <a:r>
              <a:rPr lang="en">
                <a:solidFill>
                  <a:srgbClr val="FFFFFF"/>
                </a:solidFill>
              </a:rPr>
              <a:t>Pain Points and Motivations</a:t>
            </a:r>
            <a:endParaRPr b="0" i="0" u="none" cap="none" strike="noStrike">
              <a:solidFill>
                <a:srgbClr val="FFFFFF"/>
              </a:solidFill>
              <a:latin typeface="Oswald"/>
              <a:ea typeface="Oswald"/>
              <a:cs typeface="Oswald"/>
              <a:sym typeface="Oswald"/>
            </a:endParaRPr>
          </a:p>
        </p:txBody>
      </p:sp>
      <p:sp>
        <p:nvSpPr>
          <p:cNvPr id="224" name="Google Shape;224;p6"/>
          <p:cNvSpPr txBox="1"/>
          <p:nvPr>
            <p:ph idx="4294967295" type="subTitle"/>
          </p:nvPr>
        </p:nvSpPr>
        <p:spPr>
          <a:xfrm>
            <a:off x="2888888" y="2205650"/>
            <a:ext cx="2064000" cy="423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181818"/>
              </a:buClr>
              <a:buSzPts val="1800"/>
              <a:buFont typeface="Oswald"/>
              <a:buNone/>
            </a:pPr>
            <a:r>
              <a:rPr lang="en">
                <a:solidFill>
                  <a:srgbClr val="FFFFFF"/>
                </a:solidFill>
              </a:rPr>
              <a:t>Process Flow</a:t>
            </a:r>
            <a:endParaRPr b="0" i="0" u="none" cap="none" strike="noStrike">
              <a:solidFill>
                <a:srgbClr val="FFFFFF"/>
              </a:solidFill>
              <a:latin typeface="Oswald"/>
              <a:ea typeface="Oswald"/>
              <a:cs typeface="Oswald"/>
              <a:sym typeface="Oswald"/>
            </a:endParaRPr>
          </a:p>
        </p:txBody>
      </p:sp>
      <p:sp>
        <p:nvSpPr>
          <p:cNvPr id="225" name="Google Shape;225;p6"/>
          <p:cNvSpPr txBox="1"/>
          <p:nvPr>
            <p:ph idx="4294967295" type="subTitle"/>
          </p:nvPr>
        </p:nvSpPr>
        <p:spPr>
          <a:xfrm>
            <a:off x="4132438" y="3251925"/>
            <a:ext cx="2064000" cy="423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181818"/>
              </a:buClr>
              <a:buSzPts val="1800"/>
              <a:buFont typeface="Oswald"/>
              <a:buNone/>
            </a:pPr>
            <a:r>
              <a:rPr lang="en">
                <a:solidFill>
                  <a:srgbClr val="FFFFFF"/>
                </a:solidFill>
              </a:rPr>
              <a:t>Data Model</a:t>
            </a:r>
            <a:endParaRPr b="0" i="0" u="none" cap="none" strike="noStrike">
              <a:solidFill>
                <a:srgbClr val="FFFFFF"/>
              </a:solidFill>
              <a:latin typeface="Oswald"/>
              <a:ea typeface="Oswald"/>
              <a:cs typeface="Oswald"/>
              <a:sym typeface="Oswald"/>
            </a:endParaRPr>
          </a:p>
        </p:txBody>
      </p:sp>
      <p:cxnSp>
        <p:nvCxnSpPr>
          <p:cNvPr id="226" name="Google Shape;226;p6"/>
          <p:cNvCxnSpPr/>
          <p:nvPr/>
        </p:nvCxnSpPr>
        <p:spPr>
          <a:xfrm rot="10800000">
            <a:off x="5465507" y="2504715"/>
            <a:ext cx="684600" cy="832800"/>
          </a:xfrm>
          <a:prstGeom prst="straightConnector1">
            <a:avLst/>
          </a:prstGeom>
          <a:noFill/>
          <a:ln cap="flat" cmpd="sng" w="19050">
            <a:solidFill>
              <a:srgbClr val="CCCCCC"/>
            </a:solidFill>
            <a:prstDash val="dot"/>
            <a:round/>
            <a:headEnd len="sm" w="sm" type="none"/>
            <a:tailEnd len="sm" w="sm" type="none"/>
          </a:ln>
        </p:spPr>
      </p:cxnSp>
      <p:sp>
        <p:nvSpPr>
          <p:cNvPr id="227" name="Google Shape;227;p6"/>
          <p:cNvSpPr/>
          <p:nvPr/>
        </p:nvSpPr>
        <p:spPr>
          <a:xfrm>
            <a:off x="6153740" y="3350406"/>
            <a:ext cx="603000" cy="683700"/>
          </a:xfrm>
          <a:prstGeom prst="rect">
            <a:avLst/>
          </a:prstGeom>
          <a:noFill/>
          <a:ln cap="flat" cmpd="sng" w="19050">
            <a:solidFill>
              <a:srgbClr val="FF77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6"/>
          <p:cNvSpPr txBox="1"/>
          <p:nvPr>
            <p:ph idx="4294967295" type="title"/>
          </p:nvPr>
        </p:nvSpPr>
        <p:spPr>
          <a:xfrm>
            <a:off x="6089210" y="3426562"/>
            <a:ext cx="731700" cy="531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sz="2200"/>
              <a:t>05</a:t>
            </a:r>
            <a:endParaRPr sz="2200"/>
          </a:p>
        </p:txBody>
      </p:sp>
      <p:cxnSp>
        <p:nvCxnSpPr>
          <p:cNvPr id="229" name="Google Shape;229;p6"/>
          <p:cNvCxnSpPr>
            <a:endCxn id="227" idx="0"/>
          </p:cNvCxnSpPr>
          <p:nvPr/>
        </p:nvCxnSpPr>
        <p:spPr>
          <a:xfrm>
            <a:off x="6455240" y="2658306"/>
            <a:ext cx="0" cy="692100"/>
          </a:xfrm>
          <a:prstGeom prst="straightConnector1">
            <a:avLst/>
          </a:prstGeom>
          <a:noFill/>
          <a:ln cap="flat" cmpd="sng" w="19050">
            <a:solidFill>
              <a:srgbClr val="FF774B"/>
            </a:solidFill>
            <a:prstDash val="solid"/>
            <a:round/>
            <a:headEnd len="med" w="med" type="diamond"/>
            <a:tailEnd len="sm" w="sm" type="none"/>
          </a:ln>
        </p:spPr>
      </p:cxnSp>
      <p:cxnSp>
        <p:nvCxnSpPr>
          <p:cNvPr id="230" name="Google Shape;230;p6"/>
          <p:cNvCxnSpPr/>
          <p:nvPr/>
        </p:nvCxnSpPr>
        <p:spPr>
          <a:xfrm flipH="1" rot="10800000">
            <a:off x="6772673" y="2504715"/>
            <a:ext cx="674700" cy="832800"/>
          </a:xfrm>
          <a:prstGeom prst="straightConnector1">
            <a:avLst/>
          </a:prstGeom>
          <a:noFill/>
          <a:ln cap="flat" cmpd="sng" w="19050">
            <a:solidFill>
              <a:srgbClr val="CCCCCC"/>
            </a:solidFill>
            <a:prstDash val="dot"/>
            <a:round/>
            <a:headEnd len="sm" w="sm" type="none"/>
            <a:tailEnd len="sm" w="sm" type="none"/>
          </a:ln>
        </p:spPr>
      </p:cxnSp>
      <p:sp>
        <p:nvSpPr>
          <p:cNvPr id="231" name="Google Shape;231;p6"/>
          <p:cNvSpPr/>
          <p:nvPr/>
        </p:nvSpPr>
        <p:spPr>
          <a:xfrm>
            <a:off x="7440950" y="1831850"/>
            <a:ext cx="603000" cy="683700"/>
          </a:xfrm>
          <a:prstGeom prst="rect">
            <a:avLst/>
          </a:prstGeom>
          <a:noFill/>
          <a:ln cap="flat" cmpd="sng" w="19050">
            <a:solidFill>
              <a:srgbClr val="FF77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6"/>
          <p:cNvSpPr txBox="1"/>
          <p:nvPr>
            <p:ph idx="4294967295" type="title"/>
          </p:nvPr>
        </p:nvSpPr>
        <p:spPr>
          <a:xfrm>
            <a:off x="7376420" y="1908006"/>
            <a:ext cx="731700" cy="531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sz="2200"/>
              <a:t>06</a:t>
            </a:r>
            <a:endParaRPr sz="2200"/>
          </a:p>
        </p:txBody>
      </p:sp>
      <p:cxnSp>
        <p:nvCxnSpPr>
          <p:cNvPr id="233" name="Google Shape;233;p6"/>
          <p:cNvCxnSpPr>
            <a:stCxn id="231" idx="2"/>
          </p:cNvCxnSpPr>
          <p:nvPr/>
        </p:nvCxnSpPr>
        <p:spPr>
          <a:xfrm>
            <a:off x="7742450" y="2515550"/>
            <a:ext cx="0" cy="672900"/>
          </a:xfrm>
          <a:prstGeom prst="straightConnector1">
            <a:avLst/>
          </a:prstGeom>
          <a:noFill/>
          <a:ln cap="flat" cmpd="sng" w="19050">
            <a:solidFill>
              <a:srgbClr val="FF774B"/>
            </a:solidFill>
            <a:prstDash val="solid"/>
            <a:round/>
            <a:headEnd len="sm" w="sm" type="none"/>
            <a:tailEnd len="med" w="med" type="diamond"/>
          </a:ln>
        </p:spPr>
      </p:cxnSp>
      <p:sp>
        <p:nvSpPr>
          <p:cNvPr id="234" name="Google Shape;234;p6"/>
          <p:cNvSpPr txBox="1"/>
          <p:nvPr>
            <p:ph idx="4294967295" type="subTitle"/>
          </p:nvPr>
        </p:nvSpPr>
        <p:spPr>
          <a:xfrm>
            <a:off x="6713638" y="3234700"/>
            <a:ext cx="2064000" cy="423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181818"/>
              </a:buClr>
              <a:buSzPts val="1800"/>
              <a:buFont typeface="Oswald"/>
              <a:buNone/>
            </a:pPr>
            <a:r>
              <a:rPr lang="en">
                <a:solidFill>
                  <a:srgbClr val="FFFFFF"/>
                </a:solidFill>
              </a:rPr>
              <a:t>Conclusions</a:t>
            </a:r>
            <a:endParaRPr b="0" i="0" u="none" cap="none" strike="noStrike">
              <a:solidFill>
                <a:srgbClr val="FFFFFF"/>
              </a:solidFill>
              <a:latin typeface="Oswald"/>
              <a:ea typeface="Oswald"/>
              <a:cs typeface="Oswald"/>
              <a:sym typeface="Oswald"/>
            </a:endParaRPr>
          </a:p>
        </p:txBody>
      </p:sp>
      <p:sp>
        <p:nvSpPr>
          <p:cNvPr id="235" name="Google Shape;235;p6"/>
          <p:cNvSpPr txBox="1"/>
          <p:nvPr>
            <p:ph idx="4294967295" type="subTitle"/>
          </p:nvPr>
        </p:nvSpPr>
        <p:spPr>
          <a:xfrm>
            <a:off x="5419950" y="2205650"/>
            <a:ext cx="2064000" cy="423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181818"/>
              </a:buClr>
              <a:buSzPts val="1800"/>
              <a:buFont typeface="Oswald"/>
              <a:buNone/>
            </a:pPr>
            <a:r>
              <a:rPr lang="en">
                <a:solidFill>
                  <a:srgbClr val="FFFFFF"/>
                </a:solidFill>
              </a:rPr>
              <a:t>Database Demo</a:t>
            </a:r>
            <a:endParaRPr b="0" i="0" u="none" cap="none" strike="noStrike">
              <a:solidFill>
                <a:srgbClr val="FFFFFF"/>
              </a:solidFill>
              <a:latin typeface="Oswald"/>
              <a:ea typeface="Oswald"/>
              <a:cs typeface="Oswald"/>
              <a:sym typeface="Oswald"/>
            </a:endParaRPr>
          </a:p>
        </p:txBody>
      </p:sp>
      <p:sp>
        <p:nvSpPr>
          <p:cNvPr id="236" name="Google Shape;236;p6"/>
          <p:cNvSpPr txBox="1"/>
          <p:nvPr>
            <p:ph idx="12" type="sldNum"/>
          </p:nvPr>
        </p:nvSpPr>
        <p:spPr>
          <a:xfrm>
            <a:off x="8532259" y="47499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5"/>
          <p:cNvSpPr txBox="1"/>
          <p:nvPr>
            <p:ph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t>Company Overview</a:t>
            </a:r>
            <a:endParaRPr/>
          </a:p>
        </p:txBody>
      </p:sp>
      <p:sp>
        <p:nvSpPr>
          <p:cNvPr id="242" name="Google Shape;242;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3" name="Google Shape;243;p5"/>
          <p:cNvSpPr txBox="1"/>
          <p:nvPr/>
        </p:nvSpPr>
        <p:spPr>
          <a:xfrm>
            <a:off x="503175" y="1327800"/>
            <a:ext cx="4901700" cy="23397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Oswald"/>
              <a:buChar char="❖"/>
            </a:pPr>
            <a:r>
              <a:rPr lang="en">
                <a:latin typeface="Oswald"/>
                <a:ea typeface="Oswald"/>
                <a:cs typeface="Oswald"/>
                <a:sym typeface="Oswald"/>
              </a:rPr>
              <a:t>Mars Brew Co. is a local small batch brewery - Serves home crafted beer</a:t>
            </a:r>
            <a:endParaRPr>
              <a:latin typeface="Oswald"/>
              <a:ea typeface="Oswald"/>
              <a:cs typeface="Oswald"/>
              <a:sym typeface="Oswald"/>
            </a:endParaRPr>
          </a:p>
          <a:p>
            <a:pPr indent="0" lvl="0" marL="457200" rtl="0" algn="l">
              <a:spcBef>
                <a:spcPts val="0"/>
              </a:spcBef>
              <a:spcAft>
                <a:spcPts val="0"/>
              </a:spcAft>
              <a:buNone/>
            </a:pPr>
            <a:r>
              <a:t/>
            </a:r>
            <a:endParaRPr>
              <a:latin typeface="Oswald"/>
              <a:ea typeface="Oswald"/>
              <a:cs typeface="Oswald"/>
              <a:sym typeface="Oswald"/>
            </a:endParaRPr>
          </a:p>
          <a:p>
            <a:pPr indent="-317500" lvl="0" marL="457200" rtl="0" algn="l">
              <a:spcBef>
                <a:spcPts val="0"/>
              </a:spcBef>
              <a:spcAft>
                <a:spcPts val="0"/>
              </a:spcAft>
              <a:buSzPts val="1400"/>
              <a:buFont typeface="Oswald"/>
              <a:buChar char="❖"/>
            </a:pPr>
            <a:r>
              <a:rPr lang="en">
                <a:latin typeface="Oswald"/>
                <a:ea typeface="Oswald"/>
                <a:cs typeface="Oswald"/>
                <a:sym typeface="Oswald"/>
              </a:rPr>
              <a:t>Two product lines - IPA and Ale</a:t>
            </a:r>
            <a:endParaRPr>
              <a:latin typeface="Oswald"/>
              <a:ea typeface="Oswald"/>
              <a:cs typeface="Oswald"/>
              <a:sym typeface="Oswald"/>
            </a:endParaRPr>
          </a:p>
          <a:p>
            <a:pPr indent="0" lvl="0" marL="457200" rtl="0" algn="l">
              <a:spcBef>
                <a:spcPts val="0"/>
              </a:spcBef>
              <a:spcAft>
                <a:spcPts val="0"/>
              </a:spcAft>
              <a:buNone/>
            </a:pPr>
            <a:r>
              <a:t/>
            </a:r>
            <a:endParaRPr>
              <a:latin typeface="Oswald"/>
              <a:ea typeface="Oswald"/>
              <a:cs typeface="Oswald"/>
              <a:sym typeface="Oswald"/>
            </a:endParaRPr>
          </a:p>
          <a:p>
            <a:pPr indent="-317500" lvl="0" marL="457200" rtl="0" algn="l">
              <a:spcBef>
                <a:spcPts val="0"/>
              </a:spcBef>
              <a:spcAft>
                <a:spcPts val="0"/>
              </a:spcAft>
              <a:buSzPts val="1400"/>
              <a:buFont typeface="Oswald"/>
              <a:buChar char="❖"/>
            </a:pPr>
            <a:r>
              <a:rPr lang="en">
                <a:latin typeface="Oswald"/>
                <a:ea typeface="Oswald"/>
                <a:cs typeface="Oswald"/>
                <a:sym typeface="Oswald"/>
              </a:rPr>
              <a:t>Employee </a:t>
            </a:r>
            <a:r>
              <a:rPr lang="en">
                <a:latin typeface="Oswald"/>
                <a:ea typeface="Oswald"/>
                <a:cs typeface="Oswald"/>
                <a:sym typeface="Oswald"/>
              </a:rPr>
              <a:t>personnel</a:t>
            </a:r>
            <a:r>
              <a:rPr lang="en">
                <a:latin typeface="Oswald"/>
                <a:ea typeface="Oswald"/>
                <a:cs typeface="Oswald"/>
                <a:sym typeface="Oswald"/>
              </a:rPr>
              <a:t> overseeing procurement, manufacturing, distribution and customer service </a:t>
            </a:r>
            <a:endParaRPr>
              <a:latin typeface="Oswald"/>
              <a:ea typeface="Oswald"/>
              <a:cs typeface="Oswald"/>
              <a:sym typeface="Oswald"/>
            </a:endParaRPr>
          </a:p>
          <a:p>
            <a:pPr indent="0" lvl="0" marL="457200" rtl="0" algn="l">
              <a:spcBef>
                <a:spcPts val="0"/>
              </a:spcBef>
              <a:spcAft>
                <a:spcPts val="0"/>
              </a:spcAft>
              <a:buNone/>
            </a:pPr>
            <a:r>
              <a:t/>
            </a:r>
            <a:endParaRPr>
              <a:latin typeface="Oswald"/>
              <a:ea typeface="Oswald"/>
              <a:cs typeface="Oswald"/>
              <a:sym typeface="Oswald"/>
            </a:endParaRPr>
          </a:p>
          <a:p>
            <a:pPr indent="-317500" lvl="0" marL="457200" rtl="0" algn="l">
              <a:spcBef>
                <a:spcPts val="0"/>
              </a:spcBef>
              <a:spcAft>
                <a:spcPts val="0"/>
              </a:spcAft>
              <a:buSzPts val="1400"/>
              <a:buFont typeface="Oswald"/>
              <a:buChar char="❖"/>
            </a:pPr>
            <a:r>
              <a:rPr lang="en">
                <a:latin typeface="Oswald"/>
                <a:ea typeface="Oswald"/>
                <a:cs typeface="Oswald"/>
                <a:sym typeface="Oswald"/>
              </a:rPr>
              <a:t>For project purpose - Involvement limited to product distribution</a:t>
            </a:r>
            <a:endParaRPr>
              <a:latin typeface="Oswald"/>
              <a:ea typeface="Oswald"/>
              <a:cs typeface="Oswald"/>
              <a:sym typeface="Oswald"/>
            </a:endParaRPr>
          </a:p>
          <a:p>
            <a:pPr indent="0" lvl="0" marL="457200" rtl="0" algn="l">
              <a:spcBef>
                <a:spcPts val="0"/>
              </a:spcBef>
              <a:spcAft>
                <a:spcPts val="0"/>
              </a:spcAft>
              <a:buNone/>
            </a:pPr>
            <a:r>
              <a:t/>
            </a:r>
            <a:endParaRPr>
              <a:latin typeface="Oswald"/>
              <a:ea typeface="Oswald"/>
              <a:cs typeface="Oswald"/>
              <a:sym typeface="Oswald"/>
            </a:endParaRPr>
          </a:p>
        </p:txBody>
      </p:sp>
      <p:pic>
        <p:nvPicPr>
          <p:cNvPr id="244" name="Google Shape;244;p5"/>
          <p:cNvPicPr preferRelativeResize="0"/>
          <p:nvPr/>
        </p:nvPicPr>
        <p:blipFill>
          <a:blip r:embed="rId3">
            <a:alphaModFix/>
          </a:blip>
          <a:stretch>
            <a:fillRect/>
          </a:stretch>
        </p:blipFill>
        <p:spPr>
          <a:xfrm>
            <a:off x="5565373" y="380125"/>
            <a:ext cx="3287451" cy="4383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7a3f2f7908_0_36"/>
          <p:cNvSpPr txBox="1"/>
          <p:nvPr>
            <p:ph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t>Pain Point and Motivations</a:t>
            </a:r>
            <a:endParaRPr/>
          </a:p>
        </p:txBody>
      </p:sp>
      <p:sp>
        <p:nvSpPr>
          <p:cNvPr id="250" name="Google Shape;250;g7a3f2f7908_0_36"/>
          <p:cNvSpPr txBox="1"/>
          <p:nvPr>
            <p:ph idx="1" type="subTitle"/>
          </p:nvPr>
        </p:nvSpPr>
        <p:spPr>
          <a:xfrm>
            <a:off x="1321125" y="3704600"/>
            <a:ext cx="2543100" cy="786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a:t>Maintain current inventory level based on customer demand</a:t>
            </a:r>
            <a:endParaRPr/>
          </a:p>
        </p:txBody>
      </p:sp>
      <p:sp>
        <p:nvSpPr>
          <p:cNvPr id="251" name="Google Shape;251;g7a3f2f7908_0_36"/>
          <p:cNvSpPr txBox="1"/>
          <p:nvPr>
            <p:ph idx="2" type="subTitle"/>
          </p:nvPr>
        </p:nvSpPr>
        <p:spPr>
          <a:xfrm>
            <a:off x="1492200" y="2950625"/>
            <a:ext cx="2200800" cy="45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000"/>
              <a:buNone/>
            </a:pPr>
            <a:r>
              <a:rPr lang="en"/>
              <a:t>Pain Point</a:t>
            </a:r>
            <a:endParaRPr/>
          </a:p>
        </p:txBody>
      </p:sp>
      <p:sp>
        <p:nvSpPr>
          <p:cNvPr id="252" name="Google Shape;252;g7a3f2f7908_0_36"/>
          <p:cNvSpPr txBox="1"/>
          <p:nvPr>
            <p:ph idx="3" type="subTitle"/>
          </p:nvPr>
        </p:nvSpPr>
        <p:spPr>
          <a:xfrm>
            <a:off x="5279775" y="3704600"/>
            <a:ext cx="2543100" cy="786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a:t>Better decision on raw material procurement and inventory based on accurate demand </a:t>
            </a:r>
            <a:r>
              <a:rPr lang="en"/>
              <a:t>prediction</a:t>
            </a:r>
            <a:endParaRPr/>
          </a:p>
        </p:txBody>
      </p:sp>
      <p:sp>
        <p:nvSpPr>
          <p:cNvPr id="253" name="Google Shape;253;g7a3f2f7908_0_36"/>
          <p:cNvSpPr txBox="1"/>
          <p:nvPr>
            <p:ph idx="4" type="subTitle"/>
          </p:nvPr>
        </p:nvSpPr>
        <p:spPr>
          <a:xfrm>
            <a:off x="5450925" y="2950625"/>
            <a:ext cx="2200800" cy="45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000"/>
              <a:buNone/>
            </a:pPr>
            <a:r>
              <a:rPr lang="en"/>
              <a:t>Motivation </a:t>
            </a:r>
            <a:endParaRPr/>
          </a:p>
        </p:txBody>
      </p:sp>
      <p:cxnSp>
        <p:nvCxnSpPr>
          <p:cNvPr id="254" name="Google Shape;254;g7a3f2f7908_0_36"/>
          <p:cNvCxnSpPr/>
          <p:nvPr/>
        </p:nvCxnSpPr>
        <p:spPr>
          <a:xfrm>
            <a:off x="1394800" y="3552125"/>
            <a:ext cx="2368500" cy="0"/>
          </a:xfrm>
          <a:prstGeom prst="straightConnector1">
            <a:avLst/>
          </a:prstGeom>
          <a:noFill/>
          <a:ln cap="flat" cmpd="sng" w="19050">
            <a:solidFill>
              <a:srgbClr val="FF774B"/>
            </a:solidFill>
            <a:prstDash val="solid"/>
            <a:round/>
            <a:headEnd len="med" w="med" type="diamond"/>
            <a:tailEnd len="med" w="med" type="diamond"/>
          </a:ln>
        </p:spPr>
      </p:cxnSp>
      <p:cxnSp>
        <p:nvCxnSpPr>
          <p:cNvPr id="255" name="Google Shape;255;g7a3f2f7908_0_36"/>
          <p:cNvCxnSpPr/>
          <p:nvPr/>
        </p:nvCxnSpPr>
        <p:spPr>
          <a:xfrm>
            <a:off x="5367075" y="3552125"/>
            <a:ext cx="2368500" cy="0"/>
          </a:xfrm>
          <a:prstGeom prst="straightConnector1">
            <a:avLst/>
          </a:prstGeom>
          <a:noFill/>
          <a:ln cap="flat" cmpd="sng" w="19050">
            <a:solidFill>
              <a:srgbClr val="FF774B"/>
            </a:solidFill>
            <a:prstDash val="solid"/>
            <a:round/>
            <a:headEnd len="med" w="med" type="diamond"/>
            <a:tailEnd len="med" w="med" type="diamond"/>
          </a:ln>
        </p:spPr>
      </p:cxnSp>
      <p:sp>
        <p:nvSpPr>
          <p:cNvPr id="256" name="Google Shape;256;g7a3f2f7908_0_36"/>
          <p:cNvSpPr/>
          <p:nvPr/>
        </p:nvSpPr>
        <p:spPr>
          <a:xfrm>
            <a:off x="2194013" y="1886975"/>
            <a:ext cx="797226" cy="786533"/>
          </a:xfrm>
          <a:custGeom>
            <a:rect b="b" l="l" r="r" t="t"/>
            <a:pathLst>
              <a:path extrusionOk="0" h="208768" w="211606">
                <a:moveTo>
                  <a:pt x="105722" y="16082"/>
                </a:moveTo>
                <a:cubicBezTo>
                  <a:pt x="110810" y="20844"/>
                  <a:pt x="120074" y="30304"/>
                  <a:pt x="128458" y="43123"/>
                </a:cubicBezTo>
                <a:cubicBezTo>
                  <a:pt x="121183" y="51181"/>
                  <a:pt x="112115" y="63054"/>
                  <a:pt x="105722" y="77733"/>
                </a:cubicBezTo>
                <a:cubicBezTo>
                  <a:pt x="99328" y="63054"/>
                  <a:pt x="90260" y="51181"/>
                  <a:pt x="82986" y="43123"/>
                </a:cubicBezTo>
                <a:cubicBezTo>
                  <a:pt x="91369" y="30304"/>
                  <a:pt x="100633" y="20844"/>
                  <a:pt x="105722" y="16082"/>
                </a:cubicBezTo>
                <a:close/>
                <a:moveTo>
                  <a:pt x="67100" y="44461"/>
                </a:moveTo>
                <a:cubicBezTo>
                  <a:pt x="74896" y="51898"/>
                  <a:pt x="92380" y="70687"/>
                  <a:pt x="98904" y="95283"/>
                </a:cubicBezTo>
                <a:cubicBezTo>
                  <a:pt x="94663" y="99132"/>
                  <a:pt x="86835" y="106765"/>
                  <a:pt x="78778" y="117497"/>
                </a:cubicBezTo>
                <a:cubicBezTo>
                  <a:pt x="64392" y="106797"/>
                  <a:pt x="47756" y="102100"/>
                  <a:pt x="34154" y="100143"/>
                </a:cubicBezTo>
                <a:cubicBezTo>
                  <a:pt x="39536" y="73166"/>
                  <a:pt x="58782" y="52355"/>
                  <a:pt x="67100" y="44461"/>
                </a:cubicBezTo>
                <a:close/>
                <a:moveTo>
                  <a:pt x="144343" y="44461"/>
                </a:moveTo>
                <a:cubicBezTo>
                  <a:pt x="152629" y="52355"/>
                  <a:pt x="171907" y="73166"/>
                  <a:pt x="177257" y="100143"/>
                </a:cubicBezTo>
                <a:cubicBezTo>
                  <a:pt x="163654" y="102068"/>
                  <a:pt x="146986" y="106765"/>
                  <a:pt x="132568" y="117497"/>
                </a:cubicBezTo>
                <a:cubicBezTo>
                  <a:pt x="124543" y="106797"/>
                  <a:pt x="116747" y="99164"/>
                  <a:pt x="112539" y="95315"/>
                </a:cubicBezTo>
                <a:cubicBezTo>
                  <a:pt x="119030" y="70687"/>
                  <a:pt x="136515" y="51898"/>
                  <a:pt x="144343" y="44461"/>
                </a:cubicBezTo>
                <a:close/>
                <a:moveTo>
                  <a:pt x="15675" y="111152"/>
                </a:moveTo>
                <a:cubicBezTo>
                  <a:pt x="27670" y="111152"/>
                  <a:pt x="52544" y="113115"/>
                  <a:pt x="71797" y="127609"/>
                </a:cubicBezTo>
                <a:cubicBezTo>
                  <a:pt x="60869" y="144832"/>
                  <a:pt x="53497" y="164208"/>
                  <a:pt x="52714" y="184955"/>
                </a:cubicBezTo>
                <a:cubicBezTo>
                  <a:pt x="35263" y="175625"/>
                  <a:pt x="23487" y="160555"/>
                  <a:pt x="17615" y="140070"/>
                </a:cubicBezTo>
                <a:cubicBezTo>
                  <a:pt x="14223" y="128196"/>
                  <a:pt x="13734" y="117301"/>
                  <a:pt x="13799" y="111168"/>
                </a:cubicBezTo>
                <a:cubicBezTo>
                  <a:pt x="14382" y="111158"/>
                  <a:pt x="15009" y="111152"/>
                  <a:pt x="15675" y="111152"/>
                </a:cubicBezTo>
                <a:close/>
                <a:moveTo>
                  <a:pt x="195688" y="111152"/>
                </a:moveTo>
                <a:cubicBezTo>
                  <a:pt x="196373" y="111152"/>
                  <a:pt x="197015" y="111158"/>
                  <a:pt x="197612" y="111168"/>
                </a:cubicBezTo>
                <a:cubicBezTo>
                  <a:pt x="197775" y="117203"/>
                  <a:pt x="197449" y="128000"/>
                  <a:pt x="194219" y="139907"/>
                </a:cubicBezTo>
                <a:cubicBezTo>
                  <a:pt x="188511" y="160685"/>
                  <a:pt x="176605" y="175886"/>
                  <a:pt x="158729" y="185216"/>
                </a:cubicBezTo>
                <a:cubicBezTo>
                  <a:pt x="157979" y="164535"/>
                  <a:pt x="150639" y="145061"/>
                  <a:pt x="139548" y="127576"/>
                </a:cubicBezTo>
                <a:cubicBezTo>
                  <a:pt x="158833" y="113075"/>
                  <a:pt x="183720" y="111152"/>
                  <a:pt x="195688" y="111152"/>
                </a:cubicBezTo>
                <a:close/>
                <a:moveTo>
                  <a:pt x="105689" y="105688"/>
                </a:moveTo>
                <a:cubicBezTo>
                  <a:pt x="110354" y="110092"/>
                  <a:pt x="118411" y="118377"/>
                  <a:pt x="126142" y="129533"/>
                </a:cubicBezTo>
                <a:cubicBezTo>
                  <a:pt x="140136" y="149790"/>
                  <a:pt x="146986" y="170243"/>
                  <a:pt x="146496" y="190435"/>
                </a:cubicBezTo>
                <a:cubicBezTo>
                  <a:pt x="134818" y="194447"/>
                  <a:pt x="121118" y="196502"/>
                  <a:pt x="105722" y="196502"/>
                </a:cubicBezTo>
                <a:cubicBezTo>
                  <a:pt x="90292" y="196502"/>
                  <a:pt x="76592" y="194414"/>
                  <a:pt x="64914" y="190272"/>
                </a:cubicBezTo>
                <a:cubicBezTo>
                  <a:pt x="64490" y="170047"/>
                  <a:pt x="71340" y="149562"/>
                  <a:pt x="85334" y="129403"/>
                </a:cubicBezTo>
                <a:cubicBezTo>
                  <a:pt x="93032" y="118280"/>
                  <a:pt x="101057" y="110059"/>
                  <a:pt x="105689" y="105688"/>
                </a:cubicBezTo>
                <a:close/>
                <a:moveTo>
                  <a:pt x="105722" y="0"/>
                </a:moveTo>
                <a:lnTo>
                  <a:pt x="101872" y="3132"/>
                </a:lnTo>
                <a:cubicBezTo>
                  <a:pt x="101220" y="3653"/>
                  <a:pt x="87128" y="15136"/>
                  <a:pt x="74178" y="34251"/>
                </a:cubicBezTo>
                <a:cubicBezTo>
                  <a:pt x="71536" y="31870"/>
                  <a:pt x="70753" y="31315"/>
                  <a:pt x="67100" y="28347"/>
                </a:cubicBezTo>
                <a:lnTo>
                  <a:pt x="63251" y="31446"/>
                </a:lnTo>
                <a:cubicBezTo>
                  <a:pt x="61783" y="32620"/>
                  <a:pt x="29130" y="59401"/>
                  <a:pt x="21889" y="99001"/>
                </a:cubicBezTo>
                <a:cubicBezTo>
                  <a:pt x="19751" y="98901"/>
                  <a:pt x="17792" y="98863"/>
                  <a:pt x="16050" y="98863"/>
                </a:cubicBezTo>
                <a:cubicBezTo>
                  <a:pt x="11014" y="98863"/>
                  <a:pt x="7792" y="99181"/>
                  <a:pt x="7307" y="99230"/>
                </a:cubicBezTo>
                <a:lnTo>
                  <a:pt x="2382" y="99752"/>
                </a:lnTo>
                <a:lnTo>
                  <a:pt x="1860" y="104645"/>
                </a:lnTo>
                <a:cubicBezTo>
                  <a:pt x="1795" y="105395"/>
                  <a:pt x="1" y="122651"/>
                  <a:pt x="5709" y="143005"/>
                </a:cubicBezTo>
                <a:cubicBezTo>
                  <a:pt x="13375" y="170210"/>
                  <a:pt x="30859" y="190076"/>
                  <a:pt x="56727" y="200286"/>
                </a:cubicBezTo>
                <a:cubicBezTo>
                  <a:pt x="70623" y="205897"/>
                  <a:pt x="87096" y="208767"/>
                  <a:pt x="105722" y="208767"/>
                </a:cubicBezTo>
                <a:cubicBezTo>
                  <a:pt x="124282" y="208767"/>
                  <a:pt x="140755" y="205962"/>
                  <a:pt x="154619" y="200482"/>
                </a:cubicBezTo>
                <a:cubicBezTo>
                  <a:pt x="180030" y="190859"/>
                  <a:pt x="198362" y="171156"/>
                  <a:pt x="206028" y="143136"/>
                </a:cubicBezTo>
                <a:cubicBezTo>
                  <a:pt x="211606" y="122683"/>
                  <a:pt x="209551" y="105297"/>
                  <a:pt x="209453" y="104579"/>
                </a:cubicBezTo>
                <a:lnTo>
                  <a:pt x="208866" y="99752"/>
                </a:lnTo>
                <a:lnTo>
                  <a:pt x="204038" y="99230"/>
                </a:lnTo>
                <a:cubicBezTo>
                  <a:pt x="203543" y="99180"/>
                  <a:pt x="200210" y="98849"/>
                  <a:pt x="195010" y="98849"/>
                </a:cubicBezTo>
                <a:cubicBezTo>
                  <a:pt x="193359" y="98849"/>
                  <a:pt x="191519" y="98882"/>
                  <a:pt x="189522" y="98969"/>
                </a:cubicBezTo>
                <a:cubicBezTo>
                  <a:pt x="182280" y="59401"/>
                  <a:pt x="149628" y="32620"/>
                  <a:pt x="148193" y="31446"/>
                </a:cubicBezTo>
                <a:lnTo>
                  <a:pt x="144343" y="28347"/>
                </a:lnTo>
                <a:cubicBezTo>
                  <a:pt x="140690" y="31282"/>
                  <a:pt x="139842" y="31902"/>
                  <a:pt x="137265" y="34251"/>
                </a:cubicBezTo>
                <a:cubicBezTo>
                  <a:pt x="124315" y="15201"/>
                  <a:pt x="110223" y="3653"/>
                  <a:pt x="109571" y="3132"/>
                </a:cubicBezTo>
                <a:lnTo>
                  <a:pt x="105722" y="0"/>
                </a:lnTo>
                <a:close/>
              </a:path>
            </a:pathLst>
          </a:custGeom>
          <a:solidFill>
            <a:srgbClr val="FF77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7" name="Google Shape;257;g7a3f2f7908_0_36"/>
          <p:cNvGrpSpPr/>
          <p:nvPr/>
        </p:nvGrpSpPr>
        <p:grpSpPr>
          <a:xfrm>
            <a:off x="6202609" y="1886972"/>
            <a:ext cx="697432" cy="786533"/>
            <a:chOff x="1489900" y="238125"/>
            <a:chExt cx="4627950" cy="5219200"/>
          </a:xfrm>
        </p:grpSpPr>
        <p:sp>
          <p:nvSpPr>
            <p:cNvPr id="258" name="Google Shape;258;g7a3f2f7908_0_36"/>
            <p:cNvSpPr/>
            <p:nvPr/>
          </p:nvSpPr>
          <p:spPr>
            <a:xfrm>
              <a:off x="4269925" y="3768400"/>
              <a:ext cx="306650" cy="1074850"/>
            </a:xfrm>
            <a:custGeom>
              <a:rect b="b" l="l" r="r" t="t"/>
              <a:pathLst>
                <a:path extrusionOk="0" h="42994" w="12266">
                  <a:moveTo>
                    <a:pt x="0" y="0"/>
                  </a:moveTo>
                  <a:lnTo>
                    <a:pt x="0" y="42993"/>
                  </a:lnTo>
                  <a:lnTo>
                    <a:pt x="12265" y="42993"/>
                  </a:lnTo>
                  <a:lnTo>
                    <a:pt x="12265" y="0"/>
                  </a:lnTo>
                  <a:close/>
                </a:path>
              </a:pathLst>
            </a:custGeom>
            <a:solidFill>
              <a:srgbClr val="FF77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g7a3f2f7908_0_36"/>
            <p:cNvSpPr/>
            <p:nvPr/>
          </p:nvSpPr>
          <p:spPr>
            <a:xfrm>
              <a:off x="3655850" y="3768400"/>
              <a:ext cx="307475" cy="1074850"/>
            </a:xfrm>
            <a:custGeom>
              <a:rect b="b" l="l" r="r" t="t"/>
              <a:pathLst>
                <a:path extrusionOk="0" h="42994" w="12299">
                  <a:moveTo>
                    <a:pt x="0" y="0"/>
                  </a:moveTo>
                  <a:lnTo>
                    <a:pt x="0" y="42993"/>
                  </a:lnTo>
                  <a:lnTo>
                    <a:pt x="12298" y="42993"/>
                  </a:lnTo>
                  <a:lnTo>
                    <a:pt x="12298" y="0"/>
                  </a:lnTo>
                  <a:close/>
                </a:path>
              </a:pathLst>
            </a:custGeom>
            <a:solidFill>
              <a:srgbClr val="FF77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g7a3f2f7908_0_36"/>
            <p:cNvSpPr/>
            <p:nvPr/>
          </p:nvSpPr>
          <p:spPr>
            <a:xfrm>
              <a:off x="3041775" y="3768400"/>
              <a:ext cx="307475" cy="1074850"/>
            </a:xfrm>
            <a:custGeom>
              <a:rect b="b" l="l" r="r" t="t"/>
              <a:pathLst>
                <a:path extrusionOk="0" h="42994" w="12299">
                  <a:moveTo>
                    <a:pt x="1" y="0"/>
                  </a:moveTo>
                  <a:lnTo>
                    <a:pt x="1" y="42993"/>
                  </a:lnTo>
                  <a:lnTo>
                    <a:pt x="12298" y="42993"/>
                  </a:lnTo>
                  <a:lnTo>
                    <a:pt x="12298" y="0"/>
                  </a:lnTo>
                  <a:close/>
                </a:path>
              </a:pathLst>
            </a:custGeom>
            <a:solidFill>
              <a:srgbClr val="FF77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g7a3f2f7908_0_36"/>
            <p:cNvSpPr/>
            <p:nvPr/>
          </p:nvSpPr>
          <p:spPr>
            <a:xfrm>
              <a:off x="1489900" y="238125"/>
              <a:ext cx="4627950" cy="5219200"/>
            </a:xfrm>
            <a:custGeom>
              <a:rect b="b" l="l" r="r" t="t"/>
              <a:pathLst>
                <a:path extrusionOk="0" h="208768" w="185118">
                  <a:moveTo>
                    <a:pt x="129631" y="12298"/>
                  </a:moveTo>
                  <a:cubicBezTo>
                    <a:pt x="136123" y="12298"/>
                    <a:pt x="142027" y="15625"/>
                    <a:pt x="145419" y="21203"/>
                  </a:cubicBezTo>
                  <a:cubicBezTo>
                    <a:pt x="146691" y="23356"/>
                    <a:pt x="149073" y="24693"/>
                    <a:pt x="151584" y="24693"/>
                  </a:cubicBezTo>
                  <a:cubicBezTo>
                    <a:pt x="152269" y="24693"/>
                    <a:pt x="152857" y="24563"/>
                    <a:pt x="154194" y="24563"/>
                  </a:cubicBezTo>
                  <a:cubicBezTo>
                    <a:pt x="164437" y="24563"/>
                    <a:pt x="172755" y="32946"/>
                    <a:pt x="172592" y="43254"/>
                  </a:cubicBezTo>
                  <a:cubicBezTo>
                    <a:pt x="172526" y="49517"/>
                    <a:pt x="169069" y="55486"/>
                    <a:pt x="163621" y="58781"/>
                  </a:cubicBezTo>
                  <a:cubicBezTo>
                    <a:pt x="161599" y="59988"/>
                    <a:pt x="160326" y="62239"/>
                    <a:pt x="160326" y="64620"/>
                  </a:cubicBezTo>
                  <a:lnTo>
                    <a:pt x="160326" y="104384"/>
                  </a:lnTo>
                  <a:cubicBezTo>
                    <a:pt x="160326" y="107776"/>
                    <a:pt x="157586" y="110516"/>
                    <a:pt x="154194" y="110516"/>
                  </a:cubicBezTo>
                  <a:cubicBezTo>
                    <a:pt x="150769" y="110516"/>
                    <a:pt x="148029" y="107580"/>
                    <a:pt x="148029" y="104123"/>
                  </a:cubicBezTo>
                  <a:lnTo>
                    <a:pt x="148029" y="68339"/>
                  </a:lnTo>
                  <a:cubicBezTo>
                    <a:pt x="148029" y="64555"/>
                    <a:pt x="144963" y="61488"/>
                    <a:pt x="141179" y="61488"/>
                  </a:cubicBezTo>
                  <a:cubicBezTo>
                    <a:pt x="130903" y="61521"/>
                    <a:pt x="116061" y="61521"/>
                    <a:pt x="105754" y="61521"/>
                  </a:cubicBezTo>
                  <a:cubicBezTo>
                    <a:pt x="102002" y="61521"/>
                    <a:pt x="98936" y="64587"/>
                    <a:pt x="98936" y="68371"/>
                  </a:cubicBezTo>
                  <a:lnTo>
                    <a:pt x="98936" y="85692"/>
                  </a:lnTo>
                  <a:cubicBezTo>
                    <a:pt x="98936" y="88889"/>
                    <a:pt x="96620" y="91597"/>
                    <a:pt x="93652" y="92021"/>
                  </a:cubicBezTo>
                  <a:cubicBezTo>
                    <a:pt x="93352" y="92063"/>
                    <a:pt x="93058" y="92084"/>
                    <a:pt x="92768" y="92084"/>
                  </a:cubicBezTo>
                  <a:cubicBezTo>
                    <a:pt x="89306" y="92084"/>
                    <a:pt x="86638" y="89124"/>
                    <a:pt x="86638" y="85692"/>
                  </a:cubicBezTo>
                  <a:lnTo>
                    <a:pt x="86638" y="68339"/>
                  </a:lnTo>
                  <a:cubicBezTo>
                    <a:pt x="86638" y="64620"/>
                    <a:pt x="83637" y="61488"/>
                    <a:pt x="79821" y="61488"/>
                  </a:cubicBezTo>
                  <a:cubicBezTo>
                    <a:pt x="62206" y="61456"/>
                    <a:pt x="48277" y="61423"/>
                    <a:pt x="31348" y="61391"/>
                  </a:cubicBezTo>
                  <a:cubicBezTo>
                    <a:pt x="20975" y="61391"/>
                    <a:pt x="12526" y="52779"/>
                    <a:pt x="12983" y="42177"/>
                  </a:cubicBezTo>
                  <a:cubicBezTo>
                    <a:pt x="13374" y="32913"/>
                    <a:pt x="20909" y="25215"/>
                    <a:pt x="30141" y="24595"/>
                  </a:cubicBezTo>
                  <a:cubicBezTo>
                    <a:pt x="30548" y="24568"/>
                    <a:pt x="30954" y="24554"/>
                    <a:pt x="31358" y="24554"/>
                  </a:cubicBezTo>
                  <a:cubicBezTo>
                    <a:pt x="33354" y="24554"/>
                    <a:pt x="35315" y="24885"/>
                    <a:pt x="37187" y="25509"/>
                  </a:cubicBezTo>
                  <a:cubicBezTo>
                    <a:pt x="37935" y="25753"/>
                    <a:pt x="38703" y="25872"/>
                    <a:pt x="39461" y="25872"/>
                  </a:cubicBezTo>
                  <a:cubicBezTo>
                    <a:pt x="42039" y="25872"/>
                    <a:pt x="44513" y="24504"/>
                    <a:pt x="45798" y="22084"/>
                  </a:cubicBezTo>
                  <a:cubicBezTo>
                    <a:pt x="49028" y="16016"/>
                    <a:pt x="55258" y="12298"/>
                    <a:pt x="62076" y="12298"/>
                  </a:cubicBezTo>
                  <a:cubicBezTo>
                    <a:pt x="68893" y="12298"/>
                    <a:pt x="75156" y="16016"/>
                    <a:pt x="78353" y="22084"/>
                  </a:cubicBezTo>
                  <a:cubicBezTo>
                    <a:pt x="79639" y="24480"/>
                    <a:pt x="82115" y="25881"/>
                    <a:pt x="84694" y="25881"/>
                  </a:cubicBezTo>
                  <a:cubicBezTo>
                    <a:pt x="85451" y="25881"/>
                    <a:pt x="86217" y="25760"/>
                    <a:pt x="86965" y="25509"/>
                  </a:cubicBezTo>
                  <a:cubicBezTo>
                    <a:pt x="88858" y="24874"/>
                    <a:pt x="90829" y="24559"/>
                    <a:pt x="92795" y="24559"/>
                  </a:cubicBezTo>
                  <a:cubicBezTo>
                    <a:pt x="96080" y="24559"/>
                    <a:pt x="99353" y="25438"/>
                    <a:pt x="102231" y="27172"/>
                  </a:cubicBezTo>
                  <a:cubicBezTo>
                    <a:pt x="103385" y="27861"/>
                    <a:pt x="104655" y="28188"/>
                    <a:pt x="105908" y="28188"/>
                  </a:cubicBezTo>
                  <a:cubicBezTo>
                    <a:pt x="108695" y="28188"/>
                    <a:pt x="111401" y="26572"/>
                    <a:pt x="112571" y="23715"/>
                  </a:cubicBezTo>
                  <a:cubicBezTo>
                    <a:pt x="115409" y="16767"/>
                    <a:pt x="122129" y="12298"/>
                    <a:pt x="129631" y="12298"/>
                  </a:cubicBezTo>
                  <a:close/>
                  <a:moveTo>
                    <a:pt x="41069" y="73688"/>
                  </a:moveTo>
                  <a:lnTo>
                    <a:pt x="41069" y="73688"/>
                  </a:lnTo>
                  <a:cubicBezTo>
                    <a:pt x="46646" y="73721"/>
                    <a:pt x="59531" y="73721"/>
                    <a:pt x="74373" y="73754"/>
                  </a:cubicBezTo>
                  <a:lnTo>
                    <a:pt x="74373" y="85953"/>
                  </a:lnTo>
                  <a:cubicBezTo>
                    <a:pt x="74373" y="95884"/>
                    <a:pt x="82289" y="104389"/>
                    <a:pt x="92910" y="104389"/>
                  </a:cubicBezTo>
                  <a:cubicBezTo>
                    <a:pt x="93070" y="104389"/>
                    <a:pt x="93230" y="104387"/>
                    <a:pt x="93391" y="104384"/>
                  </a:cubicBezTo>
                  <a:cubicBezTo>
                    <a:pt x="103274" y="104057"/>
                    <a:pt x="111201" y="95902"/>
                    <a:pt x="111201" y="85953"/>
                  </a:cubicBezTo>
                  <a:lnTo>
                    <a:pt x="111201" y="73786"/>
                  </a:lnTo>
                  <a:cubicBezTo>
                    <a:pt x="114936" y="73802"/>
                    <a:pt x="119217" y="73811"/>
                    <a:pt x="123495" y="73811"/>
                  </a:cubicBezTo>
                  <a:cubicBezTo>
                    <a:pt x="127772" y="73811"/>
                    <a:pt x="132045" y="73802"/>
                    <a:pt x="135764" y="73786"/>
                  </a:cubicBezTo>
                  <a:lnTo>
                    <a:pt x="135764" y="104384"/>
                  </a:lnTo>
                  <a:cubicBezTo>
                    <a:pt x="135764" y="109440"/>
                    <a:pt x="137884" y="114300"/>
                    <a:pt x="141505" y="117725"/>
                  </a:cubicBezTo>
                  <a:lnTo>
                    <a:pt x="136155" y="196502"/>
                  </a:lnTo>
                  <a:lnTo>
                    <a:pt x="49387" y="196502"/>
                  </a:lnTo>
                  <a:lnTo>
                    <a:pt x="41069" y="73688"/>
                  </a:lnTo>
                  <a:close/>
                  <a:moveTo>
                    <a:pt x="62076" y="0"/>
                  </a:moveTo>
                  <a:cubicBezTo>
                    <a:pt x="52094" y="0"/>
                    <a:pt x="42830" y="4828"/>
                    <a:pt x="37122" y="12820"/>
                  </a:cubicBezTo>
                  <a:cubicBezTo>
                    <a:pt x="35172" y="12450"/>
                    <a:pt x="33240" y="12273"/>
                    <a:pt x="31342" y="12273"/>
                  </a:cubicBezTo>
                  <a:cubicBezTo>
                    <a:pt x="15136" y="12273"/>
                    <a:pt x="1419" y="25187"/>
                    <a:pt x="718" y="41656"/>
                  </a:cubicBezTo>
                  <a:cubicBezTo>
                    <a:pt x="0" y="58357"/>
                    <a:pt x="12591" y="72220"/>
                    <a:pt x="28738" y="73558"/>
                  </a:cubicBezTo>
                  <a:lnTo>
                    <a:pt x="37937" y="208767"/>
                  </a:lnTo>
                  <a:lnTo>
                    <a:pt x="147637" y="208767"/>
                  </a:lnTo>
                  <a:lnTo>
                    <a:pt x="153476" y="122781"/>
                  </a:lnTo>
                  <a:cubicBezTo>
                    <a:pt x="153713" y="122790"/>
                    <a:pt x="153949" y="122794"/>
                    <a:pt x="154184" y="122794"/>
                  </a:cubicBezTo>
                  <a:cubicBezTo>
                    <a:pt x="164454" y="122794"/>
                    <a:pt x="172592" y="114493"/>
                    <a:pt x="172592" y="104384"/>
                  </a:cubicBezTo>
                  <a:lnTo>
                    <a:pt x="172592" y="67491"/>
                  </a:lnTo>
                  <a:cubicBezTo>
                    <a:pt x="180127" y="61815"/>
                    <a:pt x="184759" y="52844"/>
                    <a:pt x="184889" y="43417"/>
                  </a:cubicBezTo>
                  <a:cubicBezTo>
                    <a:pt x="185118" y="26292"/>
                    <a:pt x="171319" y="12298"/>
                    <a:pt x="154194" y="12298"/>
                  </a:cubicBezTo>
                  <a:cubicBezTo>
                    <a:pt x="148050" y="4075"/>
                    <a:pt x="138827" y="10"/>
                    <a:pt x="129623" y="10"/>
                  </a:cubicBezTo>
                  <a:cubicBezTo>
                    <a:pt x="119623" y="10"/>
                    <a:pt x="109645" y="4809"/>
                    <a:pt x="103666" y="14288"/>
                  </a:cubicBezTo>
                  <a:cubicBezTo>
                    <a:pt x="100133" y="12925"/>
                    <a:pt x="96433" y="12271"/>
                    <a:pt x="92784" y="12271"/>
                  </a:cubicBezTo>
                  <a:cubicBezTo>
                    <a:pt x="90840" y="12271"/>
                    <a:pt x="88912" y="12457"/>
                    <a:pt x="87030" y="12820"/>
                  </a:cubicBezTo>
                  <a:cubicBezTo>
                    <a:pt x="81321" y="4828"/>
                    <a:pt x="72090" y="0"/>
                    <a:pt x="62076" y="0"/>
                  </a:cubicBezTo>
                  <a:close/>
                </a:path>
              </a:pathLst>
            </a:custGeom>
            <a:solidFill>
              <a:srgbClr val="FF77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2" name="Google Shape;262;g7a3f2f7908_0_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8"/>
          <p:cNvSpPr txBox="1"/>
          <p:nvPr>
            <p:ph type="title"/>
          </p:nvPr>
        </p:nvSpPr>
        <p:spPr>
          <a:xfrm>
            <a:off x="720000" y="539750"/>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t>Process Flow</a:t>
            </a:r>
            <a:endParaRPr/>
          </a:p>
        </p:txBody>
      </p:sp>
      <p:sp>
        <p:nvSpPr>
          <p:cNvPr id="268" name="Google Shape;268;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9" name="Google Shape;269;p8"/>
          <p:cNvPicPr preferRelativeResize="0"/>
          <p:nvPr/>
        </p:nvPicPr>
        <p:blipFill>
          <a:blip r:embed="rId3">
            <a:alphaModFix/>
          </a:blip>
          <a:stretch>
            <a:fillRect/>
          </a:stretch>
        </p:blipFill>
        <p:spPr>
          <a:xfrm>
            <a:off x="572313" y="1112700"/>
            <a:ext cx="7999375" cy="38300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10"/>
          <p:cNvPicPr preferRelativeResize="0"/>
          <p:nvPr/>
        </p:nvPicPr>
        <p:blipFill>
          <a:blip r:embed="rId3">
            <a:alphaModFix/>
          </a:blip>
          <a:stretch>
            <a:fillRect/>
          </a:stretch>
        </p:blipFill>
        <p:spPr>
          <a:xfrm>
            <a:off x="0" y="0"/>
            <a:ext cx="9144000" cy="5143500"/>
          </a:xfrm>
          <a:prstGeom prst="rect">
            <a:avLst/>
          </a:prstGeom>
          <a:noFill/>
          <a:ln>
            <a:noFill/>
          </a:ln>
        </p:spPr>
      </p:pic>
      <p:sp>
        <p:nvSpPr>
          <p:cNvPr id="275" name="Google Shape;275;p10"/>
          <p:cNvSpPr txBox="1"/>
          <p:nvPr>
            <p:ph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t>Data Model</a:t>
            </a:r>
            <a:endParaRPr/>
          </a:p>
        </p:txBody>
      </p:sp>
      <p:sp>
        <p:nvSpPr>
          <p:cNvPr id="276" name="Google Shape;276;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77" name="Google Shape;277;p10"/>
          <p:cNvPicPr preferRelativeResize="0"/>
          <p:nvPr/>
        </p:nvPicPr>
        <p:blipFill>
          <a:blip r:embed="rId4">
            <a:alphaModFix/>
          </a:blip>
          <a:stretch>
            <a:fillRect/>
          </a:stretch>
        </p:blipFill>
        <p:spPr>
          <a:xfrm>
            <a:off x="1786725" y="1236800"/>
            <a:ext cx="5424397" cy="3726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1" name="Shape 281"/>
        <p:cNvGrpSpPr/>
        <p:nvPr/>
      </p:nvGrpSpPr>
      <p:grpSpPr>
        <a:xfrm>
          <a:off x="0" y="0"/>
          <a:ext cx="0" cy="0"/>
          <a:chOff x="0" y="0"/>
          <a:chExt cx="0" cy="0"/>
        </a:xfrm>
      </p:grpSpPr>
      <p:grpSp>
        <p:nvGrpSpPr>
          <p:cNvPr id="282" name="Google Shape;282;gd5179a6ad0_2_15"/>
          <p:cNvGrpSpPr/>
          <p:nvPr/>
        </p:nvGrpSpPr>
        <p:grpSpPr>
          <a:xfrm>
            <a:off x="4267561" y="3948589"/>
            <a:ext cx="608559" cy="608559"/>
            <a:chOff x="1190625" y="238125"/>
            <a:chExt cx="5219200" cy="5219200"/>
          </a:xfrm>
        </p:grpSpPr>
        <p:sp>
          <p:nvSpPr>
            <p:cNvPr id="283" name="Google Shape;283;gd5179a6ad0_2_15"/>
            <p:cNvSpPr/>
            <p:nvPr/>
          </p:nvSpPr>
          <p:spPr>
            <a:xfrm>
              <a:off x="1190625" y="238125"/>
              <a:ext cx="5219200" cy="1381475"/>
            </a:xfrm>
            <a:custGeom>
              <a:rect b="b" l="l" r="r" t="t"/>
              <a:pathLst>
                <a:path extrusionOk="0" h="55259" w="208768">
                  <a:moveTo>
                    <a:pt x="30695" y="33240"/>
                  </a:moveTo>
                  <a:lnTo>
                    <a:pt x="36828" y="39372"/>
                  </a:lnTo>
                  <a:lnTo>
                    <a:pt x="36828" y="42993"/>
                  </a:lnTo>
                  <a:lnTo>
                    <a:pt x="24563" y="42993"/>
                  </a:lnTo>
                  <a:lnTo>
                    <a:pt x="24563" y="39372"/>
                  </a:lnTo>
                  <a:lnTo>
                    <a:pt x="30695" y="33240"/>
                  </a:lnTo>
                  <a:close/>
                  <a:moveTo>
                    <a:pt x="79821" y="33240"/>
                  </a:moveTo>
                  <a:lnTo>
                    <a:pt x="85953" y="39372"/>
                  </a:lnTo>
                  <a:lnTo>
                    <a:pt x="85953" y="42993"/>
                  </a:lnTo>
                  <a:lnTo>
                    <a:pt x="73688" y="42993"/>
                  </a:lnTo>
                  <a:lnTo>
                    <a:pt x="73688" y="39372"/>
                  </a:lnTo>
                  <a:lnTo>
                    <a:pt x="79821" y="33240"/>
                  </a:lnTo>
                  <a:close/>
                  <a:moveTo>
                    <a:pt x="128946" y="33240"/>
                  </a:moveTo>
                  <a:lnTo>
                    <a:pt x="135079" y="39372"/>
                  </a:lnTo>
                  <a:lnTo>
                    <a:pt x="135079" y="42993"/>
                  </a:lnTo>
                  <a:lnTo>
                    <a:pt x="122814" y="42993"/>
                  </a:lnTo>
                  <a:lnTo>
                    <a:pt x="122814" y="39372"/>
                  </a:lnTo>
                  <a:lnTo>
                    <a:pt x="128946" y="33240"/>
                  </a:lnTo>
                  <a:close/>
                  <a:moveTo>
                    <a:pt x="178072" y="33240"/>
                  </a:moveTo>
                  <a:lnTo>
                    <a:pt x="184204" y="39372"/>
                  </a:lnTo>
                  <a:lnTo>
                    <a:pt x="184204" y="42993"/>
                  </a:lnTo>
                  <a:lnTo>
                    <a:pt x="171939" y="42993"/>
                  </a:lnTo>
                  <a:lnTo>
                    <a:pt x="171939" y="39372"/>
                  </a:lnTo>
                  <a:lnTo>
                    <a:pt x="178072" y="33240"/>
                  </a:lnTo>
                  <a:close/>
                  <a:moveTo>
                    <a:pt x="0" y="0"/>
                  </a:moveTo>
                  <a:lnTo>
                    <a:pt x="0" y="12298"/>
                  </a:lnTo>
                  <a:lnTo>
                    <a:pt x="24563" y="12298"/>
                  </a:lnTo>
                  <a:lnTo>
                    <a:pt x="24563" y="22018"/>
                  </a:lnTo>
                  <a:lnTo>
                    <a:pt x="12265" y="34283"/>
                  </a:lnTo>
                  <a:lnTo>
                    <a:pt x="12265" y="55258"/>
                  </a:lnTo>
                  <a:lnTo>
                    <a:pt x="49126" y="55258"/>
                  </a:lnTo>
                  <a:lnTo>
                    <a:pt x="49126" y="34283"/>
                  </a:lnTo>
                  <a:lnTo>
                    <a:pt x="36828" y="22018"/>
                  </a:lnTo>
                  <a:lnTo>
                    <a:pt x="36828" y="12298"/>
                  </a:lnTo>
                  <a:lnTo>
                    <a:pt x="73688" y="12298"/>
                  </a:lnTo>
                  <a:lnTo>
                    <a:pt x="73688" y="22018"/>
                  </a:lnTo>
                  <a:lnTo>
                    <a:pt x="61391" y="34283"/>
                  </a:lnTo>
                  <a:lnTo>
                    <a:pt x="61391" y="55258"/>
                  </a:lnTo>
                  <a:lnTo>
                    <a:pt x="98251" y="55258"/>
                  </a:lnTo>
                  <a:lnTo>
                    <a:pt x="98251" y="34283"/>
                  </a:lnTo>
                  <a:lnTo>
                    <a:pt x="85953" y="22018"/>
                  </a:lnTo>
                  <a:lnTo>
                    <a:pt x="85953" y="12298"/>
                  </a:lnTo>
                  <a:lnTo>
                    <a:pt x="122814" y="12298"/>
                  </a:lnTo>
                  <a:lnTo>
                    <a:pt x="122814" y="22018"/>
                  </a:lnTo>
                  <a:lnTo>
                    <a:pt x="110516" y="34283"/>
                  </a:lnTo>
                  <a:lnTo>
                    <a:pt x="110516" y="55258"/>
                  </a:lnTo>
                  <a:lnTo>
                    <a:pt x="147377" y="55258"/>
                  </a:lnTo>
                  <a:lnTo>
                    <a:pt x="147377" y="34283"/>
                  </a:lnTo>
                  <a:lnTo>
                    <a:pt x="135079" y="22018"/>
                  </a:lnTo>
                  <a:lnTo>
                    <a:pt x="135079" y="12298"/>
                  </a:lnTo>
                  <a:lnTo>
                    <a:pt x="171939" y="12298"/>
                  </a:lnTo>
                  <a:lnTo>
                    <a:pt x="171939" y="22018"/>
                  </a:lnTo>
                  <a:lnTo>
                    <a:pt x="159642" y="34283"/>
                  </a:lnTo>
                  <a:lnTo>
                    <a:pt x="159642" y="55258"/>
                  </a:lnTo>
                  <a:lnTo>
                    <a:pt x="196469" y="55258"/>
                  </a:lnTo>
                  <a:lnTo>
                    <a:pt x="196469" y="34283"/>
                  </a:lnTo>
                  <a:lnTo>
                    <a:pt x="184204" y="22018"/>
                  </a:lnTo>
                  <a:lnTo>
                    <a:pt x="184204" y="12298"/>
                  </a:lnTo>
                  <a:lnTo>
                    <a:pt x="208767" y="12298"/>
                  </a:lnTo>
                  <a:lnTo>
                    <a:pt x="208767" y="0"/>
                  </a:lnTo>
                  <a:close/>
                </a:path>
              </a:pathLst>
            </a:custGeom>
            <a:solidFill>
              <a:srgbClr val="FF77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gd5179a6ad0_2_15"/>
            <p:cNvSpPr/>
            <p:nvPr/>
          </p:nvSpPr>
          <p:spPr>
            <a:xfrm>
              <a:off x="1190625" y="1927000"/>
              <a:ext cx="5219200" cy="3530325"/>
            </a:xfrm>
            <a:custGeom>
              <a:rect b="b" l="l" r="r" t="t"/>
              <a:pathLst>
                <a:path extrusionOk="0" h="141213" w="208768">
                  <a:moveTo>
                    <a:pt x="116649" y="12266"/>
                  </a:moveTo>
                  <a:lnTo>
                    <a:pt x="116649" y="49126"/>
                  </a:lnTo>
                  <a:lnTo>
                    <a:pt x="92086" y="49126"/>
                  </a:lnTo>
                  <a:lnTo>
                    <a:pt x="92086" y="12266"/>
                  </a:lnTo>
                  <a:close/>
                  <a:moveTo>
                    <a:pt x="196469" y="61391"/>
                  </a:moveTo>
                  <a:lnTo>
                    <a:pt x="196469" y="128947"/>
                  </a:lnTo>
                  <a:lnTo>
                    <a:pt x="165774" y="128947"/>
                  </a:lnTo>
                  <a:lnTo>
                    <a:pt x="165774" y="116649"/>
                  </a:lnTo>
                  <a:lnTo>
                    <a:pt x="171939" y="116649"/>
                  </a:lnTo>
                  <a:lnTo>
                    <a:pt x="171939" y="104384"/>
                  </a:lnTo>
                  <a:lnTo>
                    <a:pt x="165774" y="104384"/>
                  </a:lnTo>
                  <a:lnTo>
                    <a:pt x="165774" y="92087"/>
                  </a:lnTo>
                  <a:lnTo>
                    <a:pt x="178072" y="92087"/>
                  </a:lnTo>
                  <a:lnTo>
                    <a:pt x="178072" y="79822"/>
                  </a:lnTo>
                  <a:lnTo>
                    <a:pt x="141211" y="79822"/>
                  </a:lnTo>
                  <a:lnTo>
                    <a:pt x="141211" y="92087"/>
                  </a:lnTo>
                  <a:lnTo>
                    <a:pt x="153509" y="92087"/>
                  </a:lnTo>
                  <a:lnTo>
                    <a:pt x="153509" y="104384"/>
                  </a:lnTo>
                  <a:lnTo>
                    <a:pt x="147377" y="104384"/>
                  </a:lnTo>
                  <a:lnTo>
                    <a:pt x="147377" y="116649"/>
                  </a:lnTo>
                  <a:lnTo>
                    <a:pt x="153509" y="116649"/>
                  </a:lnTo>
                  <a:lnTo>
                    <a:pt x="153509" y="128947"/>
                  </a:lnTo>
                  <a:lnTo>
                    <a:pt x="110516" y="128947"/>
                  </a:lnTo>
                  <a:lnTo>
                    <a:pt x="110516" y="116649"/>
                  </a:lnTo>
                  <a:lnTo>
                    <a:pt x="116649" y="116649"/>
                  </a:lnTo>
                  <a:lnTo>
                    <a:pt x="116649" y="104384"/>
                  </a:lnTo>
                  <a:lnTo>
                    <a:pt x="110516" y="104384"/>
                  </a:lnTo>
                  <a:lnTo>
                    <a:pt x="110516" y="92087"/>
                  </a:lnTo>
                  <a:lnTo>
                    <a:pt x="122814" y="92087"/>
                  </a:lnTo>
                  <a:lnTo>
                    <a:pt x="122814" y="79822"/>
                  </a:lnTo>
                  <a:lnTo>
                    <a:pt x="85953" y="79822"/>
                  </a:lnTo>
                  <a:lnTo>
                    <a:pt x="85953" y="92087"/>
                  </a:lnTo>
                  <a:lnTo>
                    <a:pt x="98251" y="92087"/>
                  </a:lnTo>
                  <a:lnTo>
                    <a:pt x="98251" y="104384"/>
                  </a:lnTo>
                  <a:lnTo>
                    <a:pt x="92086" y="104384"/>
                  </a:lnTo>
                  <a:lnTo>
                    <a:pt x="92086" y="116649"/>
                  </a:lnTo>
                  <a:lnTo>
                    <a:pt x="98251" y="116649"/>
                  </a:lnTo>
                  <a:lnTo>
                    <a:pt x="98251" y="128947"/>
                  </a:lnTo>
                  <a:lnTo>
                    <a:pt x="55258" y="128947"/>
                  </a:lnTo>
                  <a:lnTo>
                    <a:pt x="55258" y="116649"/>
                  </a:lnTo>
                  <a:lnTo>
                    <a:pt x="61391" y="116649"/>
                  </a:lnTo>
                  <a:lnTo>
                    <a:pt x="61391" y="104384"/>
                  </a:lnTo>
                  <a:lnTo>
                    <a:pt x="55258" y="104384"/>
                  </a:lnTo>
                  <a:lnTo>
                    <a:pt x="55258" y="92087"/>
                  </a:lnTo>
                  <a:lnTo>
                    <a:pt x="67556" y="92087"/>
                  </a:lnTo>
                  <a:lnTo>
                    <a:pt x="67556" y="79822"/>
                  </a:lnTo>
                  <a:lnTo>
                    <a:pt x="30695" y="79822"/>
                  </a:lnTo>
                  <a:lnTo>
                    <a:pt x="30695" y="92087"/>
                  </a:lnTo>
                  <a:lnTo>
                    <a:pt x="42993" y="92087"/>
                  </a:lnTo>
                  <a:lnTo>
                    <a:pt x="42993" y="104384"/>
                  </a:lnTo>
                  <a:lnTo>
                    <a:pt x="36828" y="104384"/>
                  </a:lnTo>
                  <a:lnTo>
                    <a:pt x="36828" y="116649"/>
                  </a:lnTo>
                  <a:lnTo>
                    <a:pt x="42993" y="116649"/>
                  </a:lnTo>
                  <a:lnTo>
                    <a:pt x="42993" y="128947"/>
                  </a:lnTo>
                  <a:lnTo>
                    <a:pt x="12265" y="128947"/>
                  </a:lnTo>
                  <a:lnTo>
                    <a:pt x="12265" y="61391"/>
                  </a:lnTo>
                  <a:close/>
                  <a:moveTo>
                    <a:pt x="79821" y="1"/>
                  </a:moveTo>
                  <a:lnTo>
                    <a:pt x="79821" y="18398"/>
                  </a:lnTo>
                  <a:lnTo>
                    <a:pt x="67556" y="18398"/>
                  </a:lnTo>
                  <a:lnTo>
                    <a:pt x="67556" y="6133"/>
                  </a:lnTo>
                  <a:lnTo>
                    <a:pt x="55258" y="6133"/>
                  </a:lnTo>
                  <a:lnTo>
                    <a:pt x="55258" y="19344"/>
                  </a:lnTo>
                  <a:cubicBezTo>
                    <a:pt x="48147" y="21758"/>
                    <a:pt x="42993" y="28478"/>
                    <a:pt x="42993" y="36405"/>
                  </a:cubicBezTo>
                  <a:lnTo>
                    <a:pt x="42993" y="36829"/>
                  </a:lnTo>
                  <a:lnTo>
                    <a:pt x="55258" y="36829"/>
                  </a:lnTo>
                  <a:lnTo>
                    <a:pt x="55258" y="36405"/>
                  </a:lnTo>
                  <a:cubicBezTo>
                    <a:pt x="55258" y="33273"/>
                    <a:pt x="57835" y="30696"/>
                    <a:pt x="60999" y="30696"/>
                  </a:cubicBezTo>
                  <a:lnTo>
                    <a:pt x="79821" y="30696"/>
                  </a:lnTo>
                  <a:lnTo>
                    <a:pt x="79821" y="49126"/>
                  </a:lnTo>
                  <a:lnTo>
                    <a:pt x="0" y="49126"/>
                  </a:lnTo>
                  <a:lnTo>
                    <a:pt x="0" y="141212"/>
                  </a:lnTo>
                  <a:lnTo>
                    <a:pt x="208767" y="141212"/>
                  </a:lnTo>
                  <a:lnTo>
                    <a:pt x="208767" y="49126"/>
                  </a:lnTo>
                  <a:lnTo>
                    <a:pt x="128946" y="49126"/>
                  </a:lnTo>
                  <a:lnTo>
                    <a:pt x="128946" y="30696"/>
                  </a:lnTo>
                  <a:lnTo>
                    <a:pt x="147768" y="30696"/>
                  </a:lnTo>
                  <a:cubicBezTo>
                    <a:pt x="150932" y="30696"/>
                    <a:pt x="153509" y="33273"/>
                    <a:pt x="153509" y="36405"/>
                  </a:cubicBezTo>
                  <a:lnTo>
                    <a:pt x="153509" y="36829"/>
                  </a:lnTo>
                  <a:lnTo>
                    <a:pt x="165774" y="36829"/>
                  </a:lnTo>
                  <a:lnTo>
                    <a:pt x="165774" y="36405"/>
                  </a:lnTo>
                  <a:cubicBezTo>
                    <a:pt x="165774" y="28478"/>
                    <a:pt x="160620" y="21758"/>
                    <a:pt x="153509" y="19344"/>
                  </a:cubicBezTo>
                  <a:lnTo>
                    <a:pt x="153509" y="6133"/>
                  </a:lnTo>
                  <a:lnTo>
                    <a:pt x="141211" y="6133"/>
                  </a:lnTo>
                  <a:lnTo>
                    <a:pt x="141211" y="18398"/>
                  </a:lnTo>
                  <a:lnTo>
                    <a:pt x="128946" y="18398"/>
                  </a:lnTo>
                  <a:lnTo>
                    <a:pt x="128946" y="1"/>
                  </a:lnTo>
                  <a:close/>
                </a:path>
              </a:pathLst>
            </a:custGeom>
            <a:solidFill>
              <a:srgbClr val="FF77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85" name="Google Shape;285;gd5179a6ad0_2_15"/>
          <p:cNvCxnSpPr/>
          <p:nvPr/>
        </p:nvCxnSpPr>
        <p:spPr>
          <a:xfrm>
            <a:off x="-1325" y="4252975"/>
            <a:ext cx="3822600" cy="0"/>
          </a:xfrm>
          <a:prstGeom prst="straightConnector1">
            <a:avLst/>
          </a:prstGeom>
          <a:noFill/>
          <a:ln cap="flat" cmpd="sng" w="19050">
            <a:solidFill>
              <a:srgbClr val="FF774B"/>
            </a:solidFill>
            <a:prstDash val="solid"/>
            <a:round/>
            <a:headEnd len="sm" w="sm" type="none"/>
            <a:tailEnd len="med" w="med" type="diamond"/>
          </a:ln>
        </p:spPr>
      </p:cxnSp>
      <p:cxnSp>
        <p:nvCxnSpPr>
          <p:cNvPr id="286" name="Google Shape;286;gd5179a6ad0_2_15"/>
          <p:cNvCxnSpPr/>
          <p:nvPr/>
        </p:nvCxnSpPr>
        <p:spPr>
          <a:xfrm>
            <a:off x="5322725" y="4252975"/>
            <a:ext cx="3822600" cy="0"/>
          </a:xfrm>
          <a:prstGeom prst="straightConnector1">
            <a:avLst/>
          </a:prstGeom>
          <a:noFill/>
          <a:ln cap="flat" cmpd="sng" w="19050">
            <a:solidFill>
              <a:srgbClr val="FF774B"/>
            </a:solidFill>
            <a:prstDash val="solid"/>
            <a:round/>
            <a:headEnd len="med" w="med" type="diamond"/>
            <a:tailEnd len="sm" w="sm" type="none"/>
          </a:ln>
        </p:spPr>
      </p:cxnSp>
      <p:sp>
        <p:nvSpPr>
          <p:cNvPr id="287" name="Google Shape;287;gd5179a6ad0_2_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88" name="Google Shape;288;gd5179a6ad0_2_15"/>
          <p:cNvPicPr preferRelativeResize="0"/>
          <p:nvPr/>
        </p:nvPicPr>
        <p:blipFill>
          <a:blip r:embed="rId4">
            <a:alphaModFix/>
          </a:blip>
          <a:stretch>
            <a:fillRect/>
          </a:stretch>
        </p:blipFill>
        <p:spPr>
          <a:xfrm>
            <a:off x="534150" y="1164625"/>
            <a:ext cx="7762875" cy="1619250"/>
          </a:xfrm>
          <a:prstGeom prst="rect">
            <a:avLst/>
          </a:prstGeom>
          <a:noFill/>
          <a:ln>
            <a:noFill/>
          </a:ln>
        </p:spPr>
      </p:pic>
      <p:pic>
        <p:nvPicPr>
          <p:cNvPr id="289" name="Google Shape;289;gd5179a6ad0_2_15"/>
          <p:cNvPicPr preferRelativeResize="0"/>
          <p:nvPr/>
        </p:nvPicPr>
        <p:blipFill>
          <a:blip r:embed="rId5">
            <a:alphaModFix/>
          </a:blip>
          <a:stretch>
            <a:fillRect/>
          </a:stretch>
        </p:blipFill>
        <p:spPr>
          <a:xfrm>
            <a:off x="604475" y="3056825"/>
            <a:ext cx="2781300" cy="1057275"/>
          </a:xfrm>
          <a:prstGeom prst="rect">
            <a:avLst/>
          </a:prstGeom>
          <a:noFill/>
          <a:ln>
            <a:noFill/>
          </a:ln>
        </p:spPr>
      </p:pic>
      <p:sp>
        <p:nvSpPr>
          <p:cNvPr id="290" name="Google Shape;290;gd5179a6ad0_2_15"/>
          <p:cNvSpPr txBox="1"/>
          <p:nvPr/>
        </p:nvSpPr>
        <p:spPr>
          <a:xfrm>
            <a:off x="534150" y="311400"/>
            <a:ext cx="47199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500">
                <a:solidFill>
                  <a:schemeClr val="dk2"/>
                </a:solidFill>
                <a:latin typeface="Lobster"/>
                <a:ea typeface="Lobster"/>
                <a:cs typeface="Lobster"/>
                <a:sym typeface="Lobster"/>
              </a:rPr>
              <a:t>Database Demo: Report 1</a:t>
            </a:r>
            <a:endParaRPr sz="3500">
              <a:solidFill>
                <a:schemeClr val="dk2"/>
              </a:solidFill>
              <a:latin typeface="Lobster"/>
              <a:ea typeface="Lobster"/>
              <a:cs typeface="Lobster"/>
              <a:sym typeface="Lobst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4" name="Shape 294"/>
        <p:cNvGrpSpPr/>
        <p:nvPr/>
      </p:nvGrpSpPr>
      <p:grpSpPr>
        <a:xfrm>
          <a:off x="0" y="0"/>
          <a:ext cx="0" cy="0"/>
          <a:chOff x="0" y="0"/>
          <a:chExt cx="0" cy="0"/>
        </a:xfrm>
      </p:grpSpPr>
      <p:grpSp>
        <p:nvGrpSpPr>
          <p:cNvPr id="295" name="Google Shape;295;gd5179a6ad0_2_30"/>
          <p:cNvGrpSpPr/>
          <p:nvPr/>
        </p:nvGrpSpPr>
        <p:grpSpPr>
          <a:xfrm>
            <a:off x="4267723" y="4413689"/>
            <a:ext cx="608559" cy="608559"/>
            <a:chOff x="1190625" y="238125"/>
            <a:chExt cx="5219200" cy="5219200"/>
          </a:xfrm>
        </p:grpSpPr>
        <p:sp>
          <p:nvSpPr>
            <p:cNvPr id="296" name="Google Shape;296;gd5179a6ad0_2_30"/>
            <p:cNvSpPr/>
            <p:nvPr/>
          </p:nvSpPr>
          <p:spPr>
            <a:xfrm>
              <a:off x="1190625" y="238125"/>
              <a:ext cx="5219200" cy="1381475"/>
            </a:xfrm>
            <a:custGeom>
              <a:rect b="b" l="l" r="r" t="t"/>
              <a:pathLst>
                <a:path extrusionOk="0" h="55259" w="208768">
                  <a:moveTo>
                    <a:pt x="30695" y="33240"/>
                  </a:moveTo>
                  <a:lnTo>
                    <a:pt x="36828" y="39372"/>
                  </a:lnTo>
                  <a:lnTo>
                    <a:pt x="36828" y="42993"/>
                  </a:lnTo>
                  <a:lnTo>
                    <a:pt x="24563" y="42993"/>
                  </a:lnTo>
                  <a:lnTo>
                    <a:pt x="24563" y="39372"/>
                  </a:lnTo>
                  <a:lnTo>
                    <a:pt x="30695" y="33240"/>
                  </a:lnTo>
                  <a:close/>
                  <a:moveTo>
                    <a:pt x="79821" y="33240"/>
                  </a:moveTo>
                  <a:lnTo>
                    <a:pt x="85953" y="39372"/>
                  </a:lnTo>
                  <a:lnTo>
                    <a:pt x="85953" y="42993"/>
                  </a:lnTo>
                  <a:lnTo>
                    <a:pt x="73688" y="42993"/>
                  </a:lnTo>
                  <a:lnTo>
                    <a:pt x="73688" y="39372"/>
                  </a:lnTo>
                  <a:lnTo>
                    <a:pt x="79821" y="33240"/>
                  </a:lnTo>
                  <a:close/>
                  <a:moveTo>
                    <a:pt x="128946" y="33240"/>
                  </a:moveTo>
                  <a:lnTo>
                    <a:pt x="135079" y="39372"/>
                  </a:lnTo>
                  <a:lnTo>
                    <a:pt x="135079" y="42993"/>
                  </a:lnTo>
                  <a:lnTo>
                    <a:pt x="122814" y="42993"/>
                  </a:lnTo>
                  <a:lnTo>
                    <a:pt x="122814" y="39372"/>
                  </a:lnTo>
                  <a:lnTo>
                    <a:pt x="128946" y="33240"/>
                  </a:lnTo>
                  <a:close/>
                  <a:moveTo>
                    <a:pt x="178072" y="33240"/>
                  </a:moveTo>
                  <a:lnTo>
                    <a:pt x="184204" y="39372"/>
                  </a:lnTo>
                  <a:lnTo>
                    <a:pt x="184204" y="42993"/>
                  </a:lnTo>
                  <a:lnTo>
                    <a:pt x="171939" y="42993"/>
                  </a:lnTo>
                  <a:lnTo>
                    <a:pt x="171939" y="39372"/>
                  </a:lnTo>
                  <a:lnTo>
                    <a:pt x="178072" y="33240"/>
                  </a:lnTo>
                  <a:close/>
                  <a:moveTo>
                    <a:pt x="0" y="0"/>
                  </a:moveTo>
                  <a:lnTo>
                    <a:pt x="0" y="12298"/>
                  </a:lnTo>
                  <a:lnTo>
                    <a:pt x="24563" y="12298"/>
                  </a:lnTo>
                  <a:lnTo>
                    <a:pt x="24563" y="22018"/>
                  </a:lnTo>
                  <a:lnTo>
                    <a:pt x="12265" y="34283"/>
                  </a:lnTo>
                  <a:lnTo>
                    <a:pt x="12265" y="55258"/>
                  </a:lnTo>
                  <a:lnTo>
                    <a:pt x="49126" y="55258"/>
                  </a:lnTo>
                  <a:lnTo>
                    <a:pt x="49126" y="34283"/>
                  </a:lnTo>
                  <a:lnTo>
                    <a:pt x="36828" y="22018"/>
                  </a:lnTo>
                  <a:lnTo>
                    <a:pt x="36828" y="12298"/>
                  </a:lnTo>
                  <a:lnTo>
                    <a:pt x="73688" y="12298"/>
                  </a:lnTo>
                  <a:lnTo>
                    <a:pt x="73688" y="22018"/>
                  </a:lnTo>
                  <a:lnTo>
                    <a:pt x="61391" y="34283"/>
                  </a:lnTo>
                  <a:lnTo>
                    <a:pt x="61391" y="55258"/>
                  </a:lnTo>
                  <a:lnTo>
                    <a:pt x="98251" y="55258"/>
                  </a:lnTo>
                  <a:lnTo>
                    <a:pt x="98251" y="34283"/>
                  </a:lnTo>
                  <a:lnTo>
                    <a:pt x="85953" y="22018"/>
                  </a:lnTo>
                  <a:lnTo>
                    <a:pt x="85953" y="12298"/>
                  </a:lnTo>
                  <a:lnTo>
                    <a:pt x="122814" y="12298"/>
                  </a:lnTo>
                  <a:lnTo>
                    <a:pt x="122814" y="22018"/>
                  </a:lnTo>
                  <a:lnTo>
                    <a:pt x="110516" y="34283"/>
                  </a:lnTo>
                  <a:lnTo>
                    <a:pt x="110516" y="55258"/>
                  </a:lnTo>
                  <a:lnTo>
                    <a:pt x="147377" y="55258"/>
                  </a:lnTo>
                  <a:lnTo>
                    <a:pt x="147377" y="34283"/>
                  </a:lnTo>
                  <a:lnTo>
                    <a:pt x="135079" y="22018"/>
                  </a:lnTo>
                  <a:lnTo>
                    <a:pt x="135079" y="12298"/>
                  </a:lnTo>
                  <a:lnTo>
                    <a:pt x="171939" y="12298"/>
                  </a:lnTo>
                  <a:lnTo>
                    <a:pt x="171939" y="22018"/>
                  </a:lnTo>
                  <a:lnTo>
                    <a:pt x="159642" y="34283"/>
                  </a:lnTo>
                  <a:lnTo>
                    <a:pt x="159642" y="55258"/>
                  </a:lnTo>
                  <a:lnTo>
                    <a:pt x="196469" y="55258"/>
                  </a:lnTo>
                  <a:lnTo>
                    <a:pt x="196469" y="34283"/>
                  </a:lnTo>
                  <a:lnTo>
                    <a:pt x="184204" y="22018"/>
                  </a:lnTo>
                  <a:lnTo>
                    <a:pt x="184204" y="12298"/>
                  </a:lnTo>
                  <a:lnTo>
                    <a:pt x="208767" y="12298"/>
                  </a:lnTo>
                  <a:lnTo>
                    <a:pt x="208767" y="0"/>
                  </a:lnTo>
                  <a:close/>
                </a:path>
              </a:pathLst>
            </a:custGeom>
            <a:solidFill>
              <a:srgbClr val="FF77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gd5179a6ad0_2_30"/>
            <p:cNvSpPr/>
            <p:nvPr/>
          </p:nvSpPr>
          <p:spPr>
            <a:xfrm>
              <a:off x="1190625" y="1927000"/>
              <a:ext cx="5219200" cy="3530325"/>
            </a:xfrm>
            <a:custGeom>
              <a:rect b="b" l="l" r="r" t="t"/>
              <a:pathLst>
                <a:path extrusionOk="0" h="141213" w="208768">
                  <a:moveTo>
                    <a:pt x="116649" y="12266"/>
                  </a:moveTo>
                  <a:lnTo>
                    <a:pt x="116649" y="49126"/>
                  </a:lnTo>
                  <a:lnTo>
                    <a:pt x="92086" y="49126"/>
                  </a:lnTo>
                  <a:lnTo>
                    <a:pt x="92086" y="12266"/>
                  </a:lnTo>
                  <a:close/>
                  <a:moveTo>
                    <a:pt x="196469" y="61391"/>
                  </a:moveTo>
                  <a:lnTo>
                    <a:pt x="196469" y="128947"/>
                  </a:lnTo>
                  <a:lnTo>
                    <a:pt x="165774" y="128947"/>
                  </a:lnTo>
                  <a:lnTo>
                    <a:pt x="165774" y="116649"/>
                  </a:lnTo>
                  <a:lnTo>
                    <a:pt x="171939" y="116649"/>
                  </a:lnTo>
                  <a:lnTo>
                    <a:pt x="171939" y="104384"/>
                  </a:lnTo>
                  <a:lnTo>
                    <a:pt x="165774" y="104384"/>
                  </a:lnTo>
                  <a:lnTo>
                    <a:pt x="165774" y="92087"/>
                  </a:lnTo>
                  <a:lnTo>
                    <a:pt x="178072" y="92087"/>
                  </a:lnTo>
                  <a:lnTo>
                    <a:pt x="178072" y="79822"/>
                  </a:lnTo>
                  <a:lnTo>
                    <a:pt x="141211" y="79822"/>
                  </a:lnTo>
                  <a:lnTo>
                    <a:pt x="141211" y="92087"/>
                  </a:lnTo>
                  <a:lnTo>
                    <a:pt x="153509" y="92087"/>
                  </a:lnTo>
                  <a:lnTo>
                    <a:pt x="153509" y="104384"/>
                  </a:lnTo>
                  <a:lnTo>
                    <a:pt x="147377" y="104384"/>
                  </a:lnTo>
                  <a:lnTo>
                    <a:pt x="147377" y="116649"/>
                  </a:lnTo>
                  <a:lnTo>
                    <a:pt x="153509" y="116649"/>
                  </a:lnTo>
                  <a:lnTo>
                    <a:pt x="153509" y="128947"/>
                  </a:lnTo>
                  <a:lnTo>
                    <a:pt x="110516" y="128947"/>
                  </a:lnTo>
                  <a:lnTo>
                    <a:pt x="110516" y="116649"/>
                  </a:lnTo>
                  <a:lnTo>
                    <a:pt x="116649" y="116649"/>
                  </a:lnTo>
                  <a:lnTo>
                    <a:pt x="116649" y="104384"/>
                  </a:lnTo>
                  <a:lnTo>
                    <a:pt x="110516" y="104384"/>
                  </a:lnTo>
                  <a:lnTo>
                    <a:pt x="110516" y="92087"/>
                  </a:lnTo>
                  <a:lnTo>
                    <a:pt x="122814" y="92087"/>
                  </a:lnTo>
                  <a:lnTo>
                    <a:pt x="122814" y="79822"/>
                  </a:lnTo>
                  <a:lnTo>
                    <a:pt x="85953" y="79822"/>
                  </a:lnTo>
                  <a:lnTo>
                    <a:pt x="85953" y="92087"/>
                  </a:lnTo>
                  <a:lnTo>
                    <a:pt x="98251" y="92087"/>
                  </a:lnTo>
                  <a:lnTo>
                    <a:pt x="98251" y="104384"/>
                  </a:lnTo>
                  <a:lnTo>
                    <a:pt x="92086" y="104384"/>
                  </a:lnTo>
                  <a:lnTo>
                    <a:pt x="92086" y="116649"/>
                  </a:lnTo>
                  <a:lnTo>
                    <a:pt x="98251" y="116649"/>
                  </a:lnTo>
                  <a:lnTo>
                    <a:pt x="98251" y="128947"/>
                  </a:lnTo>
                  <a:lnTo>
                    <a:pt x="55258" y="128947"/>
                  </a:lnTo>
                  <a:lnTo>
                    <a:pt x="55258" y="116649"/>
                  </a:lnTo>
                  <a:lnTo>
                    <a:pt x="61391" y="116649"/>
                  </a:lnTo>
                  <a:lnTo>
                    <a:pt x="61391" y="104384"/>
                  </a:lnTo>
                  <a:lnTo>
                    <a:pt x="55258" y="104384"/>
                  </a:lnTo>
                  <a:lnTo>
                    <a:pt x="55258" y="92087"/>
                  </a:lnTo>
                  <a:lnTo>
                    <a:pt x="67556" y="92087"/>
                  </a:lnTo>
                  <a:lnTo>
                    <a:pt x="67556" y="79822"/>
                  </a:lnTo>
                  <a:lnTo>
                    <a:pt x="30695" y="79822"/>
                  </a:lnTo>
                  <a:lnTo>
                    <a:pt x="30695" y="92087"/>
                  </a:lnTo>
                  <a:lnTo>
                    <a:pt x="42993" y="92087"/>
                  </a:lnTo>
                  <a:lnTo>
                    <a:pt x="42993" y="104384"/>
                  </a:lnTo>
                  <a:lnTo>
                    <a:pt x="36828" y="104384"/>
                  </a:lnTo>
                  <a:lnTo>
                    <a:pt x="36828" y="116649"/>
                  </a:lnTo>
                  <a:lnTo>
                    <a:pt x="42993" y="116649"/>
                  </a:lnTo>
                  <a:lnTo>
                    <a:pt x="42993" y="128947"/>
                  </a:lnTo>
                  <a:lnTo>
                    <a:pt x="12265" y="128947"/>
                  </a:lnTo>
                  <a:lnTo>
                    <a:pt x="12265" y="61391"/>
                  </a:lnTo>
                  <a:close/>
                  <a:moveTo>
                    <a:pt x="79821" y="1"/>
                  </a:moveTo>
                  <a:lnTo>
                    <a:pt x="79821" y="18398"/>
                  </a:lnTo>
                  <a:lnTo>
                    <a:pt x="67556" y="18398"/>
                  </a:lnTo>
                  <a:lnTo>
                    <a:pt x="67556" y="6133"/>
                  </a:lnTo>
                  <a:lnTo>
                    <a:pt x="55258" y="6133"/>
                  </a:lnTo>
                  <a:lnTo>
                    <a:pt x="55258" y="19344"/>
                  </a:lnTo>
                  <a:cubicBezTo>
                    <a:pt x="48147" y="21758"/>
                    <a:pt x="42993" y="28478"/>
                    <a:pt x="42993" y="36405"/>
                  </a:cubicBezTo>
                  <a:lnTo>
                    <a:pt x="42993" y="36829"/>
                  </a:lnTo>
                  <a:lnTo>
                    <a:pt x="55258" y="36829"/>
                  </a:lnTo>
                  <a:lnTo>
                    <a:pt x="55258" y="36405"/>
                  </a:lnTo>
                  <a:cubicBezTo>
                    <a:pt x="55258" y="33273"/>
                    <a:pt x="57835" y="30696"/>
                    <a:pt x="60999" y="30696"/>
                  </a:cubicBezTo>
                  <a:lnTo>
                    <a:pt x="79821" y="30696"/>
                  </a:lnTo>
                  <a:lnTo>
                    <a:pt x="79821" y="49126"/>
                  </a:lnTo>
                  <a:lnTo>
                    <a:pt x="0" y="49126"/>
                  </a:lnTo>
                  <a:lnTo>
                    <a:pt x="0" y="141212"/>
                  </a:lnTo>
                  <a:lnTo>
                    <a:pt x="208767" y="141212"/>
                  </a:lnTo>
                  <a:lnTo>
                    <a:pt x="208767" y="49126"/>
                  </a:lnTo>
                  <a:lnTo>
                    <a:pt x="128946" y="49126"/>
                  </a:lnTo>
                  <a:lnTo>
                    <a:pt x="128946" y="30696"/>
                  </a:lnTo>
                  <a:lnTo>
                    <a:pt x="147768" y="30696"/>
                  </a:lnTo>
                  <a:cubicBezTo>
                    <a:pt x="150932" y="30696"/>
                    <a:pt x="153509" y="33273"/>
                    <a:pt x="153509" y="36405"/>
                  </a:cubicBezTo>
                  <a:lnTo>
                    <a:pt x="153509" y="36829"/>
                  </a:lnTo>
                  <a:lnTo>
                    <a:pt x="165774" y="36829"/>
                  </a:lnTo>
                  <a:lnTo>
                    <a:pt x="165774" y="36405"/>
                  </a:lnTo>
                  <a:cubicBezTo>
                    <a:pt x="165774" y="28478"/>
                    <a:pt x="160620" y="21758"/>
                    <a:pt x="153509" y="19344"/>
                  </a:cubicBezTo>
                  <a:lnTo>
                    <a:pt x="153509" y="6133"/>
                  </a:lnTo>
                  <a:lnTo>
                    <a:pt x="141211" y="6133"/>
                  </a:lnTo>
                  <a:lnTo>
                    <a:pt x="141211" y="18398"/>
                  </a:lnTo>
                  <a:lnTo>
                    <a:pt x="128946" y="18398"/>
                  </a:lnTo>
                  <a:lnTo>
                    <a:pt x="128946" y="1"/>
                  </a:lnTo>
                  <a:close/>
                </a:path>
              </a:pathLst>
            </a:custGeom>
            <a:solidFill>
              <a:srgbClr val="FF77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98" name="Google Shape;298;gd5179a6ad0_2_30"/>
          <p:cNvCxnSpPr/>
          <p:nvPr/>
        </p:nvCxnSpPr>
        <p:spPr>
          <a:xfrm>
            <a:off x="0" y="4413700"/>
            <a:ext cx="3822600" cy="0"/>
          </a:xfrm>
          <a:prstGeom prst="straightConnector1">
            <a:avLst/>
          </a:prstGeom>
          <a:noFill/>
          <a:ln cap="flat" cmpd="sng" w="19050">
            <a:solidFill>
              <a:srgbClr val="FF774B"/>
            </a:solidFill>
            <a:prstDash val="solid"/>
            <a:round/>
            <a:headEnd len="sm" w="sm" type="none"/>
            <a:tailEnd len="med" w="med" type="diamond"/>
          </a:ln>
        </p:spPr>
      </p:cxnSp>
      <p:cxnSp>
        <p:nvCxnSpPr>
          <p:cNvPr id="299" name="Google Shape;299;gd5179a6ad0_2_30"/>
          <p:cNvCxnSpPr/>
          <p:nvPr/>
        </p:nvCxnSpPr>
        <p:spPr>
          <a:xfrm>
            <a:off x="5321400" y="4413700"/>
            <a:ext cx="3822600" cy="0"/>
          </a:xfrm>
          <a:prstGeom prst="straightConnector1">
            <a:avLst/>
          </a:prstGeom>
          <a:noFill/>
          <a:ln cap="flat" cmpd="sng" w="19050">
            <a:solidFill>
              <a:srgbClr val="FF774B"/>
            </a:solidFill>
            <a:prstDash val="solid"/>
            <a:round/>
            <a:headEnd len="med" w="med" type="diamond"/>
            <a:tailEnd len="sm" w="sm" type="none"/>
          </a:ln>
        </p:spPr>
      </p:cxnSp>
      <p:sp>
        <p:nvSpPr>
          <p:cNvPr id="300" name="Google Shape;300;gd5179a6ad0_2_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01" name="Google Shape;301;gd5179a6ad0_2_30"/>
          <p:cNvSpPr txBox="1"/>
          <p:nvPr/>
        </p:nvSpPr>
        <p:spPr>
          <a:xfrm>
            <a:off x="534150" y="331500"/>
            <a:ext cx="52422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500">
                <a:solidFill>
                  <a:schemeClr val="dk2"/>
                </a:solidFill>
                <a:latin typeface="Lobster"/>
                <a:ea typeface="Lobster"/>
                <a:cs typeface="Lobster"/>
                <a:sym typeface="Lobster"/>
              </a:rPr>
              <a:t>Database Demo:</a:t>
            </a:r>
            <a:r>
              <a:rPr lang="en" sz="3500">
                <a:solidFill>
                  <a:schemeClr val="dk2"/>
                </a:solidFill>
                <a:latin typeface="Lobster"/>
                <a:ea typeface="Lobster"/>
                <a:cs typeface="Lobster"/>
                <a:sym typeface="Lobster"/>
              </a:rPr>
              <a:t>Report</a:t>
            </a:r>
            <a:r>
              <a:rPr lang="en" sz="3500">
                <a:solidFill>
                  <a:schemeClr val="dk2"/>
                </a:solidFill>
                <a:latin typeface="Lobster"/>
                <a:ea typeface="Lobster"/>
                <a:cs typeface="Lobster"/>
                <a:sym typeface="Lobster"/>
              </a:rPr>
              <a:t> 2</a:t>
            </a:r>
            <a:endParaRPr sz="3500">
              <a:solidFill>
                <a:schemeClr val="dk2"/>
              </a:solidFill>
              <a:latin typeface="Lobster"/>
              <a:ea typeface="Lobster"/>
              <a:cs typeface="Lobster"/>
              <a:sym typeface="Lobster"/>
            </a:endParaRPr>
          </a:p>
        </p:txBody>
      </p:sp>
      <p:pic>
        <p:nvPicPr>
          <p:cNvPr id="302" name="Google Shape;302;gd5179a6ad0_2_30"/>
          <p:cNvPicPr preferRelativeResize="0"/>
          <p:nvPr/>
        </p:nvPicPr>
        <p:blipFill>
          <a:blip r:embed="rId4">
            <a:alphaModFix/>
          </a:blip>
          <a:stretch>
            <a:fillRect/>
          </a:stretch>
        </p:blipFill>
        <p:spPr>
          <a:xfrm>
            <a:off x="534150" y="1054788"/>
            <a:ext cx="7762876" cy="1661796"/>
          </a:xfrm>
          <a:prstGeom prst="rect">
            <a:avLst/>
          </a:prstGeom>
          <a:noFill/>
          <a:ln>
            <a:noFill/>
          </a:ln>
        </p:spPr>
      </p:pic>
      <p:pic>
        <p:nvPicPr>
          <p:cNvPr id="303" name="Google Shape;303;gd5179a6ad0_2_30"/>
          <p:cNvPicPr preferRelativeResize="0"/>
          <p:nvPr/>
        </p:nvPicPr>
        <p:blipFill>
          <a:blip r:embed="rId5">
            <a:alphaModFix/>
          </a:blip>
          <a:stretch>
            <a:fillRect/>
          </a:stretch>
        </p:blipFill>
        <p:spPr>
          <a:xfrm>
            <a:off x="534150" y="2637700"/>
            <a:ext cx="4859751" cy="1661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rewery Company Profile by Slidesgo">
  <a:themeElements>
    <a:clrScheme name="Simple Light">
      <a:dk1>
        <a:srgbClr val="181818"/>
      </a:dk1>
      <a:lt1>
        <a:srgbClr val="FFFFFF"/>
      </a:lt1>
      <a:dk2>
        <a:srgbClr val="FF774B"/>
      </a:dk2>
      <a:lt2>
        <a:srgbClr val="181818"/>
      </a:lt2>
      <a:accent1>
        <a:srgbClr val="FF774B"/>
      </a:accent1>
      <a:accent2>
        <a:srgbClr val="212121"/>
      </a:accent2>
      <a:accent3>
        <a:srgbClr val="F3F3F3"/>
      </a:accent3>
      <a:accent4>
        <a:srgbClr val="FFFFFF"/>
      </a:accent4>
      <a:accent5>
        <a:srgbClr val="FF774B"/>
      </a:accent5>
      <a:accent6>
        <a:srgbClr val="18181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