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outlineViewPr>
    <p:cViewPr>
      <p:scale>
        <a:sx n="33" d="100"/>
        <a:sy n="33" d="100"/>
      </p:scale>
      <p:origin x="0" y="-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6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4" y="2109788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26" y="50800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7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26" y="50800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26" y="50800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0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8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3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2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0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2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A7EE-5357-4467-B0BF-24FD4490492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45A-FCD1-4C88-94FE-89EBFB70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5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00" y="6296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BloodLee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8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的链式写法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$('div').find('h3').</a:t>
            </a:r>
            <a:r>
              <a:rPr lang="en-US" altLang="zh-CN" dirty="0" err="1"/>
              <a:t>eq</a:t>
            </a:r>
            <a:r>
              <a:rPr lang="en-US" altLang="zh-CN" dirty="0"/>
              <a:t>(2).html('Hello</a:t>
            </a:r>
            <a:r>
              <a:rPr lang="en-US" altLang="zh-CN" dirty="0" smtClean="0"/>
              <a:t>');</a:t>
            </a:r>
          </a:p>
          <a:p>
            <a:pPr marL="0" indent="0">
              <a:buNone/>
            </a:pPr>
            <a:r>
              <a:rPr lang="en-US" altLang="zh-CN" dirty="0" smtClean="0"/>
              <a:t>$(body).find(‘.class’)</a:t>
            </a:r>
            <a:r>
              <a:rPr lang="en-US" altLang="zh-CN" dirty="0"/>
              <a:t> </a:t>
            </a:r>
            <a:r>
              <a:rPr lang="en-US" altLang="zh-CN" dirty="0" smtClean="0"/>
              <a:t>.children().remove();</a:t>
            </a:r>
          </a:p>
          <a:p>
            <a:pPr marL="0" indent="0">
              <a:buNone/>
            </a:pPr>
            <a:r>
              <a:rPr lang="en-US" altLang="zh-CN" dirty="0"/>
              <a:t>$("#</a:t>
            </a:r>
            <a:r>
              <a:rPr lang="en-US" altLang="zh-CN" dirty="0" err="1"/>
              <a:t>myLink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.</a:t>
            </a:r>
            <a:r>
              <a:rPr lang="en-US" altLang="zh-CN" dirty="0" err="1"/>
              <a:t>addClass</a:t>
            </a:r>
            <a:r>
              <a:rPr lang="en-US" altLang="zh-CN" dirty="0"/>
              <a:t>("bold")</a:t>
            </a:r>
          </a:p>
          <a:p>
            <a:pPr marL="0" indent="0">
              <a:buNone/>
            </a:pPr>
            <a:r>
              <a:rPr lang="en-US" altLang="zh-CN" dirty="0"/>
              <a:t>    .on("click", </a:t>
            </a:r>
            <a:r>
              <a:rPr lang="en-US" altLang="zh-CN" dirty="0" err="1"/>
              <a:t>myClickHandler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.on("</a:t>
            </a:r>
            <a:r>
              <a:rPr lang="en-US" altLang="zh-CN" dirty="0" err="1"/>
              <a:t>mouseover</a:t>
            </a:r>
            <a:r>
              <a:rPr lang="en-US" altLang="zh-CN" dirty="0"/>
              <a:t>", </a:t>
            </a:r>
            <a:r>
              <a:rPr lang="en-US" altLang="zh-CN" dirty="0" err="1"/>
              <a:t>myMouseOverHandler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.show();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采用链式写法时，</a:t>
            </a:r>
            <a:r>
              <a:rPr lang="en-US" altLang="zh-CN" dirty="0"/>
              <a:t>jQuery</a:t>
            </a:r>
            <a:r>
              <a:rPr lang="zh-CN" altLang="en-US" dirty="0"/>
              <a:t>自动缓存每一步的结果，因此比非链式写法要快</a:t>
            </a:r>
            <a:r>
              <a:rPr lang="zh-CN" altLang="en-US" dirty="0" smtClean="0"/>
              <a:t>。链式</a:t>
            </a:r>
            <a:r>
              <a:rPr lang="zh-CN" altLang="en-US" dirty="0"/>
              <a:t>写法比（不使用缓存的）非链式写法，大约快了</a:t>
            </a:r>
            <a:r>
              <a:rPr lang="en-US" altLang="zh-CN" dirty="0"/>
              <a:t>25%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66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7. </a:t>
            </a:r>
            <a:r>
              <a:rPr lang="zh-CN" altLang="en-US" dirty="0" smtClean="0"/>
              <a:t>尽量减少改动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改动</a:t>
            </a:r>
            <a:r>
              <a:rPr lang="en-US" altLang="zh-CN" dirty="0"/>
              <a:t>DOM</a:t>
            </a:r>
            <a:r>
              <a:rPr lang="zh-CN" altLang="en-US" dirty="0"/>
              <a:t>结构开销很大，因此不要频繁使用</a:t>
            </a:r>
            <a:r>
              <a:rPr lang="en-US" altLang="zh-CN" dirty="0"/>
              <a:t>.append()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insertBefore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insetAfter</a:t>
            </a:r>
            <a:r>
              <a:rPr lang="en-US" altLang="zh-CN" dirty="0"/>
              <a:t>()</a:t>
            </a:r>
            <a:r>
              <a:rPr lang="zh-CN" altLang="en-US" dirty="0"/>
              <a:t>这样的方法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如果要插入多个元素，就先把它们合并，然后再一次性插入</a:t>
            </a:r>
            <a:r>
              <a:rPr lang="zh-CN" altLang="en-US" dirty="0" smtClean="0"/>
              <a:t>。合并</a:t>
            </a:r>
            <a:r>
              <a:rPr lang="zh-CN" altLang="en-US" dirty="0"/>
              <a:t>插入比不合并插入，快了将近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2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这样不好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$</a:t>
            </a:r>
            <a:r>
              <a:rPr lang="en-US" altLang="zh-CN" dirty="0" err="1"/>
              <a:t>myList</a:t>
            </a:r>
            <a:r>
              <a:rPr lang="en-US" altLang="zh-CN" dirty="0"/>
              <a:t> = $("#list");</a:t>
            </a:r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</a:t>
            </a:r>
            <a:r>
              <a:rPr lang="en-US" altLang="zh-CN" dirty="0" smtClean="0"/>
              <a:t>; 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 &lt;  10000</a:t>
            </a:r>
            <a:r>
              <a:rPr lang="en-US" altLang="zh-CN" dirty="0"/>
              <a:t>;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$</a:t>
            </a:r>
            <a:r>
              <a:rPr lang="en-US" altLang="zh-CN" dirty="0" err="1"/>
              <a:t>myList.append</a:t>
            </a:r>
            <a:r>
              <a:rPr lang="en-US" altLang="zh-CN" dirty="0"/>
              <a:t>("&lt;li</a:t>
            </a:r>
            <a:r>
              <a:rPr lang="en-US" altLang="zh-CN" dirty="0" smtClean="0"/>
              <a:t>&gt;“ + I + "&lt;/</a:t>
            </a:r>
            <a:r>
              <a:rPr lang="en-US" altLang="zh-CN" dirty="0"/>
              <a:t>li&gt;");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这样好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$</a:t>
            </a:r>
            <a:r>
              <a:rPr lang="en-US" altLang="zh-CN" dirty="0" err="1"/>
              <a:t>myList</a:t>
            </a:r>
            <a:r>
              <a:rPr lang="en-US" altLang="zh-CN" dirty="0"/>
              <a:t> = $("#list");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list = "";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10000; </a:t>
            </a:r>
            <a:r>
              <a:rPr lang="en-US" altLang="zh-CN" dirty="0" err="1"/>
              <a:t>i</a:t>
            </a:r>
            <a:r>
              <a:rPr lang="en-US" altLang="zh-CN" dirty="0" smtClean="0"/>
              <a:t>++)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list  </a:t>
            </a:r>
            <a:r>
              <a:rPr lang="en-US" altLang="zh-CN" dirty="0"/>
              <a:t>+= </a:t>
            </a:r>
            <a:r>
              <a:rPr lang="en-US" altLang="zh-CN" dirty="0" smtClean="0"/>
              <a:t> "&lt;</a:t>
            </a:r>
            <a:r>
              <a:rPr lang="en-US" altLang="zh-CN" dirty="0"/>
              <a:t>li</a:t>
            </a:r>
            <a:r>
              <a:rPr lang="en-US" altLang="zh-CN" dirty="0" smtClean="0"/>
              <a:t>&gt;“ + I + "&lt;/</a:t>
            </a:r>
            <a:r>
              <a:rPr lang="en-US" altLang="zh-CN" dirty="0"/>
              <a:t>li&gt;";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$myList.html(list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但这样更好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array = []; </a:t>
            </a:r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smtClean="0"/>
              <a:t> I  </a:t>
            </a:r>
            <a:r>
              <a:rPr lang="en-US" altLang="zh-CN" dirty="0"/>
              <a:t>&lt; </a:t>
            </a:r>
            <a:r>
              <a:rPr lang="en-US" altLang="zh-CN" dirty="0" smtClean="0"/>
              <a:t> 10000</a:t>
            </a:r>
            <a:r>
              <a:rPr lang="en-US" altLang="zh-CN" dirty="0"/>
              <a:t>;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array[</a:t>
            </a:r>
            <a:r>
              <a:rPr lang="en-US" altLang="zh-CN" dirty="0" err="1"/>
              <a:t>i</a:t>
            </a:r>
            <a:r>
              <a:rPr lang="en-US" altLang="zh-CN" dirty="0"/>
              <a:t>] = "&lt;li</a:t>
            </a:r>
            <a:r>
              <a:rPr lang="en-US" altLang="zh-CN" dirty="0" smtClean="0"/>
              <a:t>&gt;“ + I + "&lt;/</a:t>
            </a:r>
            <a:r>
              <a:rPr lang="en-US" altLang="zh-CN" dirty="0"/>
              <a:t>li&gt;";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$myList.html(</a:t>
            </a:r>
            <a:r>
              <a:rPr lang="en-US" altLang="zh-CN" dirty="0" err="1"/>
              <a:t>array.join</a:t>
            </a:r>
            <a:r>
              <a:rPr lang="en-US" altLang="zh-CN" dirty="0"/>
              <a:t>(''));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14" y="3471541"/>
            <a:ext cx="6314286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如果你要对一个</a:t>
            </a:r>
            <a:r>
              <a:rPr lang="en-US" altLang="zh-CN" dirty="0"/>
              <a:t>DOM</a:t>
            </a:r>
            <a:r>
              <a:rPr lang="zh-CN" altLang="en-US" dirty="0"/>
              <a:t>元素进行大量处理，应该先用</a:t>
            </a:r>
            <a:r>
              <a:rPr lang="en-US" altLang="zh-CN" dirty="0"/>
              <a:t>.detach()</a:t>
            </a:r>
            <a:r>
              <a:rPr lang="zh-CN" altLang="en-US" dirty="0"/>
              <a:t>方法，把这个元素从</a:t>
            </a:r>
            <a:r>
              <a:rPr lang="en-US" altLang="zh-CN" dirty="0"/>
              <a:t>DOM</a:t>
            </a:r>
            <a:r>
              <a:rPr lang="zh-CN" altLang="en-US" dirty="0"/>
              <a:t>中取出来，处理完毕以后，再重新插回文档。使用</a:t>
            </a:r>
            <a:r>
              <a:rPr lang="en-US" altLang="zh-CN" dirty="0"/>
              <a:t>.detach()</a:t>
            </a:r>
            <a:r>
              <a:rPr lang="zh-CN" altLang="en-US" dirty="0"/>
              <a:t>方法比不使用时，快了</a:t>
            </a:r>
            <a:r>
              <a:rPr lang="en-US" altLang="zh-CN" dirty="0"/>
              <a:t>60%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$</a:t>
            </a:r>
            <a:r>
              <a:rPr lang="en-US" altLang="zh-CN" dirty="0" err="1"/>
              <a:t>myList</a:t>
            </a:r>
            <a:r>
              <a:rPr lang="en-US" altLang="zh-CN" dirty="0"/>
              <a:t> = $("#list-container &gt; </a:t>
            </a:r>
            <a:r>
              <a:rPr lang="en-US" altLang="zh-CN" dirty="0" err="1"/>
              <a:t>ul</a:t>
            </a:r>
            <a:r>
              <a:rPr lang="en-US" altLang="zh-CN" dirty="0"/>
              <a:t>").detach();</a:t>
            </a:r>
          </a:p>
          <a:p>
            <a:pPr marL="0" indent="0">
              <a:buNone/>
            </a:pPr>
            <a:r>
              <a:rPr lang="en-US" altLang="zh-CN" dirty="0"/>
              <a:t>//...</a:t>
            </a:r>
            <a:r>
              <a:rPr lang="zh-CN" altLang="en-US" dirty="0"/>
              <a:t>一大堆对</a:t>
            </a:r>
            <a:r>
              <a:rPr lang="en-US" altLang="zh-CN" dirty="0"/>
              <a:t>$</a:t>
            </a:r>
            <a:r>
              <a:rPr lang="en-US" altLang="zh-CN" dirty="0" err="1"/>
              <a:t>myList</a:t>
            </a:r>
            <a:r>
              <a:rPr lang="zh-CN" altLang="en-US" dirty="0"/>
              <a:t>的处理</a:t>
            </a:r>
          </a:p>
          <a:p>
            <a:pPr marL="0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myList.appendTo</a:t>
            </a:r>
            <a:r>
              <a:rPr lang="en-US" altLang="zh-CN" dirty="0"/>
              <a:t>("#list-container");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8.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一般用</a:t>
            </a:r>
            <a:r>
              <a:rPr lang="en-US" altLang="zh-CN" dirty="0"/>
              <a:t>for</a:t>
            </a:r>
            <a:r>
              <a:rPr lang="zh-CN" altLang="en-US" dirty="0"/>
              <a:t>循环的方法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arr.length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console.log(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console.log(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/>
              <a:t>每次循环都读取一次</a:t>
            </a:r>
            <a:r>
              <a:rPr lang="en-US" altLang="zh-CN" dirty="0" err="1" smtClean="0"/>
              <a:t>arr.length</a:t>
            </a:r>
            <a:r>
              <a:rPr lang="en-US" altLang="zh-CN" dirty="0" smtClean="0"/>
              <a:t>,</a:t>
            </a:r>
            <a:r>
              <a:rPr lang="zh-CN" altLang="en-US" dirty="0"/>
              <a:t>每次要获取当前遍历的值的时候还要去读取一次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 smtClean="0"/>
              <a:t> = 0,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arr.length</a:t>
            </a:r>
            <a:r>
              <a:rPr lang="en-US" altLang="zh-CN" dirty="0" smtClean="0"/>
              <a:t>; </a:t>
            </a:r>
            <a:r>
              <a:rPr lang="en-US" altLang="zh-CN" dirty="0" err="1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console.log(</a:t>
            </a:r>
            <a:r>
              <a:rPr lang="en-US" altLang="zh-CN" dirty="0" err="1" smtClean="0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console.log(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/>
              <a:t>虽然是不用每次读取长度了，但是要获取值还是一样没有得到改善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1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 = [1,2,3,4,5,6,7,8,9,88,11,17];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];)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console.log(</a:t>
            </a:r>
            <a:r>
              <a:rPr lang="en-US" altLang="zh-CN" dirty="0" err="1" smtClean="0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console.log(</a:t>
            </a:r>
            <a:r>
              <a:rPr lang="en-US" altLang="zh-CN" dirty="0" err="1" smtClean="0"/>
              <a:t>val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/>
              <a:t>再也不用和长度属性相互折磨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这么高逼格的循环你写过吗？</a:t>
            </a:r>
            <a:endParaRPr lang="en-US" altLang="zh-CN" dirty="0"/>
          </a:p>
          <a:p>
            <a:pPr marL="0" indent="0">
              <a:buNone/>
            </a:pPr>
            <a:r>
              <a:rPr lang="nn-NO" altLang="zh-CN" dirty="0"/>
              <a:t>var $div = $('div');</a:t>
            </a:r>
          </a:p>
          <a:p>
            <a:pPr marL="0" indent="0">
              <a:buNone/>
            </a:pPr>
            <a:r>
              <a:rPr lang="nn-NO" altLang="zh-CN" dirty="0"/>
              <a:t> </a:t>
            </a:r>
            <a:r>
              <a:rPr lang="nn-NO" altLang="zh-CN" dirty="0" smtClean="0"/>
              <a:t>for(var </a:t>
            </a:r>
            <a:r>
              <a:rPr lang="nn-NO" altLang="zh-CN" dirty="0"/>
              <a:t>i = 0, val; val = $div[ i++ ];) </a:t>
            </a:r>
            <a:r>
              <a:rPr lang="nn-NO" altLang="zh-CN" dirty="0" smtClean="0"/>
              <a:t>{</a:t>
            </a:r>
            <a:endParaRPr lang="nn-NO" altLang="zh-CN" dirty="0"/>
          </a:p>
          <a:p>
            <a:pPr marL="0" indent="0">
              <a:buNone/>
            </a:pPr>
            <a:r>
              <a:rPr lang="nn-NO" altLang="zh-CN" dirty="0"/>
              <a:t>        console.log($(val).text</a:t>
            </a:r>
            <a:r>
              <a:rPr lang="nn-NO" altLang="zh-CN" dirty="0" smtClean="0"/>
              <a:t>());</a:t>
            </a:r>
            <a:endParaRPr lang="nn-NO" altLang="zh-CN" dirty="0"/>
          </a:p>
          <a:p>
            <a:pPr marL="0" indent="0">
              <a:buNone/>
            </a:pPr>
            <a:r>
              <a:rPr lang="nn-NO" altLang="zh-CN" dirty="0"/>
              <a:t> </a:t>
            </a:r>
            <a:r>
              <a:rPr lang="nn-NO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妈妈再也不担心我用</a:t>
            </a:r>
            <a:r>
              <a:rPr lang="en-US" altLang="zh-CN" dirty="0" smtClean="0"/>
              <a:t>$(“div”).</a:t>
            </a:r>
            <a:r>
              <a:rPr lang="en-US" altLang="zh-CN" dirty="0"/>
              <a:t>each(function(</a:t>
            </a:r>
            <a:r>
              <a:rPr lang="en-US" altLang="zh-CN" dirty="0" err="1"/>
              <a:t>i</a:t>
            </a:r>
            <a:r>
              <a:rPr lang="en-US" altLang="zh-CN" dirty="0"/>
              <a:t>){ ... </a:t>
            </a:r>
            <a:r>
              <a:rPr lang="en-US" altLang="zh-CN" dirty="0" smtClean="0"/>
              <a:t>});</a:t>
            </a:r>
            <a:r>
              <a:rPr lang="zh-CN" altLang="en-US" dirty="0" smtClean="0"/>
              <a:t>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9. jQuery </a:t>
            </a:r>
            <a:r>
              <a:rPr lang="zh-CN" altLang="en-US" dirty="0"/>
              <a:t>之 </a:t>
            </a:r>
            <a:r>
              <a:rPr lang="en-US" altLang="zh-CN" dirty="0"/>
              <a:t>extend </a:t>
            </a:r>
            <a:r>
              <a:rPr lang="zh-CN" altLang="en-US" dirty="0"/>
              <a:t>方法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jQuery.extend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把</a:t>
            </a:r>
            <a:r>
              <a:rPr lang="zh-CN" altLang="en-US" dirty="0"/>
              <a:t>两个或者多个对象合并到第一个对象当中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 algn="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jQuery.fn.extend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把</a:t>
            </a:r>
            <a:r>
              <a:rPr lang="zh-CN" altLang="en-US" dirty="0"/>
              <a:t>对象挂载到 </a:t>
            </a:r>
            <a:r>
              <a:rPr lang="en-US" altLang="zh-CN" dirty="0"/>
              <a:t>jQuery </a:t>
            </a:r>
            <a:r>
              <a:rPr lang="zh-CN" altLang="en-US" dirty="0"/>
              <a:t>的 </a:t>
            </a:r>
            <a:r>
              <a:rPr lang="en-US" altLang="zh-CN" dirty="0"/>
              <a:t>prototype </a:t>
            </a:r>
            <a:r>
              <a:rPr lang="zh-CN" altLang="en-US" dirty="0"/>
              <a:t>上以扩展一个新的 </a:t>
            </a:r>
            <a:r>
              <a:rPr lang="en-US" altLang="zh-CN" dirty="0"/>
              <a:t>jQuery </a:t>
            </a:r>
            <a:r>
              <a:rPr lang="zh-CN" altLang="en-US" dirty="0"/>
              <a:t>实例方法 。</a:t>
            </a:r>
          </a:p>
        </p:txBody>
      </p:sp>
    </p:spTree>
    <p:extLst>
      <p:ext uri="{BB962C8B-B14F-4D97-AF65-F5344CB8AC3E}">
        <p14:creationId xmlns:p14="http://schemas.microsoft.com/office/powerpoint/2010/main" val="424460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合并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obj1 = {</a:t>
            </a:r>
          </a:p>
          <a:p>
            <a:pPr marL="0" indent="0">
              <a:buNone/>
            </a:pPr>
            <a:r>
              <a:rPr lang="en-US" altLang="zh-CN" dirty="0"/>
              <a:t>    name: </a:t>
            </a:r>
            <a:r>
              <a:rPr lang="en-US" altLang="zh-CN" dirty="0" smtClean="0"/>
              <a:t>‘Moon',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age: </a:t>
            </a:r>
            <a:r>
              <a:rPr lang="en-US" altLang="zh-CN" dirty="0" smtClean="0"/>
              <a:t>20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obj2 = {</a:t>
            </a:r>
          </a:p>
          <a:p>
            <a:pPr marL="0" indent="0">
              <a:buNone/>
            </a:pPr>
            <a:r>
              <a:rPr lang="en-US" altLang="zh-CN" dirty="0"/>
              <a:t>    name: </a:t>
            </a:r>
            <a:r>
              <a:rPr lang="en-US" altLang="zh-CN" dirty="0" smtClean="0"/>
              <a:t>'Sun',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sex: 'boy'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$.extend(obj1, obj2); // {name: </a:t>
            </a:r>
            <a:r>
              <a:rPr lang="en-US" altLang="zh-CN" dirty="0" smtClean="0"/>
              <a:t>"</a:t>
            </a:r>
            <a:r>
              <a:rPr lang="en-US" altLang="zh-CN" dirty="0"/>
              <a:t>Sun</a:t>
            </a:r>
            <a:r>
              <a:rPr lang="en-US" altLang="zh-CN" dirty="0" smtClean="0"/>
              <a:t>", </a:t>
            </a:r>
            <a:r>
              <a:rPr lang="en-US" altLang="zh-CN" dirty="0"/>
              <a:t>age: </a:t>
            </a:r>
            <a:r>
              <a:rPr lang="en-US" altLang="zh-CN" dirty="0" smtClean="0"/>
              <a:t>20, </a:t>
            </a:r>
            <a:r>
              <a:rPr lang="en-US" altLang="zh-CN" dirty="0"/>
              <a:t>sex: "boy"}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obj1 // {name: </a:t>
            </a:r>
            <a:r>
              <a:rPr lang="en-US" altLang="zh-CN" dirty="0" smtClean="0"/>
              <a:t>"</a:t>
            </a:r>
            <a:r>
              <a:rPr lang="en-US" altLang="zh-CN" dirty="0"/>
              <a:t> Sun </a:t>
            </a:r>
            <a:r>
              <a:rPr lang="en-US" altLang="zh-CN" dirty="0" smtClean="0"/>
              <a:t>", </a:t>
            </a:r>
            <a:r>
              <a:rPr lang="en-US" altLang="zh-CN" dirty="0"/>
              <a:t>age: </a:t>
            </a:r>
            <a:r>
              <a:rPr lang="en-US" altLang="zh-CN" dirty="0" smtClean="0"/>
              <a:t>20, </a:t>
            </a:r>
            <a:r>
              <a:rPr lang="en-US" altLang="zh-CN" dirty="0"/>
              <a:t>sex: "boy"}</a:t>
            </a:r>
          </a:p>
          <a:p>
            <a:pPr marL="0" indent="0">
              <a:buNone/>
            </a:pPr>
            <a:r>
              <a:rPr lang="en-US" altLang="zh-CN" dirty="0"/>
              <a:t>obj2 // {name: </a:t>
            </a:r>
            <a:r>
              <a:rPr lang="en-US" altLang="zh-CN" dirty="0"/>
              <a:t>"Sun", </a:t>
            </a:r>
            <a:r>
              <a:rPr lang="en-US" altLang="zh-CN" dirty="0"/>
              <a:t>sex: "boy"}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0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obj1 = {</a:t>
            </a:r>
          </a:p>
          <a:p>
            <a:pPr marL="0" indent="0">
              <a:buNone/>
            </a:pPr>
            <a:r>
              <a:rPr lang="en-US" altLang="zh-CN" dirty="0"/>
              <a:t>    name: </a:t>
            </a:r>
            <a:r>
              <a:rPr lang="en-US" altLang="zh-CN" dirty="0" smtClean="0"/>
              <a:t>‘Moon',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age: </a:t>
            </a:r>
            <a:r>
              <a:rPr lang="en-US" altLang="zh-CN" dirty="0" smtClean="0"/>
              <a:t>20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obj2 = {</a:t>
            </a:r>
          </a:p>
          <a:p>
            <a:pPr marL="0" indent="0">
              <a:buNone/>
            </a:pPr>
            <a:r>
              <a:rPr lang="en-US" altLang="zh-CN" dirty="0"/>
              <a:t>    name: </a:t>
            </a:r>
            <a:r>
              <a:rPr lang="en-US" altLang="zh-CN" dirty="0" smtClean="0"/>
              <a:t>‘Sun',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sex: 'boy'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$.extend({}, obj1, obj2); // { name: </a:t>
            </a:r>
            <a:r>
              <a:rPr lang="en-US" altLang="zh-CN" dirty="0" smtClean="0"/>
              <a:t>“Sun", </a:t>
            </a:r>
            <a:r>
              <a:rPr lang="en-US" altLang="zh-CN" dirty="0"/>
              <a:t>age: </a:t>
            </a:r>
            <a:r>
              <a:rPr lang="en-US" altLang="zh-CN" dirty="0" smtClean="0"/>
              <a:t>20, </a:t>
            </a:r>
            <a:r>
              <a:rPr lang="en-US" altLang="zh-CN" dirty="0"/>
              <a:t>sex: "boy"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obj1 // { name: </a:t>
            </a:r>
            <a:r>
              <a:rPr lang="en-US" altLang="zh-CN" dirty="0" smtClean="0"/>
              <a:t>“Moon", </a:t>
            </a:r>
            <a:r>
              <a:rPr lang="en-US" altLang="zh-CN" dirty="0"/>
              <a:t>age: </a:t>
            </a:r>
            <a:r>
              <a:rPr lang="en-US" altLang="zh-CN" dirty="0" smtClean="0"/>
              <a:t>20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obj2 // { name: </a:t>
            </a:r>
            <a:r>
              <a:rPr lang="en-US" altLang="zh-CN" dirty="0" smtClean="0"/>
              <a:t>“Sun", </a:t>
            </a:r>
            <a:r>
              <a:rPr lang="en-US" altLang="zh-CN" dirty="0"/>
              <a:t>sex: "boy"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95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199" y="766118"/>
            <a:ext cx="11088189" cy="56999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深浅拷贝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obj1 = {</a:t>
            </a:r>
          </a:p>
          <a:p>
            <a:pPr marL="0" indent="0">
              <a:buNone/>
            </a:pPr>
            <a:r>
              <a:rPr lang="en-US" altLang="zh-CN" dirty="0"/>
              <a:t>    name: "John",</a:t>
            </a:r>
          </a:p>
          <a:p>
            <a:pPr marL="0" indent="0">
              <a:buNone/>
            </a:pPr>
            <a:r>
              <a:rPr lang="en-US" altLang="zh-CN" dirty="0"/>
              <a:t>    location: {</a:t>
            </a:r>
          </a:p>
          <a:p>
            <a:pPr marL="0" indent="0">
              <a:buNone/>
            </a:pPr>
            <a:r>
              <a:rPr lang="en-US" altLang="zh-CN" dirty="0"/>
              <a:t>        city: "Boston",</a:t>
            </a:r>
          </a:p>
          <a:p>
            <a:pPr marL="0" indent="0">
              <a:buNone/>
            </a:pPr>
            <a:r>
              <a:rPr lang="en-US" altLang="zh-CN" dirty="0"/>
              <a:t>        county: "USA"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obj2 = {</a:t>
            </a:r>
          </a:p>
          <a:p>
            <a:pPr marL="0" indent="0">
              <a:buNone/>
            </a:pPr>
            <a:r>
              <a:rPr lang="en-US" altLang="zh-CN" dirty="0"/>
              <a:t>    last: "</a:t>
            </a:r>
            <a:r>
              <a:rPr lang="en-US" altLang="zh-CN" dirty="0" err="1"/>
              <a:t>Resig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location: {</a:t>
            </a:r>
          </a:p>
          <a:p>
            <a:pPr marL="0" indent="0">
              <a:buNone/>
            </a:pPr>
            <a:r>
              <a:rPr lang="en-US" altLang="zh-CN" dirty="0"/>
              <a:t>        state: "MA",</a:t>
            </a:r>
          </a:p>
          <a:p>
            <a:pPr marL="0" indent="0">
              <a:buNone/>
            </a:pPr>
            <a:r>
              <a:rPr lang="en-US" altLang="zh-CN" dirty="0"/>
              <a:t>        county: "China"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$.extend(false, {}, obj1, obj2); // { name: "John", last: "</a:t>
            </a:r>
            <a:r>
              <a:rPr lang="en-US" altLang="zh-CN" dirty="0" err="1"/>
              <a:t>Resig</a:t>
            </a:r>
            <a:r>
              <a:rPr lang="en-US" altLang="zh-CN" dirty="0"/>
              <a:t>", location: { state: "MA", county: "China"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$.extend(true, {}, obj1, obj2); // { name: "John", last: "</a:t>
            </a:r>
            <a:r>
              <a:rPr lang="en-US" altLang="zh-CN" dirty="0" err="1"/>
              <a:t>Resig</a:t>
            </a:r>
            <a:r>
              <a:rPr lang="en-US" altLang="zh-CN" dirty="0"/>
              <a:t>", location: { city: "Boston", state: "MA", county: "China" 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36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使用最新版本的</a:t>
            </a:r>
            <a:r>
              <a:rPr lang="en-US" altLang="zh-CN" b="1" dirty="0" smtClean="0"/>
              <a:t>jQuery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$('.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')</a:t>
            </a:r>
          </a:p>
          <a:p>
            <a:pPr marL="0" indent="0">
              <a:buNone/>
            </a:pPr>
            <a:r>
              <a:rPr lang="en-US" altLang="zh-CN" dirty="0" smtClean="0"/>
              <a:t>$('.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', context)</a:t>
            </a:r>
          </a:p>
          <a:p>
            <a:pPr marL="0" indent="0">
              <a:buNone/>
            </a:pPr>
            <a:r>
              <a:rPr lang="en-US" altLang="zh-CN" dirty="0" err="1" smtClean="0"/>
              <a:t>context.find</a:t>
            </a:r>
            <a:r>
              <a:rPr lang="en-US" altLang="zh-CN" dirty="0" smtClean="0"/>
              <a:t>('.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')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2757490"/>
            <a:ext cx="61912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方法扩展</a:t>
            </a:r>
          </a:p>
          <a:p>
            <a:pPr marL="0" indent="0">
              <a:buNone/>
            </a:pPr>
            <a:r>
              <a:rPr lang="en-US" altLang="zh-CN" dirty="0" err="1"/>
              <a:t>jQurey</a:t>
            </a:r>
            <a:r>
              <a:rPr lang="en-US" altLang="zh-CN" dirty="0"/>
              <a:t> </a:t>
            </a:r>
            <a:r>
              <a:rPr lang="zh-CN" altLang="en-US" dirty="0"/>
              <a:t>提供了两种方法扩张方式，分别为</a:t>
            </a:r>
            <a:r>
              <a:rPr lang="en-US" altLang="zh-CN" dirty="0"/>
              <a:t>jQuery.fn.extend(object)</a:t>
            </a:r>
            <a:r>
              <a:rPr lang="zh-CN" altLang="en-US" dirty="0"/>
              <a:t>和</a:t>
            </a:r>
            <a:r>
              <a:rPr lang="en-US" altLang="zh-CN" dirty="0"/>
              <a:t>jQuery.extend(object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源码：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jQuery.fn</a:t>
            </a:r>
            <a:r>
              <a:rPr lang="en-US" altLang="zh-CN" dirty="0"/>
              <a:t> = </a:t>
            </a:r>
            <a:r>
              <a:rPr lang="en-US" altLang="zh-CN" dirty="0" err="1"/>
              <a:t>jQuery.prototype</a:t>
            </a:r>
            <a:r>
              <a:rPr lang="en-US" altLang="zh-CN" dirty="0"/>
              <a:t> = {</a:t>
            </a:r>
            <a:r>
              <a:rPr lang="zh-CN" altLang="en-US" dirty="0"/>
              <a:t>　　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init</a:t>
            </a:r>
            <a:r>
              <a:rPr lang="en-US" altLang="zh-CN" dirty="0"/>
              <a:t>: function(selector, context) {</a:t>
            </a:r>
          </a:p>
          <a:p>
            <a:pPr marL="0" indent="0">
              <a:buNone/>
            </a:pPr>
            <a:r>
              <a:rPr lang="en-US" altLang="zh-CN" dirty="0"/>
              <a:t>        // ...</a:t>
            </a:r>
          </a:p>
          <a:p>
            <a:pPr marL="0" indent="0">
              <a:buNone/>
            </a:pPr>
            <a:r>
              <a:rPr lang="en-US" altLang="zh-CN" dirty="0"/>
              <a:t>    };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jQuery.fn</a:t>
            </a:r>
            <a:r>
              <a:rPr lang="en-US" altLang="zh-CN" dirty="0"/>
              <a:t> = </a:t>
            </a:r>
            <a:r>
              <a:rPr lang="en-US" altLang="zh-CN" dirty="0" err="1"/>
              <a:t>jQuery.prototype</a:t>
            </a:r>
            <a:r>
              <a:rPr lang="zh-CN" altLang="en-US" dirty="0"/>
              <a:t>这句代码明确指出</a:t>
            </a:r>
            <a:r>
              <a:rPr lang="en-US" altLang="zh-CN" dirty="0" err="1"/>
              <a:t>jQuery.fn</a:t>
            </a:r>
            <a:r>
              <a:rPr lang="zh-CN" altLang="en-US" dirty="0"/>
              <a:t>指代的就是 </a:t>
            </a:r>
            <a:r>
              <a:rPr lang="en-US" altLang="zh-CN" dirty="0"/>
              <a:t>jQuery </a:t>
            </a:r>
            <a:r>
              <a:rPr lang="zh-CN" altLang="en-US" dirty="0"/>
              <a:t>的原型。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59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jQuery.extend(object)</a:t>
            </a:r>
            <a:r>
              <a:rPr lang="zh-CN" altLang="en-US" dirty="0"/>
              <a:t>相当于对 类方法 的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jQuery.extend({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zh-CN" altLang="en-US" dirty="0"/>
              <a:t>返回两个元素中较小的值 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    min: function(a, b) 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return a &lt; b ? a : b;</a:t>
            </a:r>
          </a:p>
          <a:p>
            <a:pPr marL="0" indent="0">
              <a:buNone/>
            </a:pPr>
            <a:r>
              <a:rPr lang="en-US" altLang="zh-CN" dirty="0"/>
              <a:t>    },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zh-CN" altLang="en-US" dirty="0"/>
              <a:t>返回两个元素中较大的值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max: function(a, b) {</a:t>
            </a:r>
          </a:p>
          <a:p>
            <a:pPr marL="0" indent="0">
              <a:buNone/>
            </a:pPr>
            <a:r>
              <a:rPr lang="en-US" altLang="zh-CN" dirty="0"/>
              <a:t>        return a &gt; b ? a : b;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jQuery.min</a:t>
            </a:r>
            <a:r>
              <a:rPr lang="en-US" altLang="zh-CN" dirty="0"/>
              <a:t>(2, 3); // 2 </a:t>
            </a:r>
          </a:p>
          <a:p>
            <a:pPr marL="0" indent="0">
              <a:buNone/>
            </a:pPr>
            <a:r>
              <a:rPr lang="en-US" altLang="zh-CN" dirty="0"/>
              <a:t>$</a:t>
            </a:r>
            <a:r>
              <a:rPr lang="en-US" altLang="zh-CN" dirty="0" smtClean="0"/>
              <a:t>.</a:t>
            </a:r>
            <a:r>
              <a:rPr lang="en-US" altLang="zh-CN" dirty="0"/>
              <a:t>max(4, 5); // 5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63885" y="4464504"/>
            <a:ext cx="691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$.ajax({ url: "test.html", context: </a:t>
            </a:r>
            <a:r>
              <a:rPr lang="en-US" altLang="zh-CN" dirty="0" err="1"/>
              <a:t>document.body</a:t>
            </a:r>
            <a:r>
              <a:rPr lang="en-US" altLang="zh-CN" dirty="0"/>
              <a:t>, success: function</a:t>
            </a:r>
            <a:r>
              <a:rPr lang="en-US" altLang="zh-CN" dirty="0" smtClean="0"/>
              <a:t>() {</a:t>
            </a:r>
          </a:p>
          <a:p>
            <a:endParaRPr lang="en-US" altLang="zh-CN" dirty="0"/>
          </a:p>
          <a:p>
            <a:r>
              <a:rPr lang="en-US" altLang="zh-CN" dirty="0"/>
              <a:t>    $(this).</a:t>
            </a:r>
            <a:r>
              <a:rPr lang="en-US" altLang="zh-CN" dirty="0" err="1"/>
              <a:t>addClass</a:t>
            </a:r>
            <a:r>
              <a:rPr lang="en-US" altLang="zh-CN" dirty="0"/>
              <a:t>("done</a:t>
            </a:r>
            <a:r>
              <a:rPr lang="en-US" altLang="zh-CN" dirty="0" smtClean="0"/>
              <a:t>");</a:t>
            </a:r>
          </a:p>
          <a:p>
            <a:endParaRPr lang="en-US" altLang="zh-CN" dirty="0"/>
          </a:p>
          <a:p>
            <a:r>
              <a:rPr lang="en-US" altLang="zh-CN" dirty="0" smtClean="0"/>
              <a:t>}});</a:t>
            </a:r>
          </a:p>
          <a:p>
            <a:r>
              <a:rPr lang="en-US" altLang="zh-CN" dirty="0"/>
              <a:t>$.trim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/>
              <a:t>$.each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/>
              <a:t>$.type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/>
              <a:t>$.</a:t>
            </a:r>
            <a:r>
              <a:rPr lang="en-US" altLang="zh-CN" dirty="0" err="1"/>
              <a:t>isArray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/>
              <a:t>$.</a:t>
            </a:r>
            <a:r>
              <a:rPr lang="en-US" altLang="zh-CN" dirty="0" err="1"/>
              <a:t>isFunction</a:t>
            </a:r>
            <a:r>
              <a:rPr lang="en-US" altLang="zh-CN" smtClean="0"/>
              <a:t>()……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1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实例</a:t>
            </a:r>
            <a:r>
              <a:rPr lang="zh-CN" altLang="en-US" dirty="0" smtClean="0"/>
              <a:t>方法的扩展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$.</a:t>
            </a:r>
            <a:r>
              <a:rPr lang="en-US" altLang="zh-CN" dirty="0" err="1"/>
              <a:t>fn.extend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setRed</a:t>
            </a:r>
            <a:r>
              <a:rPr lang="en-US" altLang="zh-CN" dirty="0"/>
              <a:t>: function() {</a:t>
            </a:r>
          </a:p>
          <a:p>
            <a:pPr marL="0" indent="0">
              <a:buNone/>
            </a:pPr>
            <a:r>
              <a:rPr lang="en-US" altLang="zh-CN" dirty="0"/>
              <a:t>        $(this).css("color", "red");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$('.tip').</a:t>
            </a:r>
            <a:r>
              <a:rPr lang="en-US" altLang="zh-CN" dirty="0" err="1"/>
              <a:t>setRed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$(“.tip”)</a:t>
            </a:r>
            <a:r>
              <a:rPr lang="zh-CN" altLang="en-US" dirty="0"/>
              <a:t>创建了一个</a:t>
            </a:r>
            <a:r>
              <a:rPr lang="en-US" altLang="zh-CN" dirty="0"/>
              <a:t>jQuery</a:t>
            </a:r>
            <a:r>
              <a:rPr lang="zh-CN" altLang="en-US" dirty="0"/>
              <a:t>实例，通过它可以调用成员方法</a:t>
            </a:r>
            <a:r>
              <a:rPr lang="en-US" altLang="zh-CN" dirty="0" err="1" smtClean="0"/>
              <a:t>setRed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349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通过返回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可以</a:t>
            </a:r>
            <a:r>
              <a:rPr lang="zh-CN" altLang="en-US" dirty="0"/>
              <a:t>满足 </a:t>
            </a:r>
            <a:r>
              <a:rPr lang="en-US" altLang="zh-CN" dirty="0"/>
              <a:t>jQuery </a:t>
            </a:r>
            <a:r>
              <a:rPr lang="zh-CN" altLang="en-US" dirty="0"/>
              <a:t>链式</a:t>
            </a:r>
            <a:r>
              <a:rPr lang="zh-CN" altLang="en-US" dirty="0" smtClean="0"/>
              <a:t>操作的需要：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$.</a:t>
            </a:r>
            <a:r>
              <a:rPr lang="en-US" altLang="zh-CN" dirty="0" err="1"/>
              <a:t>fn.extend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  red: function() {</a:t>
            </a:r>
          </a:p>
          <a:p>
            <a:pPr marL="0" indent="0">
              <a:buNone/>
            </a:pPr>
            <a:r>
              <a:rPr lang="en-US" altLang="zh-CN" dirty="0"/>
              <a:t>        return $(this).css("color", "red");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71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自己实现对象合并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obja</a:t>
            </a:r>
            <a:r>
              <a:rPr lang="en-US" altLang="zh-CN" dirty="0"/>
              <a:t> = { name : 'blood', age: 20, sex: 'Male', code: 3306 }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objb</a:t>
            </a:r>
            <a:r>
              <a:rPr lang="en-US" altLang="zh-CN" dirty="0"/>
              <a:t> = { phone: '139998789798', </a:t>
            </a:r>
            <a:r>
              <a:rPr lang="en-US" altLang="zh-CN" dirty="0" err="1"/>
              <a:t>caset</a:t>
            </a:r>
            <a:r>
              <a:rPr lang="en-US" altLang="zh-CN" dirty="0"/>
              <a:t>: 'wind', code: 8888  }</a:t>
            </a:r>
          </a:p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mycopy</a:t>
            </a:r>
            <a:r>
              <a:rPr lang="en-US" altLang="zh-CN" dirty="0"/>
              <a:t>(target, options)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name, </a:t>
            </a:r>
            <a:r>
              <a:rPr lang="en-US" altLang="zh-CN" dirty="0"/>
              <a:t>copy;</a:t>
            </a:r>
          </a:p>
          <a:p>
            <a:pPr marL="0" indent="0">
              <a:buNone/>
            </a:pPr>
            <a:r>
              <a:rPr lang="en-US" altLang="zh-CN" dirty="0"/>
              <a:t>    for(name in options) {</a:t>
            </a:r>
          </a:p>
          <a:p>
            <a:pPr marL="0" indent="0">
              <a:buNone/>
            </a:pPr>
            <a:r>
              <a:rPr lang="en-US" altLang="zh-CN" dirty="0"/>
              <a:t>        copy = options[ name ];</a:t>
            </a:r>
          </a:p>
          <a:p>
            <a:pPr marL="0" indent="0">
              <a:buNone/>
            </a:pPr>
            <a:r>
              <a:rPr lang="en-US" altLang="zh-CN" dirty="0"/>
              <a:t>        if ( copy !== undefined ) {</a:t>
            </a:r>
          </a:p>
          <a:p>
            <a:pPr marL="0" indent="0">
              <a:buNone/>
            </a:pPr>
            <a:r>
              <a:rPr lang="en-US" altLang="zh-CN" dirty="0"/>
              <a:t>            target[ name ] = copy;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return target;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mycopy</a:t>
            </a:r>
            <a:r>
              <a:rPr lang="en-US" altLang="zh-CN" dirty="0"/>
              <a:t>(</a:t>
            </a:r>
            <a:r>
              <a:rPr lang="en-US" altLang="zh-CN" dirty="0" err="1"/>
              <a:t>obja</a:t>
            </a:r>
            <a:r>
              <a:rPr lang="en-US" altLang="zh-CN" dirty="0"/>
              <a:t>, </a:t>
            </a:r>
            <a:r>
              <a:rPr lang="en-US" altLang="zh-CN" dirty="0" err="1"/>
              <a:t>objb</a:t>
            </a:r>
            <a:r>
              <a:rPr lang="en-US" altLang="zh-CN" dirty="0"/>
              <a:t>));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5" y="6176962"/>
            <a:ext cx="10464927" cy="36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尽量使用性能更高的选择器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$('#id')</a:t>
            </a:r>
          </a:p>
          <a:p>
            <a:pPr marL="0" indent="0">
              <a:buNone/>
            </a:pPr>
            <a:r>
              <a:rPr lang="en-US" altLang="zh-CN" dirty="0" smtClean="0"/>
              <a:t>$('form')</a:t>
            </a:r>
          </a:p>
          <a:p>
            <a:pPr marL="0" indent="0">
              <a:buNone/>
            </a:pPr>
            <a:r>
              <a:rPr lang="en-US" altLang="zh-CN" dirty="0" smtClean="0"/>
              <a:t>$('input')</a:t>
            </a:r>
          </a:p>
          <a:p>
            <a:pPr marL="0" indent="0">
              <a:buNone/>
            </a:pPr>
            <a:r>
              <a:rPr lang="en-US" altLang="zh-CN" dirty="0" smtClean="0"/>
              <a:t>$('.className')</a:t>
            </a:r>
          </a:p>
          <a:p>
            <a:pPr marL="0" indent="0">
              <a:buNone/>
            </a:pPr>
            <a:r>
              <a:rPr lang="en-US" altLang="zh-CN" dirty="0" smtClean="0"/>
              <a:t>$(':hidden')</a:t>
            </a:r>
          </a:p>
          <a:p>
            <a:pPr marL="0" indent="0">
              <a:buNone/>
            </a:pPr>
            <a:r>
              <a:rPr lang="en-US" altLang="zh-CN" dirty="0" smtClean="0"/>
              <a:t>$('[attribute=value]')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2652713"/>
            <a:ext cx="6191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(1) $('.child', $parent)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这条语句的意思是，给定一个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对象，然后从中选择一个子元素。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会自动把这条语句转成</a:t>
            </a:r>
            <a:r>
              <a:rPr lang="en-US" altLang="zh-CN" dirty="0" smtClean="0"/>
              <a:t>$.parent.find('child')</a:t>
            </a:r>
            <a:r>
              <a:rPr lang="zh-CN" altLang="en-US" dirty="0" smtClean="0"/>
              <a:t>，这会导致一定的性能损失。它比最快的形式慢了</a:t>
            </a:r>
            <a:r>
              <a:rPr lang="en-US" altLang="zh-CN" dirty="0" smtClean="0"/>
              <a:t>5%-10%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b="1" dirty="0" smtClean="0"/>
              <a:t>(2) $parent.find('.child')</a:t>
            </a:r>
            <a:endParaRPr lang="en-US" altLang="zh-CN" dirty="0" smtClean="0"/>
          </a:p>
          <a:p>
            <a:r>
              <a:rPr lang="zh-CN" altLang="en-US" dirty="0" smtClean="0"/>
              <a:t>这条是最快的语句。</a:t>
            </a:r>
            <a:r>
              <a:rPr lang="en-US" altLang="zh-CN" dirty="0" smtClean="0"/>
              <a:t>.find()</a:t>
            </a:r>
            <a:r>
              <a:rPr lang="zh-CN" altLang="en-US" dirty="0" smtClean="0"/>
              <a:t>方法会调用浏览器的原生方法（</a:t>
            </a:r>
            <a:r>
              <a:rPr lang="en-US" altLang="zh-CN" dirty="0" smtClean="0"/>
              <a:t>getElementById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getElementByName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getElementByTagName</a:t>
            </a:r>
            <a:r>
              <a:rPr lang="zh-CN" altLang="en-US" dirty="0" smtClean="0"/>
              <a:t>等等），所以速度较快。</a:t>
            </a:r>
          </a:p>
          <a:p>
            <a:pPr marL="0" indent="0">
              <a:buNone/>
            </a:pPr>
            <a:r>
              <a:rPr lang="en-US" altLang="zh-CN" b="1" dirty="0" smtClean="0"/>
              <a:t>(3) $parent.children('.child')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这条语句在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内部，会使用</a:t>
            </a:r>
            <a:r>
              <a:rPr lang="en-US" altLang="zh-CN" dirty="0" smtClean="0"/>
              <a:t>$.sibling()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nextSibling()</a:t>
            </a:r>
            <a:r>
              <a:rPr lang="zh-CN" altLang="en-US" dirty="0" smtClean="0"/>
              <a:t>方法，一个个遍历节点。它比最快的形式大约慢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b="1" dirty="0" smtClean="0"/>
              <a:t>(4) $('#parent &gt; .child')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jQuery</a:t>
            </a:r>
            <a:r>
              <a:rPr lang="zh-CN" altLang="en-US" dirty="0" smtClean="0"/>
              <a:t>内部使用</a:t>
            </a:r>
            <a:r>
              <a:rPr lang="en-US" altLang="zh-CN" dirty="0" smtClean="0"/>
              <a:t>Sizzle</a:t>
            </a:r>
            <a:r>
              <a:rPr lang="zh-CN" altLang="en-US" dirty="0" smtClean="0"/>
              <a:t>引擎，处理各种选择器。</a:t>
            </a:r>
            <a:r>
              <a:rPr lang="en-US" altLang="zh-CN" dirty="0" smtClean="0"/>
              <a:t>Sizzle</a:t>
            </a:r>
            <a:r>
              <a:rPr lang="zh-CN" altLang="en-US" dirty="0" smtClean="0"/>
              <a:t>引擎的选择顺序是从右到左，所以这条语句是先选</a:t>
            </a:r>
            <a:r>
              <a:rPr lang="en-US" altLang="zh-CN" dirty="0" smtClean="0"/>
              <a:t>.child</a:t>
            </a:r>
            <a:r>
              <a:rPr lang="zh-CN" altLang="en-US" dirty="0" smtClean="0"/>
              <a:t>，然后再一个个过滤出父元素</a:t>
            </a:r>
            <a:r>
              <a:rPr lang="en-US" altLang="zh-CN" dirty="0" smtClean="0"/>
              <a:t>#parent</a:t>
            </a:r>
            <a:r>
              <a:rPr lang="zh-CN" altLang="en-US" dirty="0" smtClean="0"/>
              <a:t>，这导致它比最快的形式大约慢</a:t>
            </a:r>
            <a:r>
              <a:rPr lang="en-US" altLang="zh-CN" dirty="0" smtClean="0"/>
              <a:t>70%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en-US" altLang="zh-CN" b="1" dirty="0" smtClean="0"/>
              <a:t>(5) $('#parent .child')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这条语句与上一条是同样的情况。但是，上一条只选择直接的子元素，这一条可以于选择多级子元素，所以它的速度更慢，大概比最快的形式慢了</a:t>
            </a:r>
            <a:r>
              <a:rPr lang="en-US" altLang="zh-CN" dirty="0" smtClean="0"/>
              <a:t>77%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并没有原生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$('a').click(function(){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alert</a:t>
            </a:r>
            <a:r>
              <a:rPr lang="en-US" altLang="zh-CN" b="1" dirty="0"/>
              <a:t>($(this).</a:t>
            </a:r>
            <a:r>
              <a:rPr lang="en-US" altLang="zh-CN" b="1" dirty="0" err="1"/>
              <a:t>attr</a:t>
            </a:r>
            <a:r>
              <a:rPr lang="en-US" altLang="zh-CN" b="1" dirty="0"/>
              <a:t>('id'));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$('a').click(function(){</a:t>
            </a:r>
          </a:p>
          <a:p>
            <a:pPr marL="0" indent="0">
              <a:buNone/>
            </a:pPr>
            <a:r>
              <a:rPr lang="en-US" altLang="zh-CN" b="1" dirty="0" smtClean="0"/>
              <a:t>	alert(this.id</a:t>
            </a:r>
            <a:r>
              <a:rPr lang="en-US" altLang="zh-CN" b="1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缓存需重复使用的对象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jQuery('#top').find('</a:t>
            </a:r>
            <a:r>
              <a:rPr lang="en-US" altLang="zh-CN" dirty="0" err="1"/>
              <a:t>p.classA</a:t>
            </a:r>
            <a:r>
              <a:rPr lang="en-US" altLang="zh-CN" dirty="0"/>
              <a:t>');</a:t>
            </a:r>
          </a:p>
          <a:p>
            <a:pPr marL="0" indent="0">
              <a:buNone/>
            </a:pPr>
            <a:r>
              <a:rPr lang="en-US" altLang="zh-CN" dirty="0" smtClean="0"/>
              <a:t>jQuery</a:t>
            </a:r>
            <a:r>
              <a:rPr lang="en-US" altLang="zh-CN" dirty="0"/>
              <a:t>('#top').find('</a:t>
            </a:r>
            <a:r>
              <a:rPr lang="en-US" altLang="zh-CN" dirty="0" err="1"/>
              <a:t>p.classB</a:t>
            </a:r>
            <a:r>
              <a:rPr lang="en-US" altLang="zh-CN" dirty="0" smtClean="0"/>
              <a:t>');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$</a:t>
            </a:r>
            <a:r>
              <a:rPr lang="en-US" altLang="zh-CN" b="1" dirty="0" smtClean="0"/>
              <a:t>cached </a:t>
            </a:r>
            <a:r>
              <a:rPr lang="en-US" altLang="zh-CN" b="1" dirty="0"/>
              <a:t>= jQuery('#top');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cached.find</a:t>
            </a:r>
            <a:r>
              <a:rPr lang="en-US" altLang="zh-CN" dirty="0"/>
              <a:t>('</a:t>
            </a:r>
            <a:r>
              <a:rPr lang="en-US" altLang="zh-CN" dirty="0" err="1"/>
              <a:t>p.classA</a:t>
            </a:r>
            <a:r>
              <a:rPr lang="en-US" altLang="zh-CN" dirty="0"/>
              <a:t>');</a:t>
            </a:r>
          </a:p>
          <a:p>
            <a:pPr marL="0" indent="0">
              <a:buNone/>
            </a:pPr>
            <a:r>
              <a:rPr lang="en-US" altLang="zh-CN" dirty="0" err="1" smtClean="0"/>
              <a:t>cached.find</a:t>
            </a:r>
            <a:r>
              <a:rPr lang="en-US" altLang="zh-CN" dirty="0"/>
              <a:t>('</a:t>
            </a:r>
            <a:r>
              <a:rPr lang="en-US" altLang="zh-CN" dirty="0" err="1"/>
              <a:t>p.classB</a:t>
            </a:r>
            <a:r>
              <a:rPr lang="en-US" altLang="zh-CN" dirty="0"/>
              <a:t>');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2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$(‘.className’).on(‘click’, function() 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$this = $(this);</a:t>
            </a:r>
          </a:p>
          <a:p>
            <a:pPr marL="0" indent="0">
              <a:buNone/>
            </a:pPr>
            <a:r>
              <a:rPr lang="en-US" altLang="zh-CN" dirty="0"/>
              <a:t>	 console.log</a:t>
            </a:r>
            <a:r>
              <a:rPr lang="en-US" altLang="zh-CN" dirty="0" smtClean="0"/>
              <a:t>(</a:t>
            </a:r>
            <a:r>
              <a:rPr lang="en-US" altLang="zh-CN" dirty="0"/>
              <a:t>$</a:t>
            </a:r>
            <a:r>
              <a:rPr lang="en-US" altLang="zh-CN" dirty="0" err="1" smtClean="0"/>
              <a:t>this.find</a:t>
            </a:r>
            <a:r>
              <a:rPr lang="en-US" altLang="zh-CN" dirty="0" smtClean="0"/>
              <a:t>(‘.node’));</a:t>
            </a:r>
          </a:p>
          <a:p>
            <a:pPr marL="0" indent="0">
              <a:buNone/>
            </a:pPr>
            <a:r>
              <a:rPr lang="en-US" altLang="zh-CN" dirty="0" smtClean="0"/>
              <a:t>	 console.log</a:t>
            </a:r>
            <a:r>
              <a:rPr lang="en-US" altLang="zh-CN" dirty="0"/>
              <a:t>($</a:t>
            </a:r>
            <a:r>
              <a:rPr lang="en-US" altLang="zh-CN" dirty="0" err="1" smtClean="0"/>
              <a:t>this.attr</a:t>
            </a:r>
            <a:r>
              <a:rPr lang="en-US" altLang="zh-CN" dirty="0" smtClean="0"/>
              <a:t>(‘class’));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console.log</a:t>
            </a:r>
            <a:r>
              <a:rPr lang="en-US" altLang="zh-CN" dirty="0"/>
              <a:t>($</a:t>
            </a:r>
            <a:r>
              <a:rPr lang="en-US" altLang="zh-CN" dirty="0" err="1" smtClean="0"/>
              <a:t>this.val</a:t>
            </a:r>
            <a:r>
              <a:rPr lang="en-US" altLang="zh-CN" dirty="0" smtClean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	 console.log</a:t>
            </a:r>
            <a:r>
              <a:rPr lang="en-US" altLang="zh-CN" dirty="0"/>
              <a:t>($</a:t>
            </a:r>
            <a:r>
              <a:rPr lang="en-US" altLang="zh-CN" dirty="0" smtClean="0"/>
              <a:t>this.html());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0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事件的委托处理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有一个</a:t>
            </a:r>
            <a:r>
              <a:rPr lang="en-US" altLang="zh-CN" dirty="0"/>
              <a:t>1000</a:t>
            </a:r>
            <a:r>
              <a:rPr lang="zh-CN" altLang="en-US" dirty="0"/>
              <a:t>行数据的</a:t>
            </a:r>
            <a:r>
              <a:rPr lang="zh-CN" altLang="en-US" dirty="0" smtClean="0"/>
              <a:t>表格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$( "#</a:t>
            </a:r>
            <a:r>
              <a:rPr lang="en-US" altLang="zh-CN" dirty="0" err="1"/>
              <a:t>dataTable</a:t>
            </a:r>
            <a:r>
              <a:rPr lang="en-US" altLang="zh-CN" dirty="0"/>
              <a:t> </a:t>
            </a:r>
            <a:r>
              <a:rPr lang="en-US" altLang="zh-CN" dirty="0" err="1"/>
              <a:t>tbody</a:t>
            </a:r>
            <a:r>
              <a:rPr lang="en-US" altLang="zh-CN" dirty="0"/>
              <a:t> </a:t>
            </a:r>
            <a:r>
              <a:rPr lang="en-US" altLang="zh-CN" dirty="0" err="1"/>
              <a:t>tr</a:t>
            </a:r>
            <a:r>
              <a:rPr lang="en-US" altLang="zh-CN" dirty="0"/>
              <a:t>" ).on( "click", function() {</a:t>
            </a:r>
          </a:p>
          <a:p>
            <a:pPr marL="0" indent="0">
              <a:buNone/>
            </a:pPr>
            <a:r>
              <a:rPr lang="en-US" altLang="zh-CN" dirty="0" smtClean="0"/>
              <a:t>	console.log</a:t>
            </a:r>
            <a:r>
              <a:rPr lang="en-US" altLang="zh-CN" dirty="0"/>
              <a:t>( $( this ).text() );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上面代码会将</a:t>
            </a:r>
            <a:r>
              <a:rPr lang="zh-CN" altLang="en-US" dirty="0"/>
              <a:t>一个事件处理程序绑定到这</a:t>
            </a:r>
            <a:r>
              <a:rPr lang="en-US" altLang="zh-CN" dirty="0"/>
              <a:t>1000</a:t>
            </a:r>
            <a:r>
              <a:rPr lang="zh-CN" altLang="en-US" dirty="0"/>
              <a:t>个元素上，事件绑定需要执行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9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事件委托方式</a:t>
            </a:r>
            <a:r>
              <a:rPr lang="en-US" altLang="zh-CN" dirty="0"/>
              <a:t>(</a:t>
            </a:r>
            <a:r>
              <a:rPr lang="zh-CN" altLang="en-US" dirty="0"/>
              <a:t>如下代码</a:t>
            </a:r>
            <a:r>
              <a:rPr lang="en-US" altLang="zh-CN" dirty="0"/>
              <a:t>)</a:t>
            </a:r>
            <a:r>
              <a:rPr lang="zh-CN" altLang="en-US" dirty="0"/>
              <a:t>是将事件处理程序绑定到一个元素上，即</a:t>
            </a:r>
            <a:r>
              <a:rPr lang="en-US" altLang="zh-CN" dirty="0" err="1"/>
              <a:t>tbody</a:t>
            </a:r>
            <a:r>
              <a:rPr lang="zh-CN" altLang="en-US" dirty="0"/>
              <a:t>上，事件只需向上冒泡一级</a:t>
            </a:r>
            <a:r>
              <a:rPr lang="en-US" altLang="zh-CN" dirty="0"/>
              <a:t>(</a:t>
            </a:r>
            <a:r>
              <a:rPr lang="zh-CN" altLang="en-US" dirty="0"/>
              <a:t>从被点击的</a:t>
            </a:r>
            <a:r>
              <a:rPr lang="en-US" altLang="zh-CN" dirty="0" err="1"/>
              <a:t>tr</a:t>
            </a:r>
            <a:r>
              <a:rPr lang="zh-CN" altLang="en-US" dirty="0"/>
              <a:t>元素到</a:t>
            </a:r>
            <a:r>
              <a:rPr lang="en-US" altLang="zh-CN" dirty="0" err="1"/>
              <a:t>tbody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。事件只需绑定一次，然后采用事件冒泡来触发事件。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$( "#</a:t>
            </a:r>
            <a:r>
              <a:rPr lang="en-US" altLang="zh-CN" dirty="0" err="1"/>
              <a:t>dataTable</a:t>
            </a:r>
            <a:r>
              <a:rPr lang="en-US" altLang="zh-CN" dirty="0"/>
              <a:t> </a:t>
            </a:r>
            <a:r>
              <a:rPr lang="en-US" altLang="zh-CN" dirty="0" err="1"/>
              <a:t>tbody</a:t>
            </a:r>
            <a:r>
              <a:rPr lang="en-US" altLang="zh-CN" dirty="0"/>
              <a:t>" ).on( "click", "</a:t>
            </a:r>
            <a:r>
              <a:rPr lang="en-US" altLang="zh-CN" dirty="0" err="1"/>
              <a:t>tr</a:t>
            </a:r>
            <a:r>
              <a:rPr lang="en-US" altLang="zh-CN" dirty="0"/>
              <a:t>", function() {</a:t>
            </a:r>
          </a:p>
          <a:p>
            <a:pPr marL="0" indent="0">
              <a:buNone/>
            </a:pPr>
            <a:r>
              <a:rPr lang="en-US" altLang="zh-CN" dirty="0" smtClean="0"/>
              <a:t>	console.log</a:t>
            </a:r>
            <a:r>
              <a:rPr lang="en-US" altLang="zh-CN" dirty="0"/>
              <a:t>( $( this ).text() );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另一个好处，事件委托会动态绑定表格中新建的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元素的点击事件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9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1539</Words>
  <Application>Microsoft Office PowerPoint</Application>
  <PresentationFormat>宽屏</PresentationFormat>
  <Paragraphs>236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BloodLee</dc:creator>
  <cp:lastModifiedBy>BloodLee</cp:lastModifiedBy>
  <cp:revision>67</cp:revision>
  <dcterms:created xsi:type="dcterms:W3CDTF">2017-06-28T09:19:54Z</dcterms:created>
  <dcterms:modified xsi:type="dcterms:W3CDTF">2017-07-05T00:54:40Z</dcterms:modified>
</cp:coreProperties>
</file>