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71" r:id="rId3"/>
    <p:sldId id="272" r:id="rId4"/>
    <p:sldId id="273" r:id="rId5"/>
  </p:sldIdLst>
  <p:sldSz cx="9144000" cy="5143500" type="screen16x9"/>
  <p:notesSz cx="6858000" cy="9144000"/>
  <p:embeddedFontLst>
    <p:embeddedFont>
      <p:font typeface="Source Sans Pro" panose="02020500000000000000" charset="0"/>
      <p:regular r:id="rId7"/>
      <p:bold r:id="rId8"/>
      <p:italic r:id="rId9"/>
      <p:boldItalic r:id="rId10"/>
    </p:embeddedFont>
    <p:embeddedFont>
      <p:font typeface="Raleway" panose="02020500000000000000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15bb5e6609984b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15bb5e6609984b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15bb5e6609984b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15bb5e6609984b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第三組有將近8000人，其他六組都在6000人左右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15bb5e6609984b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15bb5e6609984b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智能手机用户监测数据分析</a:t>
            </a:r>
            <a:endParaRPr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dirty="0"/>
              <a:t>k均值聚类</a:t>
            </a:r>
            <a:endParaRPr dirty="0"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3838"/>
            <a:ext cx="28384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16375"/>
            <a:ext cx="3939975" cy="24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5550" y="445025"/>
            <a:ext cx="4587525" cy="3684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8"/>
          <p:cNvCxnSpPr/>
          <p:nvPr/>
        </p:nvCxnSpPr>
        <p:spPr>
          <a:xfrm>
            <a:off x="4327725" y="20750"/>
            <a:ext cx="55200" cy="51366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400" y="235375"/>
            <a:ext cx="29051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707" y="0"/>
            <a:ext cx="5769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400" y="1563950"/>
            <a:ext cx="23336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7201" y="3358950"/>
            <a:ext cx="2009222" cy="15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52387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914525"/>
            <a:ext cx="5367907" cy="295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/>
          <p:nvPr/>
        </p:nvSpPr>
        <p:spPr>
          <a:xfrm>
            <a:off x="2905975" y="190050"/>
            <a:ext cx="772200" cy="1508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8" name="Google Shape;218;p29"/>
          <p:cNvSpPr/>
          <p:nvPr/>
        </p:nvSpPr>
        <p:spPr>
          <a:xfrm>
            <a:off x="4522863" y="190050"/>
            <a:ext cx="772200" cy="1508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9" name="Google Shape;219;p29"/>
          <p:cNvSpPr/>
          <p:nvPr/>
        </p:nvSpPr>
        <p:spPr>
          <a:xfrm>
            <a:off x="336100" y="1914525"/>
            <a:ext cx="772200" cy="1508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0" name="Google Shape;220;p29"/>
          <p:cNvSpPr/>
          <p:nvPr/>
        </p:nvSpPr>
        <p:spPr>
          <a:xfrm>
            <a:off x="393475" y="368250"/>
            <a:ext cx="772200" cy="21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1" name="Google Shape;221;p29"/>
          <p:cNvSpPr/>
          <p:nvPr/>
        </p:nvSpPr>
        <p:spPr>
          <a:xfrm>
            <a:off x="6921900" y="4242200"/>
            <a:ext cx="772200" cy="21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2" name="Google Shape;222;p29"/>
          <p:cNvSpPr/>
          <p:nvPr/>
        </p:nvSpPr>
        <p:spPr>
          <a:xfrm>
            <a:off x="6921900" y="3753150"/>
            <a:ext cx="772200" cy="21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3" name="Google Shape;223;p29"/>
          <p:cNvSpPr/>
          <p:nvPr/>
        </p:nvSpPr>
        <p:spPr>
          <a:xfrm>
            <a:off x="3714425" y="758225"/>
            <a:ext cx="772200" cy="21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4" name="Google Shape;224;p29"/>
          <p:cNvSpPr/>
          <p:nvPr/>
        </p:nvSpPr>
        <p:spPr>
          <a:xfrm>
            <a:off x="3714425" y="1083100"/>
            <a:ext cx="772200" cy="21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304475"/>
            <a:ext cx="86582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57850"/>
            <a:ext cx="381000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00" y="181125"/>
            <a:ext cx="487680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800" y="3286275"/>
            <a:ext cx="6667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如螢幕大小 (16:9)</PresentationFormat>
  <Paragraphs>3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Source Sans Pro</vt:lpstr>
      <vt:lpstr>Arial</vt:lpstr>
      <vt:lpstr>Raleway</vt:lpstr>
      <vt:lpstr>Plum</vt:lpstr>
      <vt:lpstr>智能手机用户监测数据分析</vt:lpstr>
      <vt:lpstr>k均值聚类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智能手机用户监测数据分析</dc:title>
  <cp:lastModifiedBy>亭軒 羅</cp:lastModifiedBy>
  <cp:revision>2</cp:revision>
  <dcterms:modified xsi:type="dcterms:W3CDTF">2019-02-27T02:52:19Z</dcterms:modified>
</cp:coreProperties>
</file>