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43"/>
  </p:notesMasterIdLst>
  <p:sldIdLst>
    <p:sldId id="256" r:id="rId2"/>
    <p:sldId id="325" r:id="rId3"/>
    <p:sldId id="352" r:id="rId4"/>
    <p:sldId id="323" r:id="rId5"/>
    <p:sldId id="353" r:id="rId6"/>
    <p:sldId id="260" r:id="rId7"/>
    <p:sldId id="261" r:id="rId8"/>
    <p:sldId id="329" r:id="rId9"/>
    <p:sldId id="263" r:id="rId10"/>
    <p:sldId id="330" r:id="rId11"/>
    <p:sldId id="284" r:id="rId12"/>
    <p:sldId id="290" r:id="rId13"/>
    <p:sldId id="327" r:id="rId14"/>
    <p:sldId id="349" r:id="rId15"/>
    <p:sldId id="332" r:id="rId16"/>
    <p:sldId id="348" r:id="rId17"/>
    <p:sldId id="333" r:id="rId18"/>
    <p:sldId id="351" r:id="rId19"/>
    <p:sldId id="334" r:id="rId20"/>
    <p:sldId id="335" r:id="rId21"/>
    <p:sldId id="336" r:id="rId22"/>
    <p:sldId id="337" r:id="rId23"/>
    <p:sldId id="338" r:id="rId24"/>
    <p:sldId id="339" r:id="rId25"/>
    <p:sldId id="343" r:id="rId26"/>
    <p:sldId id="340" r:id="rId27"/>
    <p:sldId id="346" r:id="rId28"/>
    <p:sldId id="273" r:id="rId29"/>
    <p:sldId id="341" r:id="rId30"/>
    <p:sldId id="342" r:id="rId31"/>
    <p:sldId id="271" r:id="rId32"/>
    <p:sldId id="344" r:id="rId33"/>
    <p:sldId id="347" r:id="rId34"/>
    <p:sldId id="350" r:id="rId35"/>
    <p:sldId id="354" r:id="rId36"/>
    <p:sldId id="355" r:id="rId37"/>
    <p:sldId id="328" r:id="rId38"/>
    <p:sldId id="264" r:id="rId39"/>
    <p:sldId id="281" r:id="rId40"/>
    <p:sldId id="314" r:id="rId41"/>
    <p:sldId id="315" r:id="rId42"/>
  </p:sldIdLst>
  <p:sldSz cx="9144000" cy="5143500" type="screen16x9"/>
  <p:notesSz cx="6858000" cy="9144000"/>
  <p:embeddedFontLst>
    <p:embeddedFont>
      <p:font typeface="Bebas Neue" panose="020B0606020202050201" pitchFamily="34" charset="0"/>
      <p:regular r:id="rId44"/>
    </p:embeddedFont>
    <p:embeddedFont>
      <p:font typeface="Domine" panose="020B0604020202020204" charset="0"/>
      <p:regular r:id="rId45"/>
      <p:bold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CF283-9459-4C41-8449-12358D71D3E2}">
  <a:tblStyle styleId="{622CF283-9459-4C41-8449-12358D71D3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056" autoAdjust="0"/>
  </p:normalViewPr>
  <p:slideViewPr>
    <p:cSldViewPr snapToGrid="0">
      <p:cViewPr varScale="1">
        <p:scale>
          <a:sx n="86" d="100"/>
          <a:sy n="86" d="100"/>
        </p:scale>
        <p:origin x="131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reecodecamp.org/news/dom-explained-everything-you-need-to-know-about-the-document-object-mod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aacf80043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aacf80043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29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9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aacf80043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aacf80043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5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aacf80043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aacf80043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The DOM Explained for Beginners – How the Document Object Model Works (freecodecamp.org)</a:t>
            </a:r>
            <a:endParaRPr dirty="0"/>
          </a:p>
        </p:txBody>
      </p:sp>
    </p:spTree>
    <p:extLst>
      <p:ext uri="{BB962C8B-B14F-4D97-AF65-F5344CB8AC3E}">
        <p14:creationId xmlns:p14="http://schemas.microsoft.com/office/powerpoint/2010/main" val="4196562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7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126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43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87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093daabd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093daabd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188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736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190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302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16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093daabde8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093daabde8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123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448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368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093daabde8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093daabde8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260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086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093daabd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093daabd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654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093daabde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093daabde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093daabde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093daabde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801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656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472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451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050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69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aacf80043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aacf80043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1093daabde8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1093daabde8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g1093daabde8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0" name="Google Shape;3630;g1093daabde8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093daabd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093daabd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296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3"/>
        <p:cNvGrpSpPr/>
        <p:nvPr/>
      </p:nvGrpSpPr>
      <p:grpSpPr>
        <a:xfrm>
          <a:off x="0" y="0"/>
          <a:ext cx="0" cy="0"/>
          <a:chOff x="0" y="0"/>
          <a:chExt cx="0" cy="0"/>
        </a:xfrm>
      </p:grpSpPr>
      <p:sp>
        <p:nvSpPr>
          <p:cNvPr id="3644" name="Google Shape;3644;gaacf800435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5" name="Google Shape;3645;gaacf800435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1093daabde8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1093daabde8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69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aacf80043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aacf80043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53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1272" y="2568202"/>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46" name="Google Shape;46;p2"/>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5">
  <p:cSld name="SECTION_HEADER_1_1_1_1">
    <p:spTree>
      <p:nvGrpSpPr>
        <p:cNvPr id="1" name="Shape 547"/>
        <p:cNvGrpSpPr/>
        <p:nvPr/>
      </p:nvGrpSpPr>
      <p:grpSpPr>
        <a:xfrm>
          <a:off x="0" y="0"/>
          <a:ext cx="0" cy="0"/>
          <a:chOff x="0" y="0"/>
          <a:chExt cx="0" cy="0"/>
        </a:xfrm>
      </p:grpSpPr>
      <p:sp>
        <p:nvSpPr>
          <p:cNvPr id="548" name="Google Shape;548;p25"/>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txBox="1">
            <a:spLocks noGrp="1"/>
          </p:cNvSpPr>
          <p:nvPr>
            <p:ph type="title"/>
          </p:nvPr>
        </p:nvSpPr>
        <p:spPr>
          <a:xfrm>
            <a:off x="3929100" y="482250"/>
            <a:ext cx="4500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550" name="Google Shape;550;p25"/>
          <p:cNvSpPr txBox="1">
            <a:spLocks noGrp="1"/>
          </p:cNvSpPr>
          <p:nvPr>
            <p:ph type="title" idx="2" hasCustomPrompt="1"/>
          </p:nvPr>
        </p:nvSpPr>
        <p:spPr>
          <a:xfrm>
            <a:off x="1073600" y="838975"/>
            <a:ext cx="1201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51" name="Google Shape;551;p25"/>
          <p:cNvSpPr txBox="1">
            <a:spLocks noGrp="1"/>
          </p:cNvSpPr>
          <p:nvPr>
            <p:ph type="subTitle" idx="1"/>
          </p:nvPr>
        </p:nvSpPr>
        <p:spPr>
          <a:xfrm>
            <a:off x="5489550" y="1324063"/>
            <a:ext cx="2940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552" name="Google Shape;552;p25"/>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3199461" y="3364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2882585" y="252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101103" y="298766"/>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8803442" y="50810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8429700" y="27737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699"/>
        <p:cNvGrpSpPr/>
        <p:nvPr/>
      </p:nvGrpSpPr>
      <p:grpSpPr>
        <a:xfrm>
          <a:off x="0" y="0"/>
          <a:ext cx="0" cy="0"/>
          <a:chOff x="0" y="0"/>
          <a:chExt cx="0" cy="0"/>
        </a:xfrm>
      </p:grpSpPr>
      <p:grpSp>
        <p:nvGrpSpPr>
          <p:cNvPr id="700" name="Google Shape;700;p33"/>
          <p:cNvGrpSpPr/>
          <p:nvPr/>
        </p:nvGrpSpPr>
        <p:grpSpPr>
          <a:xfrm>
            <a:off x="-103928" y="11357"/>
            <a:ext cx="9489289" cy="5132136"/>
            <a:chOff x="-103928" y="11357"/>
            <a:chExt cx="9489289" cy="5132136"/>
          </a:xfrm>
        </p:grpSpPr>
        <p:sp>
          <p:nvSpPr>
            <p:cNvPr id="701" name="Google Shape;701;p33"/>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3"/>
            <p:cNvGrpSpPr/>
            <p:nvPr/>
          </p:nvGrpSpPr>
          <p:grpSpPr>
            <a:xfrm flipH="1">
              <a:off x="-103928" y="11357"/>
              <a:ext cx="9489289" cy="4774777"/>
              <a:chOff x="-150589" y="11357"/>
              <a:chExt cx="9489289" cy="4774777"/>
            </a:xfrm>
          </p:grpSpPr>
          <p:sp>
            <p:nvSpPr>
              <p:cNvPr id="704" name="Google Shape;704;p33"/>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3"/>
            <p:cNvGrpSpPr/>
            <p:nvPr/>
          </p:nvGrpSpPr>
          <p:grpSpPr>
            <a:xfrm>
              <a:off x="587551" y="586771"/>
              <a:ext cx="7251201" cy="4310942"/>
              <a:chOff x="615514" y="637221"/>
              <a:chExt cx="7251201" cy="4310942"/>
            </a:xfrm>
          </p:grpSpPr>
          <p:sp>
            <p:nvSpPr>
              <p:cNvPr id="714" name="Google Shape;714;p33"/>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3"/>
              <p:cNvGrpSpPr/>
              <p:nvPr/>
            </p:nvGrpSpPr>
            <p:grpSpPr>
              <a:xfrm>
                <a:off x="7017452" y="637221"/>
                <a:ext cx="849263" cy="621826"/>
                <a:chOff x="2172695" y="492015"/>
                <a:chExt cx="163925" cy="120025"/>
              </a:xfrm>
            </p:grpSpPr>
            <p:sp>
              <p:nvSpPr>
                <p:cNvPr id="717" name="Google Shape;717;p33"/>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33"/>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23" name="Google Shape;723;p33"/>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r>
              <a:rPr lang="en-US"/>
              <a:t>Click to edit Master subtitle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774"/>
        <p:cNvGrpSpPr/>
        <p:nvPr/>
      </p:nvGrpSpPr>
      <p:grpSpPr>
        <a:xfrm>
          <a:off x="0" y="0"/>
          <a:ext cx="0" cy="0"/>
          <a:chOff x="0" y="0"/>
          <a:chExt cx="0" cy="0"/>
        </a:xfrm>
      </p:grpSpPr>
      <p:sp>
        <p:nvSpPr>
          <p:cNvPr id="775" name="Google Shape;775;p36"/>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788" name="Google Shape;788;p36"/>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789" name="Google Shape;78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90" name="Google Shape;790;p36"/>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791" name="Google Shape;791;p36"/>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03"/>
        <p:cNvGrpSpPr/>
        <p:nvPr/>
      </p:nvGrpSpPr>
      <p:grpSpPr>
        <a:xfrm>
          <a:off x="0" y="0"/>
          <a:ext cx="0" cy="0"/>
          <a:chOff x="0" y="0"/>
          <a:chExt cx="0" cy="0"/>
        </a:xfrm>
      </p:grpSpPr>
      <p:sp>
        <p:nvSpPr>
          <p:cNvPr id="904" name="Google Shape;904;p41"/>
          <p:cNvSpPr/>
          <p:nvPr/>
        </p:nvSpPr>
        <p:spPr>
          <a:xfrm>
            <a:off x="91" y="1907087"/>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629534" y="1137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7047438" y="42161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8581953" y="7741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8709098" y="3944206"/>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8817836" y="22637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41"/>
          <p:cNvGrpSpPr/>
          <p:nvPr/>
        </p:nvGrpSpPr>
        <p:grpSpPr>
          <a:xfrm>
            <a:off x="506450" y="4499375"/>
            <a:ext cx="413545" cy="210602"/>
            <a:chOff x="2997351" y="1193725"/>
            <a:chExt cx="413545" cy="210602"/>
          </a:xfrm>
        </p:grpSpPr>
        <p:sp>
          <p:nvSpPr>
            <p:cNvPr id="913" name="Google Shape;913;p4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1"/>
          <p:cNvGrpSpPr/>
          <p:nvPr/>
        </p:nvGrpSpPr>
        <p:grpSpPr>
          <a:xfrm>
            <a:off x="8224000" y="1283087"/>
            <a:ext cx="413545" cy="210602"/>
            <a:chOff x="2997351" y="1193725"/>
            <a:chExt cx="413545" cy="210602"/>
          </a:xfrm>
        </p:grpSpPr>
        <p:sp>
          <p:nvSpPr>
            <p:cNvPr id="916" name="Google Shape;916;p4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19" name="Google Shape;919;p41"/>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0" name="Google Shape;920;p41"/>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1" name="Google Shape;921;p41"/>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2" name="Google Shape;922;p41"/>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3" name="Google Shape;923;p41"/>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4" name="Google Shape;924;p41"/>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5" name="Google Shape;925;p41"/>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6" name="Google Shape;926;p41"/>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7" name="Google Shape;927;p41"/>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8" name="Google Shape;928;p41"/>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9" name="Google Shape;929;p41"/>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30" name="Google Shape;930;p41"/>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8">
  <p:cSld name="CUSTOM_3_1_1">
    <p:spTree>
      <p:nvGrpSpPr>
        <p:cNvPr id="1" name="Shape 1047"/>
        <p:cNvGrpSpPr/>
        <p:nvPr/>
      </p:nvGrpSpPr>
      <p:grpSpPr>
        <a:xfrm>
          <a:off x="0" y="0"/>
          <a:ext cx="0" cy="0"/>
          <a:chOff x="0" y="0"/>
          <a:chExt cx="0" cy="0"/>
        </a:xfrm>
      </p:grpSpPr>
      <p:sp>
        <p:nvSpPr>
          <p:cNvPr id="1048" name="Google Shape;1048;p48"/>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txBox="1">
            <a:spLocks noGrp="1"/>
          </p:cNvSpPr>
          <p:nvPr>
            <p:ph type="subTitle" idx="1"/>
          </p:nvPr>
        </p:nvSpPr>
        <p:spPr>
          <a:xfrm>
            <a:off x="1586850" y="1352700"/>
            <a:ext cx="5970300" cy="21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r>
              <a:rPr lang="en-US"/>
              <a:t>Click to edit Master subtitle style</a:t>
            </a:r>
            <a:endParaRPr/>
          </a:p>
        </p:txBody>
      </p:sp>
      <p:sp>
        <p:nvSpPr>
          <p:cNvPr id="1050" name="Google Shape;1050;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51" name="Google Shape;1051;p48"/>
          <p:cNvSpPr/>
          <p:nvPr/>
        </p:nvSpPr>
        <p:spPr>
          <a:xfrm rot="-741629" flipH="1">
            <a:off x="272346" y="3654841"/>
            <a:ext cx="3095418" cy="163370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rot="335208">
            <a:off x="6328497" y="28060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284024" y="3136638"/>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44425" y="3638413"/>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4571988" y="37929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48"/>
          <p:cNvGrpSpPr/>
          <p:nvPr/>
        </p:nvGrpSpPr>
        <p:grpSpPr>
          <a:xfrm flipH="1">
            <a:off x="6564728" y="3392464"/>
            <a:ext cx="2579275" cy="2158467"/>
            <a:chOff x="-125002" y="3399213"/>
            <a:chExt cx="2579275" cy="2158467"/>
          </a:xfrm>
        </p:grpSpPr>
        <p:sp>
          <p:nvSpPr>
            <p:cNvPr id="1057" name="Google Shape;1057;p48"/>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48"/>
          <p:cNvSpPr/>
          <p:nvPr/>
        </p:nvSpPr>
        <p:spPr>
          <a:xfrm rot="-381102" flipH="1">
            <a:off x="-79176" y="3912222"/>
            <a:ext cx="9383869" cy="363377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1815984" y="3005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223503" y="25409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8550806" y="220211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USTOM">
    <p:spTree>
      <p:nvGrpSpPr>
        <p:cNvPr id="1" name="Shape 1075"/>
        <p:cNvGrpSpPr/>
        <p:nvPr/>
      </p:nvGrpSpPr>
      <p:grpSpPr>
        <a:xfrm>
          <a:off x="0" y="0"/>
          <a:ext cx="0" cy="0"/>
          <a:chOff x="0" y="0"/>
          <a:chExt cx="0" cy="0"/>
        </a:xfrm>
      </p:grpSpPr>
      <p:sp>
        <p:nvSpPr>
          <p:cNvPr id="1076" name="Google Shape;1076;p50"/>
          <p:cNvSpPr txBox="1">
            <a:spLocks noGrp="1"/>
          </p:cNvSpPr>
          <p:nvPr>
            <p:ph type="title"/>
          </p:nvPr>
        </p:nvSpPr>
        <p:spPr>
          <a:xfrm>
            <a:off x="1144650" y="1328325"/>
            <a:ext cx="6854700" cy="10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4800"/>
              <a:buNone/>
              <a:defRPr sz="6000"/>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r>
              <a:rPr lang="en-US"/>
              <a:t>Click to edit Master title style</a:t>
            </a:r>
            <a:endParaRPr/>
          </a:p>
        </p:txBody>
      </p:sp>
      <p:sp>
        <p:nvSpPr>
          <p:cNvPr id="1077" name="Google Shape;1077;p50"/>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0"/>
          <p:cNvSpPr/>
          <p:nvPr/>
        </p:nvSpPr>
        <p:spPr>
          <a:xfrm>
            <a:off x="8769386"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50"/>
          <p:cNvGrpSpPr/>
          <p:nvPr/>
        </p:nvGrpSpPr>
        <p:grpSpPr>
          <a:xfrm>
            <a:off x="6355440" y="2287624"/>
            <a:ext cx="2788563" cy="2894238"/>
            <a:chOff x="6355440" y="2287624"/>
            <a:chExt cx="2788563" cy="2894238"/>
          </a:xfrm>
        </p:grpSpPr>
        <p:sp>
          <p:nvSpPr>
            <p:cNvPr id="1080" name="Google Shape;1080;p50"/>
            <p:cNvSpPr/>
            <p:nvPr/>
          </p:nvSpPr>
          <p:spPr>
            <a:xfrm flipH="1">
              <a:off x="6355440" y="3220924"/>
              <a:ext cx="1084910" cy="1619094"/>
            </a:xfrm>
            <a:custGeom>
              <a:avLst/>
              <a:gdLst/>
              <a:ahLst/>
              <a:cxnLst/>
              <a:rect l="l" t="t" r="r" b="b"/>
              <a:pathLst>
                <a:path w="26429" h="39442" extrusionOk="0">
                  <a:moveTo>
                    <a:pt x="8339" y="0"/>
                  </a:moveTo>
                  <a:cubicBezTo>
                    <a:pt x="8269" y="0"/>
                    <a:pt x="8196" y="22"/>
                    <a:pt x="8130" y="70"/>
                  </a:cubicBezTo>
                  <a:cubicBezTo>
                    <a:pt x="7892" y="243"/>
                    <a:pt x="7957" y="612"/>
                    <a:pt x="8217" y="699"/>
                  </a:cubicBezTo>
                  <a:lnTo>
                    <a:pt x="8217" y="5490"/>
                  </a:lnTo>
                  <a:cubicBezTo>
                    <a:pt x="8065" y="5989"/>
                    <a:pt x="7567" y="7354"/>
                    <a:pt x="6916" y="8981"/>
                  </a:cubicBezTo>
                  <a:cubicBezTo>
                    <a:pt x="5984" y="11279"/>
                    <a:pt x="4705" y="14032"/>
                    <a:pt x="3491" y="15355"/>
                  </a:cubicBezTo>
                  <a:lnTo>
                    <a:pt x="4813" y="15355"/>
                  </a:lnTo>
                  <a:lnTo>
                    <a:pt x="4813" y="15593"/>
                  </a:lnTo>
                  <a:lnTo>
                    <a:pt x="4661" y="15593"/>
                  </a:lnTo>
                  <a:lnTo>
                    <a:pt x="4661" y="16222"/>
                  </a:lnTo>
                  <a:lnTo>
                    <a:pt x="4813" y="16222"/>
                  </a:lnTo>
                  <a:lnTo>
                    <a:pt x="4813" y="16677"/>
                  </a:lnTo>
                  <a:lnTo>
                    <a:pt x="4661" y="16677"/>
                  </a:lnTo>
                  <a:lnTo>
                    <a:pt x="4661" y="17306"/>
                  </a:lnTo>
                  <a:lnTo>
                    <a:pt x="4813" y="17306"/>
                  </a:lnTo>
                  <a:lnTo>
                    <a:pt x="4813" y="17761"/>
                  </a:lnTo>
                  <a:lnTo>
                    <a:pt x="4661" y="17761"/>
                  </a:lnTo>
                  <a:lnTo>
                    <a:pt x="4661" y="18368"/>
                  </a:lnTo>
                  <a:lnTo>
                    <a:pt x="4813" y="18368"/>
                  </a:lnTo>
                  <a:lnTo>
                    <a:pt x="4813" y="18823"/>
                  </a:lnTo>
                  <a:lnTo>
                    <a:pt x="4661" y="18823"/>
                  </a:lnTo>
                  <a:lnTo>
                    <a:pt x="4661" y="19452"/>
                  </a:lnTo>
                  <a:lnTo>
                    <a:pt x="4813" y="19452"/>
                  </a:lnTo>
                  <a:lnTo>
                    <a:pt x="4813" y="19907"/>
                  </a:lnTo>
                  <a:lnTo>
                    <a:pt x="4661" y="19907"/>
                  </a:lnTo>
                  <a:lnTo>
                    <a:pt x="4661" y="20536"/>
                  </a:lnTo>
                  <a:lnTo>
                    <a:pt x="4813" y="20536"/>
                  </a:lnTo>
                  <a:lnTo>
                    <a:pt x="4813" y="20970"/>
                  </a:lnTo>
                  <a:lnTo>
                    <a:pt x="4661" y="20970"/>
                  </a:lnTo>
                  <a:lnTo>
                    <a:pt x="4661" y="21599"/>
                  </a:lnTo>
                  <a:lnTo>
                    <a:pt x="4813" y="21599"/>
                  </a:lnTo>
                  <a:lnTo>
                    <a:pt x="4813" y="22097"/>
                  </a:lnTo>
                  <a:lnTo>
                    <a:pt x="4314" y="22097"/>
                  </a:lnTo>
                  <a:lnTo>
                    <a:pt x="4314" y="21317"/>
                  </a:lnTo>
                  <a:lnTo>
                    <a:pt x="3686" y="21317"/>
                  </a:lnTo>
                  <a:lnTo>
                    <a:pt x="3686" y="22097"/>
                  </a:lnTo>
                  <a:lnTo>
                    <a:pt x="2992" y="22097"/>
                  </a:lnTo>
                  <a:lnTo>
                    <a:pt x="2992" y="21317"/>
                  </a:lnTo>
                  <a:lnTo>
                    <a:pt x="2342" y="21317"/>
                  </a:lnTo>
                  <a:lnTo>
                    <a:pt x="2342" y="22097"/>
                  </a:lnTo>
                  <a:lnTo>
                    <a:pt x="1626" y="22097"/>
                  </a:lnTo>
                  <a:lnTo>
                    <a:pt x="1626" y="21707"/>
                  </a:lnTo>
                  <a:lnTo>
                    <a:pt x="1756" y="21707"/>
                  </a:lnTo>
                  <a:lnTo>
                    <a:pt x="1756" y="21078"/>
                  </a:lnTo>
                  <a:lnTo>
                    <a:pt x="1626" y="21078"/>
                  </a:lnTo>
                  <a:lnTo>
                    <a:pt x="1626" y="20623"/>
                  </a:lnTo>
                  <a:lnTo>
                    <a:pt x="1756" y="20623"/>
                  </a:lnTo>
                  <a:lnTo>
                    <a:pt x="1756" y="20016"/>
                  </a:lnTo>
                  <a:lnTo>
                    <a:pt x="1626" y="20016"/>
                  </a:lnTo>
                  <a:lnTo>
                    <a:pt x="1626" y="19561"/>
                  </a:lnTo>
                  <a:lnTo>
                    <a:pt x="1756" y="19561"/>
                  </a:lnTo>
                  <a:lnTo>
                    <a:pt x="1756" y="18932"/>
                  </a:lnTo>
                  <a:lnTo>
                    <a:pt x="1626" y="18932"/>
                  </a:lnTo>
                  <a:lnTo>
                    <a:pt x="1626" y="18477"/>
                  </a:lnTo>
                  <a:lnTo>
                    <a:pt x="1756" y="18477"/>
                  </a:lnTo>
                  <a:lnTo>
                    <a:pt x="1756" y="17848"/>
                  </a:lnTo>
                  <a:lnTo>
                    <a:pt x="1626" y="17848"/>
                  </a:lnTo>
                  <a:lnTo>
                    <a:pt x="1626" y="17739"/>
                  </a:lnTo>
                  <a:lnTo>
                    <a:pt x="2797" y="17739"/>
                  </a:lnTo>
                  <a:cubicBezTo>
                    <a:pt x="1821" y="16677"/>
                    <a:pt x="824" y="14574"/>
                    <a:pt x="0" y="12666"/>
                  </a:cubicBezTo>
                  <a:lnTo>
                    <a:pt x="0" y="39442"/>
                  </a:lnTo>
                  <a:lnTo>
                    <a:pt x="26429" y="39442"/>
                  </a:lnTo>
                  <a:lnTo>
                    <a:pt x="26429" y="26693"/>
                  </a:lnTo>
                  <a:lnTo>
                    <a:pt x="26233" y="26672"/>
                  </a:lnTo>
                  <a:lnTo>
                    <a:pt x="26233" y="25891"/>
                  </a:lnTo>
                  <a:lnTo>
                    <a:pt x="25605" y="25891"/>
                  </a:lnTo>
                  <a:lnTo>
                    <a:pt x="25605" y="26672"/>
                  </a:lnTo>
                  <a:lnTo>
                    <a:pt x="24889" y="26672"/>
                  </a:lnTo>
                  <a:lnTo>
                    <a:pt x="24889" y="25891"/>
                  </a:lnTo>
                  <a:lnTo>
                    <a:pt x="24499" y="25891"/>
                  </a:lnTo>
                  <a:lnTo>
                    <a:pt x="24499" y="25544"/>
                  </a:lnTo>
                  <a:lnTo>
                    <a:pt x="24391" y="25544"/>
                  </a:lnTo>
                  <a:lnTo>
                    <a:pt x="24391" y="25089"/>
                  </a:lnTo>
                  <a:lnTo>
                    <a:pt x="24499" y="25089"/>
                  </a:lnTo>
                  <a:lnTo>
                    <a:pt x="24499" y="24460"/>
                  </a:lnTo>
                  <a:lnTo>
                    <a:pt x="24391" y="24460"/>
                  </a:lnTo>
                  <a:lnTo>
                    <a:pt x="24391" y="24005"/>
                  </a:lnTo>
                  <a:lnTo>
                    <a:pt x="24499" y="24005"/>
                  </a:lnTo>
                  <a:lnTo>
                    <a:pt x="24499" y="23398"/>
                  </a:lnTo>
                  <a:lnTo>
                    <a:pt x="24391" y="23398"/>
                  </a:lnTo>
                  <a:lnTo>
                    <a:pt x="24391" y="22943"/>
                  </a:lnTo>
                  <a:lnTo>
                    <a:pt x="24499" y="22943"/>
                  </a:lnTo>
                  <a:lnTo>
                    <a:pt x="24499" y="22314"/>
                  </a:lnTo>
                  <a:lnTo>
                    <a:pt x="24391" y="22314"/>
                  </a:lnTo>
                  <a:lnTo>
                    <a:pt x="24391" y="21317"/>
                  </a:lnTo>
                  <a:lnTo>
                    <a:pt x="23762" y="21317"/>
                  </a:lnTo>
                  <a:lnTo>
                    <a:pt x="23762" y="22097"/>
                  </a:lnTo>
                  <a:lnTo>
                    <a:pt x="23068" y="22097"/>
                  </a:lnTo>
                  <a:lnTo>
                    <a:pt x="23068" y="21317"/>
                  </a:lnTo>
                  <a:lnTo>
                    <a:pt x="22439" y="21317"/>
                  </a:lnTo>
                  <a:lnTo>
                    <a:pt x="22439" y="22097"/>
                  </a:lnTo>
                  <a:lnTo>
                    <a:pt x="21724" y="22097"/>
                  </a:lnTo>
                  <a:lnTo>
                    <a:pt x="21724" y="21317"/>
                  </a:lnTo>
                  <a:lnTo>
                    <a:pt x="21420" y="21317"/>
                  </a:lnTo>
                  <a:lnTo>
                    <a:pt x="21420" y="21165"/>
                  </a:lnTo>
                  <a:lnTo>
                    <a:pt x="21225" y="21165"/>
                  </a:lnTo>
                  <a:lnTo>
                    <a:pt x="21225" y="20710"/>
                  </a:lnTo>
                  <a:lnTo>
                    <a:pt x="21420" y="20710"/>
                  </a:lnTo>
                  <a:lnTo>
                    <a:pt x="21420" y="20081"/>
                  </a:lnTo>
                  <a:lnTo>
                    <a:pt x="21225" y="20081"/>
                  </a:lnTo>
                  <a:lnTo>
                    <a:pt x="21225" y="19626"/>
                  </a:lnTo>
                  <a:lnTo>
                    <a:pt x="21420" y="19626"/>
                  </a:lnTo>
                  <a:lnTo>
                    <a:pt x="21420" y="18997"/>
                  </a:lnTo>
                  <a:lnTo>
                    <a:pt x="21225" y="18997"/>
                  </a:lnTo>
                  <a:lnTo>
                    <a:pt x="21225" y="18542"/>
                  </a:lnTo>
                  <a:lnTo>
                    <a:pt x="21420" y="18542"/>
                  </a:lnTo>
                  <a:lnTo>
                    <a:pt x="21420" y="17913"/>
                  </a:lnTo>
                  <a:lnTo>
                    <a:pt x="21204" y="17913"/>
                  </a:lnTo>
                  <a:lnTo>
                    <a:pt x="21204" y="17718"/>
                  </a:lnTo>
                  <a:lnTo>
                    <a:pt x="22374" y="17718"/>
                  </a:lnTo>
                  <a:cubicBezTo>
                    <a:pt x="20618" y="15810"/>
                    <a:pt x="18710" y="10498"/>
                    <a:pt x="18212" y="9111"/>
                  </a:cubicBezTo>
                  <a:lnTo>
                    <a:pt x="18212" y="7159"/>
                  </a:lnTo>
                  <a:cubicBezTo>
                    <a:pt x="18298" y="7138"/>
                    <a:pt x="18385" y="7116"/>
                    <a:pt x="18450" y="7073"/>
                  </a:cubicBezTo>
                  <a:cubicBezTo>
                    <a:pt x="18472" y="7067"/>
                    <a:pt x="18494" y="7065"/>
                    <a:pt x="18516" y="7065"/>
                  </a:cubicBezTo>
                  <a:cubicBezTo>
                    <a:pt x="18676" y="7065"/>
                    <a:pt x="18859" y="7184"/>
                    <a:pt x="18992" y="7203"/>
                  </a:cubicBezTo>
                  <a:cubicBezTo>
                    <a:pt x="19079" y="7203"/>
                    <a:pt x="19166" y="7203"/>
                    <a:pt x="19231" y="7159"/>
                  </a:cubicBezTo>
                  <a:cubicBezTo>
                    <a:pt x="19339" y="7116"/>
                    <a:pt x="19447" y="7008"/>
                    <a:pt x="19578" y="6943"/>
                  </a:cubicBezTo>
                  <a:cubicBezTo>
                    <a:pt x="19675" y="6888"/>
                    <a:pt x="19784" y="6861"/>
                    <a:pt x="19892" y="6861"/>
                  </a:cubicBezTo>
                  <a:cubicBezTo>
                    <a:pt x="20000" y="6861"/>
                    <a:pt x="20109" y="6888"/>
                    <a:pt x="20206" y="6943"/>
                  </a:cubicBezTo>
                  <a:cubicBezTo>
                    <a:pt x="20283" y="6989"/>
                    <a:pt x="20371" y="7010"/>
                    <a:pt x="20460" y="7010"/>
                  </a:cubicBezTo>
                  <a:cubicBezTo>
                    <a:pt x="20622" y="7010"/>
                    <a:pt x="20788" y="6938"/>
                    <a:pt x="20900" y="6812"/>
                  </a:cubicBezTo>
                  <a:cubicBezTo>
                    <a:pt x="21008" y="6747"/>
                    <a:pt x="21095" y="6661"/>
                    <a:pt x="21204" y="6574"/>
                  </a:cubicBezTo>
                  <a:cubicBezTo>
                    <a:pt x="21247" y="6552"/>
                    <a:pt x="21290" y="6531"/>
                    <a:pt x="21290" y="6487"/>
                  </a:cubicBezTo>
                  <a:lnTo>
                    <a:pt x="21290" y="6487"/>
                  </a:lnTo>
                  <a:cubicBezTo>
                    <a:pt x="21245" y="6491"/>
                    <a:pt x="21198" y="6493"/>
                    <a:pt x="21152" y="6493"/>
                  </a:cubicBezTo>
                  <a:cubicBezTo>
                    <a:pt x="20911" y="6493"/>
                    <a:pt x="20663" y="6444"/>
                    <a:pt x="20445" y="6335"/>
                  </a:cubicBezTo>
                  <a:cubicBezTo>
                    <a:pt x="20336" y="6292"/>
                    <a:pt x="20271" y="6227"/>
                    <a:pt x="20206" y="6162"/>
                  </a:cubicBezTo>
                  <a:cubicBezTo>
                    <a:pt x="20163" y="6097"/>
                    <a:pt x="20098" y="6054"/>
                    <a:pt x="20055" y="6010"/>
                  </a:cubicBezTo>
                  <a:cubicBezTo>
                    <a:pt x="19993" y="5995"/>
                    <a:pt x="19932" y="5980"/>
                    <a:pt x="19871" y="5980"/>
                  </a:cubicBezTo>
                  <a:cubicBezTo>
                    <a:pt x="19845" y="5980"/>
                    <a:pt x="19820" y="5982"/>
                    <a:pt x="19794" y="5989"/>
                  </a:cubicBezTo>
                  <a:cubicBezTo>
                    <a:pt x="19664" y="6032"/>
                    <a:pt x="19513" y="6032"/>
                    <a:pt x="19361" y="6032"/>
                  </a:cubicBezTo>
                  <a:cubicBezTo>
                    <a:pt x="19231" y="5989"/>
                    <a:pt x="19101" y="5924"/>
                    <a:pt x="18992" y="5837"/>
                  </a:cubicBezTo>
                  <a:cubicBezTo>
                    <a:pt x="18905" y="5750"/>
                    <a:pt x="18840" y="5663"/>
                    <a:pt x="18797" y="5555"/>
                  </a:cubicBezTo>
                  <a:cubicBezTo>
                    <a:pt x="18731" y="5449"/>
                    <a:pt x="18625" y="5416"/>
                    <a:pt x="18507" y="5416"/>
                  </a:cubicBezTo>
                  <a:cubicBezTo>
                    <a:pt x="18432" y="5416"/>
                    <a:pt x="18353" y="5430"/>
                    <a:pt x="18277" y="5447"/>
                  </a:cubicBezTo>
                  <a:cubicBezTo>
                    <a:pt x="18385" y="5382"/>
                    <a:pt x="18450" y="5251"/>
                    <a:pt x="18450" y="5121"/>
                  </a:cubicBezTo>
                  <a:cubicBezTo>
                    <a:pt x="18466" y="4917"/>
                    <a:pt x="18288" y="4770"/>
                    <a:pt x="18107" y="4770"/>
                  </a:cubicBezTo>
                  <a:cubicBezTo>
                    <a:pt x="18038" y="4770"/>
                    <a:pt x="17968" y="4792"/>
                    <a:pt x="17908" y="4840"/>
                  </a:cubicBezTo>
                  <a:cubicBezTo>
                    <a:pt x="17670" y="5013"/>
                    <a:pt x="17713" y="5382"/>
                    <a:pt x="17995" y="5468"/>
                  </a:cubicBezTo>
                  <a:lnTo>
                    <a:pt x="17995" y="9089"/>
                  </a:lnTo>
                  <a:cubicBezTo>
                    <a:pt x="17908" y="9349"/>
                    <a:pt x="17778" y="9739"/>
                    <a:pt x="17583" y="10216"/>
                  </a:cubicBezTo>
                  <a:cubicBezTo>
                    <a:pt x="17193" y="11344"/>
                    <a:pt x="16542" y="12948"/>
                    <a:pt x="15827" y="14444"/>
                  </a:cubicBezTo>
                  <a:cubicBezTo>
                    <a:pt x="15198" y="15767"/>
                    <a:pt x="14504" y="17002"/>
                    <a:pt x="13832" y="17739"/>
                  </a:cubicBezTo>
                  <a:lnTo>
                    <a:pt x="15025" y="17739"/>
                  </a:lnTo>
                  <a:lnTo>
                    <a:pt x="15025" y="17935"/>
                  </a:lnTo>
                  <a:lnTo>
                    <a:pt x="14851" y="17935"/>
                  </a:lnTo>
                  <a:lnTo>
                    <a:pt x="14851" y="18542"/>
                  </a:lnTo>
                  <a:lnTo>
                    <a:pt x="15025" y="18542"/>
                  </a:lnTo>
                  <a:lnTo>
                    <a:pt x="15025" y="18997"/>
                  </a:lnTo>
                  <a:lnTo>
                    <a:pt x="14851" y="18997"/>
                  </a:lnTo>
                  <a:lnTo>
                    <a:pt x="14851" y="19626"/>
                  </a:lnTo>
                  <a:lnTo>
                    <a:pt x="15025" y="19626"/>
                  </a:lnTo>
                  <a:lnTo>
                    <a:pt x="15025" y="20081"/>
                  </a:lnTo>
                  <a:lnTo>
                    <a:pt x="14851" y="20081"/>
                  </a:lnTo>
                  <a:lnTo>
                    <a:pt x="14851" y="20710"/>
                  </a:lnTo>
                  <a:lnTo>
                    <a:pt x="15025" y="20710"/>
                  </a:lnTo>
                  <a:lnTo>
                    <a:pt x="15025" y="21165"/>
                  </a:lnTo>
                  <a:lnTo>
                    <a:pt x="14851" y="21165"/>
                  </a:lnTo>
                  <a:lnTo>
                    <a:pt x="14851" y="21317"/>
                  </a:lnTo>
                  <a:lnTo>
                    <a:pt x="14396" y="21317"/>
                  </a:lnTo>
                  <a:lnTo>
                    <a:pt x="14396" y="22097"/>
                  </a:lnTo>
                  <a:lnTo>
                    <a:pt x="13680" y="22097"/>
                  </a:lnTo>
                  <a:lnTo>
                    <a:pt x="13680" y="21317"/>
                  </a:lnTo>
                  <a:lnTo>
                    <a:pt x="13052" y="21317"/>
                  </a:lnTo>
                  <a:lnTo>
                    <a:pt x="13052" y="22097"/>
                  </a:lnTo>
                  <a:lnTo>
                    <a:pt x="12336" y="22097"/>
                  </a:lnTo>
                  <a:lnTo>
                    <a:pt x="12336" y="21317"/>
                  </a:lnTo>
                  <a:lnTo>
                    <a:pt x="11968" y="21317"/>
                  </a:lnTo>
                  <a:lnTo>
                    <a:pt x="11968" y="20992"/>
                  </a:lnTo>
                  <a:lnTo>
                    <a:pt x="11773" y="20992"/>
                  </a:lnTo>
                  <a:lnTo>
                    <a:pt x="11773" y="20536"/>
                  </a:lnTo>
                  <a:lnTo>
                    <a:pt x="11968" y="20536"/>
                  </a:lnTo>
                  <a:lnTo>
                    <a:pt x="11968" y="19907"/>
                  </a:lnTo>
                  <a:lnTo>
                    <a:pt x="11773" y="19907"/>
                  </a:lnTo>
                  <a:lnTo>
                    <a:pt x="11773" y="19452"/>
                  </a:lnTo>
                  <a:lnTo>
                    <a:pt x="11968" y="19452"/>
                  </a:lnTo>
                  <a:lnTo>
                    <a:pt x="11968" y="18823"/>
                  </a:lnTo>
                  <a:lnTo>
                    <a:pt x="11773" y="18823"/>
                  </a:lnTo>
                  <a:lnTo>
                    <a:pt x="11773" y="18368"/>
                  </a:lnTo>
                  <a:lnTo>
                    <a:pt x="11968" y="18368"/>
                  </a:lnTo>
                  <a:lnTo>
                    <a:pt x="11968" y="17761"/>
                  </a:lnTo>
                  <a:lnTo>
                    <a:pt x="11773" y="17761"/>
                  </a:lnTo>
                  <a:lnTo>
                    <a:pt x="11773" y="17306"/>
                  </a:lnTo>
                  <a:lnTo>
                    <a:pt x="11968" y="17306"/>
                  </a:lnTo>
                  <a:lnTo>
                    <a:pt x="11968" y="16677"/>
                  </a:lnTo>
                  <a:lnTo>
                    <a:pt x="11773" y="16677"/>
                  </a:lnTo>
                  <a:lnTo>
                    <a:pt x="11773" y="16222"/>
                  </a:lnTo>
                  <a:lnTo>
                    <a:pt x="11968" y="16222"/>
                  </a:lnTo>
                  <a:lnTo>
                    <a:pt x="11968" y="15593"/>
                  </a:lnTo>
                  <a:lnTo>
                    <a:pt x="11773" y="15593"/>
                  </a:lnTo>
                  <a:lnTo>
                    <a:pt x="11773" y="15355"/>
                  </a:lnTo>
                  <a:lnTo>
                    <a:pt x="13117" y="15355"/>
                  </a:lnTo>
                  <a:cubicBezTo>
                    <a:pt x="11165" y="13230"/>
                    <a:pt x="9019" y="7376"/>
                    <a:pt x="8455" y="5728"/>
                  </a:cubicBezTo>
                  <a:lnTo>
                    <a:pt x="8455" y="2411"/>
                  </a:lnTo>
                  <a:cubicBezTo>
                    <a:pt x="8520" y="2411"/>
                    <a:pt x="8629" y="2346"/>
                    <a:pt x="8694" y="2325"/>
                  </a:cubicBezTo>
                  <a:cubicBezTo>
                    <a:pt x="8715" y="2318"/>
                    <a:pt x="8738" y="2316"/>
                    <a:pt x="8762" y="2316"/>
                  </a:cubicBezTo>
                  <a:cubicBezTo>
                    <a:pt x="8906" y="2316"/>
                    <a:pt x="9087" y="2414"/>
                    <a:pt x="9236" y="2433"/>
                  </a:cubicBezTo>
                  <a:cubicBezTo>
                    <a:pt x="9259" y="2437"/>
                    <a:pt x="9281" y="2439"/>
                    <a:pt x="9303" y="2439"/>
                  </a:cubicBezTo>
                  <a:cubicBezTo>
                    <a:pt x="9500" y="2439"/>
                    <a:pt x="9623" y="2271"/>
                    <a:pt x="9800" y="2173"/>
                  </a:cubicBezTo>
                  <a:cubicBezTo>
                    <a:pt x="9897" y="2119"/>
                    <a:pt x="10006" y="2092"/>
                    <a:pt x="10114" y="2092"/>
                  </a:cubicBezTo>
                  <a:cubicBezTo>
                    <a:pt x="10222" y="2092"/>
                    <a:pt x="10331" y="2119"/>
                    <a:pt x="10428" y="2173"/>
                  </a:cubicBezTo>
                  <a:cubicBezTo>
                    <a:pt x="10520" y="2223"/>
                    <a:pt x="10618" y="2247"/>
                    <a:pt x="10715" y="2247"/>
                  </a:cubicBezTo>
                  <a:cubicBezTo>
                    <a:pt x="10871" y="2247"/>
                    <a:pt x="11024" y="2185"/>
                    <a:pt x="11144" y="2064"/>
                  </a:cubicBezTo>
                  <a:cubicBezTo>
                    <a:pt x="11252" y="1978"/>
                    <a:pt x="11339" y="1891"/>
                    <a:pt x="11426" y="1804"/>
                  </a:cubicBezTo>
                  <a:cubicBezTo>
                    <a:pt x="11469" y="1783"/>
                    <a:pt x="11512" y="1761"/>
                    <a:pt x="11534" y="1718"/>
                  </a:cubicBezTo>
                  <a:lnTo>
                    <a:pt x="11534" y="1718"/>
                  </a:lnTo>
                  <a:cubicBezTo>
                    <a:pt x="11483" y="1721"/>
                    <a:pt x="11433" y="1723"/>
                    <a:pt x="11383" y="1723"/>
                  </a:cubicBezTo>
                  <a:cubicBezTo>
                    <a:pt x="11131" y="1723"/>
                    <a:pt x="10884" y="1678"/>
                    <a:pt x="10667" y="1587"/>
                  </a:cubicBezTo>
                  <a:cubicBezTo>
                    <a:pt x="10580" y="1544"/>
                    <a:pt x="10493" y="1479"/>
                    <a:pt x="10428" y="1392"/>
                  </a:cubicBezTo>
                  <a:cubicBezTo>
                    <a:pt x="10385" y="1349"/>
                    <a:pt x="10342" y="1284"/>
                    <a:pt x="10277" y="1262"/>
                  </a:cubicBezTo>
                  <a:cubicBezTo>
                    <a:pt x="10217" y="1233"/>
                    <a:pt x="10156" y="1222"/>
                    <a:pt x="10094" y="1222"/>
                  </a:cubicBezTo>
                  <a:cubicBezTo>
                    <a:pt x="9960" y="1222"/>
                    <a:pt x="9823" y="1270"/>
                    <a:pt x="9691" y="1270"/>
                  </a:cubicBezTo>
                  <a:cubicBezTo>
                    <a:pt x="9662" y="1270"/>
                    <a:pt x="9633" y="1268"/>
                    <a:pt x="9604" y="1262"/>
                  </a:cubicBezTo>
                  <a:cubicBezTo>
                    <a:pt x="9453" y="1219"/>
                    <a:pt x="9323" y="1154"/>
                    <a:pt x="9214" y="1067"/>
                  </a:cubicBezTo>
                  <a:cubicBezTo>
                    <a:pt x="9128" y="980"/>
                    <a:pt x="9084" y="894"/>
                    <a:pt x="9041" y="785"/>
                  </a:cubicBezTo>
                  <a:cubicBezTo>
                    <a:pt x="8969" y="670"/>
                    <a:pt x="8838" y="641"/>
                    <a:pt x="8708" y="641"/>
                  </a:cubicBezTo>
                  <a:cubicBezTo>
                    <a:pt x="8643" y="641"/>
                    <a:pt x="8578" y="648"/>
                    <a:pt x="8520" y="655"/>
                  </a:cubicBezTo>
                  <a:cubicBezTo>
                    <a:pt x="8629" y="612"/>
                    <a:pt x="8694" y="482"/>
                    <a:pt x="8694" y="352"/>
                  </a:cubicBezTo>
                  <a:cubicBezTo>
                    <a:pt x="8694" y="148"/>
                    <a:pt x="8524" y="0"/>
                    <a:pt x="8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0"/>
            <p:cNvSpPr/>
            <p:nvPr/>
          </p:nvSpPr>
          <p:spPr>
            <a:xfrm flipH="1">
              <a:off x="6996025" y="2287624"/>
              <a:ext cx="2147978" cy="2894238"/>
            </a:xfrm>
            <a:custGeom>
              <a:avLst/>
              <a:gdLst/>
              <a:ahLst/>
              <a:cxnLst/>
              <a:rect l="l" t="t" r="r" b="b"/>
              <a:pathLst>
                <a:path w="40262" h="54250" extrusionOk="0">
                  <a:moveTo>
                    <a:pt x="15386" y="0"/>
                  </a:moveTo>
                  <a:cubicBezTo>
                    <a:pt x="15131" y="0"/>
                    <a:pt x="14895" y="209"/>
                    <a:pt x="14895" y="503"/>
                  </a:cubicBezTo>
                  <a:cubicBezTo>
                    <a:pt x="14895" y="720"/>
                    <a:pt x="15026" y="894"/>
                    <a:pt x="15242" y="980"/>
                  </a:cubicBezTo>
                  <a:lnTo>
                    <a:pt x="15242" y="7550"/>
                  </a:lnTo>
                  <a:cubicBezTo>
                    <a:pt x="14679" y="9197"/>
                    <a:pt x="11557" y="18043"/>
                    <a:pt x="8716" y="21122"/>
                  </a:cubicBezTo>
                  <a:lnTo>
                    <a:pt x="10538" y="21122"/>
                  </a:lnTo>
                  <a:lnTo>
                    <a:pt x="10538" y="21469"/>
                  </a:lnTo>
                  <a:lnTo>
                    <a:pt x="10343" y="21469"/>
                  </a:lnTo>
                  <a:lnTo>
                    <a:pt x="10343" y="22314"/>
                  </a:lnTo>
                  <a:lnTo>
                    <a:pt x="10538" y="22314"/>
                  </a:lnTo>
                  <a:lnTo>
                    <a:pt x="10538" y="22943"/>
                  </a:lnTo>
                  <a:lnTo>
                    <a:pt x="10343" y="22943"/>
                  </a:lnTo>
                  <a:lnTo>
                    <a:pt x="10343" y="23810"/>
                  </a:lnTo>
                  <a:lnTo>
                    <a:pt x="10538" y="23810"/>
                  </a:lnTo>
                  <a:lnTo>
                    <a:pt x="10538" y="24417"/>
                  </a:lnTo>
                  <a:lnTo>
                    <a:pt x="10343" y="24417"/>
                  </a:lnTo>
                  <a:lnTo>
                    <a:pt x="10343" y="25284"/>
                  </a:lnTo>
                  <a:lnTo>
                    <a:pt x="10538" y="25284"/>
                  </a:lnTo>
                  <a:lnTo>
                    <a:pt x="10538" y="25913"/>
                  </a:lnTo>
                  <a:lnTo>
                    <a:pt x="10343" y="25913"/>
                  </a:lnTo>
                  <a:lnTo>
                    <a:pt x="10343" y="26759"/>
                  </a:lnTo>
                  <a:lnTo>
                    <a:pt x="10538" y="26759"/>
                  </a:lnTo>
                  <a:lnTo>
                    <a:pt x="10538" y="27409"/>
                  </a:lnTo>
                  <a:lnTo>
                    <a:pt x="10343" y="27409"/>
                  </a:lnTo>
                  <a:lnTo>
                    <a:pt x="10343" y="28255"/>
                  </a:lnTo>
                  <a:lnTo>
                    <a:pt x="10538" y="28255"/>
                  </a:lnTo>
                  <a:lnTo>
                    <a:pt x="10538" y="28883"/>
                  </a:lnTo>
                  <a:lnTo>
                    <a:pt x="10343" y="28883"/>
                  </a:lnTo>
                  <a:lnTo>
                    <a:pt x="10343" y="29729"/>
                  </a:lnTo>
                  <a:lnTo>
                    <a:pt x="10538" y="29729"/>
                  </a:lnTo>
                  <a:lnTo>
                    <a:pt x="10538" y="30423"/>
                  </a:lnTo>
                  <a:lnTo>
                    <a:pt x="9844" y="30423"/>
                  </a:lnTo>
                  <a:lnTo>
                    <a:pt x="9844" y="29339"/>
                  </a:lnTo>
                  <a:lnTo>
                    <a:pt x="8977" y="29339"/>
                  </a:lnTo>
                  <a:lnTo>
                    <a:pt x="8977" y="30423"/>
                  </a:lnTo>
                  <a:lnTo>
                    <a:pt x="8001" y="30423"/>
                  </a:lnTo>
                  <a:lnTo>
                    <a:pt x="8001" y="29339"/>
                  </a:lnTo>
                  <a:lnTo>
                    <a:pt x="7134" y="29339"/>
                  </a:lnTo>
                  <a:lnTo>
                    <a:pt x="7134" y="30423"/>
                  </a:lnTo>
                  <a:lnTo>
                    <a:pt x="6158" y="30423"/>
                  </a:lnTo>
                  <a:lnTo>
                    <a:pt x="6158" y="29881"/>
                  </a:lnTo>
                  <a:lnTo>
                    <a:pt x="6332" y="29881"/>
                  </a:lnTo>
                  <a:lnTo>
                    <a:pt x="6332" y="29035"/>
                  </a:lnTo>
                  <a:lnTo>
                    <a:pt x="6158" y="29035"/>
                  </a:lnTo>
                  <a:lnTo>
                    <a:pt x="6158" y="28406"/>
                  </a:lnTo>
                  <a:lnTo>
                    <a:pt x="6332" y="28406"/>
                  </a:lnTo>
                  <a:lnTo>
                    <a:pt x="6332" y="27539"/>
                  </a:lnTo>
                  <a:lnTo>
                    <a:pt x="6158" y="27539"/>
                  </a:lnTo>
                  <a:lnTo>
                    <a:pt x="6158" y="26910"/>
                  </a:lnTo>
                  <a:lnTo>
                    <a:pt x="6332" y="26910"/>
                  </a:lnTo>
                  <a:lnTo>
                    <a:pt x="6332" y="26043"/>
                  </a:lnTo>
                  <a:lnTo>
                    <a:pt x="6158" y="26043"/>
                  </a:lnTo>
                  <a:lnTo>
                    <a:pt x="6158" y="25414"/>
                  </a:lnTo>
                  <a:lnTo>
                    <a:pt x="6332" y="25414"/>
                  </a:lnTo>
                  <a:lnTo>
                    <a:pt x="6332" y="24569"/>
                  </a:lnTo>
                  <a:lnTo>
                    <a:pt x="6158" y="24569"/>
                  </a:lnTo>
                  <a:lnTo>
                    <a:pt x="6158" y="24417"/>
                  </a:lnTo>
                  <a:lnTo>
                    <a:pt x="7784" y="24417"/>
                  </a:lnTo>
                  <a:cubicBezTo>
                    <a:pt x="5313" y="21750"/>
                    <a:pt x="2624" y="14271"/>
                    <a:pt x="2017" y="12493"/>
                  </a:cubicBezTo>
                  <a:lnTo>
                    <a:pt x="2017" y="9523"/>
                  </a:lnTo>
                  <a:cubicBezTo>
                    <a:pt x="2126" y="9479"/>
                    <a:pt x="2256" y="9436"/>
                    <a:pt x="2342" y="9392"/>
                  </a:cubicBezTo>
                  <a:cubicBezTo>
                    <a:pt x="2376" y="9383"/>
                    <a:pt x="2411" y="9379"/>
                    <a:pt x="2447" y="9379"/>
                  </a:cubicBezTo>
                  <a:cubicBezTo>
                    <a:pt x="2665" y="9379"/>
                    <a:pt x="2915" y="9526"/>
                    <a:pt x="3101" y="9544"/>
                  </a:cubicBezTo>
                  <a:cubicBezTo>
                    <a:pt x="3127" y="9548"/>
                    <a:pt x="3152" y="9549"/>
                    <a:pt x="3177" y="9549"/>
                  </a:cubicBezTo>
                  <a:cubicBezTo>
                    <a:pt x="3475" y="9549"/>
                    <a:pt x="3643" y="9316"/>
                    <a:pt x="3903" y="9176"/>
                  </a:cubicBezTo>
                  <a:cubicBezTo>
                    <a:pt x="4033" y="9111"/>
                    <a:pt x="4180" y="9078"/>
                    <a:pt x="4326" y="9078"/>
                  </a:cubicBezTo>
                  <a:cubicBezTo>
                    <a:pt x="4473" y="9078"/>
                    <a:pt x="4619" y="9111"/>
                    <a:pt x="4749" y="9176"/>
                  </a:cubicBezTo>
                  <a:cubicBezTo>
                    <a:pt x="4893" y="9256"/>
                    <a:pt x="5020" y="9292"/>
                    <a:pt x="5138" y="9292"/>
                  </a:cubicBezTo>
                  <a:cubicBezTo>
                    <a:pt x="5341" y="9292"/>
                    <a:pt x="5520" y="9188"/>
                    <a:pt x="5725" y="9024"/>
                  </a:cubicBezTo>
                  <a:cubicBezTo>
                    <a:pt x="5876" y="8916"/>
                    <a:pt x="6006" y="8785"/>
                    <a:pt x="6137" y="8677"/>
                  </a:cubicBezTo>
                  <a:cubicBezTo>
                    <a:pt x="6180" y="8655"/>
                    <a:pt x="6223" y="8612"/>
                    <a:pt x="6245" y="8569"/>
                  </a:cubicBezTo>
                  <a:lnTo>
                    <a:pt x="6245" y="8569"/>
                  </a:lnTo>
                  <a:cubicBezTo>
                    <a:pt x="6167" y="8577"/>
                    <a:pt x="6088" y="8582"/>
                    <a:pt x="6009" y="8582"/>
                  </a:cubicBezTo>
                  <a:cubicBezTo>
                    <a:pt x="5692" y="8582"/>
                    <a:pt x="5369" y="8512"/>
                    <a:pt x="5074" y="8374"/>
                  </a:cubicBezTo>
                  <a:cubicBezTo>
                    <a:pt x="4944" y="8308"/>
                    <a:pt x="4836" y="8222"/>
                    <a:pt x="4749" y="8135"/>
                  </a:cubicBezTo>
                  <a:cubicBezTo>
                    <a:pt x="4684" y="8048"/>
                    <a:pt x="4619" y="7983"/>
                    <a:pt x="4532" y="7918"/>
                  </a:cubicBezTo>
                  <a:cubicBezTo>
                    <a:pt x="4473" y="7889"/>
                    <a:pt x="4409" y="7878"/>
                    <a:pt x="4341" y="7878"/>
                  </a:cubicBezTo>
                  <a:cubicBezTo>
                    <a:pt x="4167" y="7878"/>
                    <a:pt x="3971" y="7947"/>
                    <a:pt x="3784" y="7947"/>
                  </a:cubicBezTo>
                  <a:cubicBezTo>
                    <a:pt x="3721" y="7947"/>
                    <a:pt x="3659" y="7939"/>
                    <a:pt x="3600" y="7918"/>
                  </a:cubicBezTo>
                  <a:cubicBezTo>
                    <a:pt x="3426" y="7875"/>
                    <a:pt x="3231" y="7788"/>
                    <a:pt x="3080" y="7658"/>
                  </a:cubicBezTo>
                  <a:cubicBezTo>
                    <a:pt x="2971" y="7550"/>
                    <a:pt x="2884" y="7420"/>
                    <a:pt x="2819" y="7268"/>
                  </a:cubicBezTo>
                  <a:cubicBezTo>
                    <a:pt x="2734" y="7112"/>
                    <a:pt x="2565" y="7067"/>
                    <a:pt x="2386" y="7067"/>
                  </a:cubicBezTo>
                  <a:cubicBezTo>
                    <a:pt x="2291" y="7067"/>
                    <a:pt x="2194" y="7079"/>
                    <a:pt x="2104" y="7094"/>
                  </a:cubicBezTo>
                  <a:cubicBezTo>
                    <a:pt x="2567" y="6842"/>
                    <a:pt x="2377" y="6182"/>
                    <a:pt x="1870" y="6182"/>
                  </a:cubicBezTo>
                  <a:cubicBezTo>
                    <a:pt x="1854" y="6182"/>
                    <a:pt x="1838" y="6182"/>
                    <a:pt x="1822" y="6184"/>
                  </a:cubicBezTo>
                  <a:cubicBezTo>
                    <a:pt x="1302" y="6227"/>
                    <a:pt x="1215" y="6964"/>
                    <a:pt x="1714" y="7138"/>
                  </a:cubicBezTo>
                  <a:lnTo>
                    <a:pt x="1714" y="12601"/>
                  </a:lnTo>
                  <a:cubicBezTo>
                    <a:pt x="1454" y="13425"/>
                    <a:pt x="825" y="15160"/>
                    <a:pt x="1" y="17111"/>
                  </a:cubicBezTo>
                  <a:lnTo>
                    <a:pt x="1" y="54250"/>
                  </a:lnTo>
                  <a:lnTo>
                    <a:pt x="40262" y="54250"/>
                  </a:lnTo>
                  <a:lnTo>
                    <a:pt x="40262" y="36732"/>
                  </a:lnTo>
                  <a:lnTo>
                    <a:pt x="40002" y="36732"/>
                  </a:lnTo>
                  <a:lnTo>
                    <a:pt x="40002" y="35648"/>
                  </a:lnTo>
                  <a:lnTo>
                    <a:pt x="39134" y="35648"/>
                  </a:lnTo>
                  <a:lnTo>
                    <a:pt x="39134" y="36732"/>
                  </a:lnTo>
                  <a:lnTo>
                    <a:pt x="38159" y="36732"/>
                  </a:lnTo>
                  <a:lnTo>
                    <a:pt x="38159" y="35648"/>
                  </a:lnTo>
                  <a:lnTo>
                    <a:pt x="37617" y="35648"/>
                  </a:lnTo>
                  <a:lnTo>
                    <a:pt x="37617" y="35149"/>
                  </a:lnTo>
                  <a:lnTo>
                    <a:pt x="37465" y="35149"/>
                  </a:lnTo>
                  <a:lnTo>
                    <a:pt x="37465" y="34542"/>
                  </a:lnTo>
                  <a:lnTo>
                    <a:pt x="37617" y="34542"/>
                  </a:lnTo>
                  <a:lnTo>
                    <a:pt x="37617" y="33675"/>
                  </a:lnTo>
                  <a:lnTo>
                    <a:pt x="37465" y="33675"/>
                  </a:lnTo>
                  <a:lnTo>
                    <a:pt x="37465" y="33046"/>
                  </a:lnTo>
                  <a:lnTo>
                    <a:pt x="37617" y="33046"/>
                  </a:lnTo>
                  <a:lnTo>
                    <a:pt x="37617" y="32200"/>
                  </a:lnTo>
                  <a:lnTo>
                    <a:pt x="37465" y="32200"/>
                  </a:lnTo>
                  <a:lnTo>
                    <a:pt x="37465" y="31572"/>
                  </a:lnTo>
                  <a:lnTo>
                    <a:pt x="37617" y="31572"/>
                  </a:lnTo>
                  <a:lnTo>
                    <a:pt x="37617" y="30704"/>
                  </a:lnTo>
                  <a:lnTo>
                    <a:pt x="37465" y="30704"/>
                  </a:lnTo>
                  <a:lnTo>
                    <a:pt x="37465" y="29339"/>
                  </a:lnTo>
                  <a:lnTo>
                    <a:pt x="36598" y="29339"/>
                  </a:lnTo>
                  <a:lnTo>
                    <a:pt x="36598" y="30423"/>
                  </a:lnTo>
                  <a:lnTo>
                    <a:pt x="35622" y="30423"/>
                  </a:lnTo>
                  <a:lnTo>
                    <a:pt x="35622" y="29339"/>
                  </a:lnTo>
                  <a:lnTo>
                    <a:pt x="34755" y="29339"/>
                  </a:lnTo>
                  <a:lnTo>
                    <a:pt x="34755" y="30423"/>
                  </a:lnTo>
                  <a:lnTo>
                    <a:pt x="33801" y="30423"/>
                  </a:lnTo>
                  <a:lnTo>
                    <a:pt x="33801" y="29339"/>
                  </a:lnTo>
                  <a:lnTo>
                    <a:pt x="33346" y="29339"/>
                  </a:lnTo>
                  <a:lnTo>
                    <a:pt x="33346" y="29122"/>
                  </a:lnTo>
                  <a:lnTo>
                    <a:pt x="33085" y="29122"/>
                  </a:lnTo>
                  <a:lnTo>
                    <a:pt x="33085" y="28493"/>
                  </a:lnTo>
                  <a:lnTo>
                    <a:pt x="33346" y="28493"/>
                  </a:lnTo>
                  <a:lnTo>
                    <a:pt x="33346" y="27647"/>
                  </a:lnTo>
                  <a:lnTo>
                    <a:pt x="33085" y="27647"/>
                  </a:lnTo>
                  <a:lnTo>
                    <a:pt x="33085" y="27019"/>
                  </a:lnTo>
                  <a:lnTo>
                    <a:pt x="33346" y="27019"/>
                  </a:lnTo>
                  <a:lnTo>
                    <a:pt x="33346" y="26152"/>
                  </a:lnTo>
                  <a:lnTo>
                    <a:pt x="33085" y="26152"/>
                  </a:lnTo>
                  <a:lnTo>
                    <a:pt x="33085" y="25544"/>
                  </a:lnTo>
                  <a:lnTo>
                    <a:pt x="33346" y="25544"/>
                  </a:lnTo>
                  <a:lnTo>
                    <a:pt x="33346" y="24699"/>
                  </a:lnTo>
                  <a:lnTo>
                    <a:pt x="33085" y="24699"/>
                  </a:lnTo>
                  <a:lnTo>
                    <a:pt x="33085" y="24417"/>
                  </a:lnTo>
                  <a:lnTo>
                    <a:pt x="34712" y="24417"/>
                  </a:lnTo>
                  <a:cubicBezTo>
                    <a:pt x="32283" y="21794"/>
                    <a:pt x="29638" y="14487"/>
                    <a:pt x="28988" y="12580"/>
                  </a:cubicBezTo>
                  <a:lnTo>
                    <a:pt x="28988" y="9913"/>
                  </a:lnTo>
                  <a:cubicBezTo>
                    <a:pt x="29096" y="9891"/>
                    <a:pt x="29205" y="9848"/>
                    <a:pt x="29313" y="9783"/>
                  </a:cubicBezTo>
                  <a:cubicBezTo>
                    <a:pt x="29347" y="9774"/>
                    <a:pt x="29382" y="9770"/>
                    <a:pt x="29417" y="9770"/>
                  </a:cubicBezTo>
                  <a:cubicBezTo>
                    <a:pt x="29631" y="9770"/>
                    <a:pt x="29867" y="9916"/>
                    <a:pt x="30072" y="9935"/>
                  </a:cubicBezTo>
                  <a:cubicBezTo>
                    <a:pt x="30109" y="9942"/>
                    <a:pt x="30145" y="9945"/>
                    <a:pt x="30178" y="9945"/>
                  </a:cubicBezTo>
                  <a:cubicBezTo>
                    <a:pt x="30457" y="9945"/>
                    <a:pt x="30620" y="9723"/>
                    <a:pt x="30852" y="9588"/>
                  </a:cubicBezTo>
                  <a:cubicBezTo>
                    <a:pt x="30993" y="9512"/>
                    <a:pt x="31140" y="9474"/>
                    <a:pt x="31286" y="9474"/>
                  </a:cubicBezTo>
                  <a:cubicBezTo>
                    <a:pt x="31432" y="9474"/>
                    <a:pt x="31579" y="9512"/>
                    <a:pt x="31720" y="9588"/>
                  </a:cubicBezTo>
                  <a:cubicBezTo>
                    <a:pt x="31857" y="9660"/>
                    <a:pt x="31979" y="9694"/>
                    <a:pt x="32097" y="9694"/>
                  </a:cubicBezTo>
                  <a:cubicBezTo>
                    <a:pt x="32294" y="9694"/>
                    <a:pt x="32478" y="9599"/>
                    <a:pt x="32695" y="9436"/>
                  </a:cubicBezTo>
                  <a:cubicBezTo>
                    <a:pt x="32825" y="9327"/>
                    <a:pt x="32955" y="9197"/>
                    <a:pt x="33107" y="9089"/>
                  </a:cubicBezTo>
                  <a:cubicBezTo>
                    <a:pt x="33151" y="9046"/>
                    <a:pt x="33194" y="9024"/>
                    <a:pt x="33216" y="8959"/>
                  </a:cubicBezTo>
                  <a:lnTo>
                    <a:pt x="33216" y="8959"/>
                  </a:lnTo>
                  <a:cubicBezTo>
                    <a:pt x="33138" y="8968"/>
                    <a:pt x="33059" y="8972"/>
                    <a:pt x="32979" y="8972"/>
                  </a:cubicBezTo>
                  <a:cubicBezTo>
                    <a:pt x="32662" y="8972"/>
                    <a:pt x="32340" y="8903"/>
                    <a:pt x="32045" y="8764"/>
                  </a:cubicBezTo>
                  <a:cubicBezTo>
                    <a:pt x="31915" y="8699"/>
                    <a:pt x="31806" y="8634"/>
                    <a:pt x="31720" y="8525"/>
                  </a:cubicBezTo>
                  <a:cubicBezTo>
                    <a:pt x="31655" y="8439"/>
                    <a:pt x="31590" y="8374"/>
                    <a:pt x="31503" y="8330"/>
                  </a:cubicBezTo>
                  <a:cubicBezTo>
                    <a:pt x="31437" y="8292"/>
                    <a:pt x="31364" y="8278"/>
                    <a:pt x="31287" y="8278"/>
                  </a:cubicBezTo>
                  <a:cubicBezTo>
                    <a:pt x="31109" y="8278"/>
                    <a:pt x="30910" y="8350"/>
                    <a:pt x="30723" y="8350"/>
                  </a:cubicBezTo>
                  <a:cubicBezTo>
                    <a:pt x="30671" y="8350"/>
                    <a:pt x="30620" y="8344"/>
                    <a:pt x="30571" y="8330"/>
                  </a:cubicBezTo>
                  <a:cubicBezTo>
                    <a:pt x="30375" y="8287"/>
                    <a:pt x="30202" y="8178"/>
                    <a:pt x="30050" y="8070"/>
                  </a:cubicBezTo>
                  <a:cubicBezTo>
                    <a:pt x="29942" y="7962"/>
                    <a:pt x="29855" y="7831"/>
                    <a:pt x="29790" y="7680"/>
                  </a:cubicBezTo>
                  <a:cubicBezTo>
                    <a:pt x="29705" y="7524"/>
                    <a:pt x="29536" y="7479"/>
                    <a:pt x="29356" y="7479"/>
                  </a:cubicBezTo>
                  <a:cubicBezTo>
                    <a:pt x="29262" y="7479"/>
                    <a:pt x="29164" y="7491"/>
                    <a:pt x="29075" y="7506"/>
                  </a:cubicBezTo>
                  <a:cubicBezTo>
                    <a:pt x="29226" y="7420"/>
                    <a:pt x="29335" y="7268"/>
                    <a:pt x="29335" y="7094"/>
                  </a:cubicBezTo>
                  <a:cubicBezTo>
                    <a:pt x="29335" y="6758"/>
                    <a:pt x="29085" y="6590"/>
                    <a:pt x="28836" y="6590"/>
                  </a:cubicBezTo>
                  <a:cubicBezTo>
                    <a:pt x="28587" y="6590"/>
                    <a:pt x="28337" y="6758"/>
                    <a:pt x="28337" y="7094"/>
                  </a:cubicBezTo>
                  <a:cubicBezTo>
                    <a:pt x="28337" y="7289"/>
                    <a:pt x="28489" y="7485"/>
                    <a:pt x="28684" y="7550"/>
                  </a:cubicBezTo>
                  <a:lnTo>
                    <a:pt x="28684" y="12536"/>
                  </a:lnTo>
                  <a:cubicBezTo>
                    <a:pt x="28056" y="14357"/>
                    <a:pt x="25389" y="21772"/>
                    <a:pt x="22939" y="24417"/>
                  </a:cubicBezTo>
                  <a:lnTo>
                    <a:pt x="24565" y="24417"/>
                  </a:lnTo>
                  <a:lnTo>
                    <a:pt x="24565" y="24699"/>
                  </a:lnTo>
                  <a:lnTo>
                    <a:pt x="24327" y="24699"/>
                  </a:lnTo>
                  <a:lnTo>
                    <a:pt x="24327" y="25544"/>
                  </a:lnTo>
                  <a:lnTo>
                    <a:pt x="24565" y="25544"/>
                  </a:lnTo>
                  <a:lnTo>
                    <a:pt x="24565" y="26173"/>
                  </a:lnTo>
                  <a:lnTo>
                    <a:pt x="24327" y="26173"/>
                  </a:lnTo>
                  <a:lnTo>
                    <a:pt x="24327" y="27040"/>
                  </a:lnTo>
                  <a:lnTo>
                    <a:pt x="24565" y="27040"/>
                  </a:lnTo>
                  <a:lnTo>
                    <a:pt x="24565" y="27647"/>
                  </a:lnTo>
                  <a:lnTo>
                    <a:pt x="24327" y="27647"/>
                  </a:lnTo>
                  <a:lnTo>
                    <a:pt x="24327" y="28515"/>
                  </a:lnTo>
                  <a:lnTo>
                    <a:pt x="24565" y="28515"/>
                  </a:lnTo>
                  <a:lnTo>
                    <a:pt x="24565" y="29143"/>
                  </a:lnTo>
                  <a:lnTo>
                    <a:pt x="24327" y="29143"/>
                  </a:lnTo>
                  <a:lnTo>
                    <a:pt x="24327" y="29360"/>
                  </a:lnTo>
                  <a:lnTo>
                    <a:pt x="23698" y="29360"/>
                  </a:lnTo>
                  <a:lnTo>
                    <a:pt x="23698" y="30444"/>
                  </a:lnTo>
                  <a:lnTo>
                    <a:pt x="22744" y="30444"/>
                  </a:lnTo>
                  <a:lnTo>
                    <a:pt x="22744" y="29360"/>
                  </a:lnTo>
                  <a:lnTo>
                    <a:pt x="21855" y="29360"/>
                  </a:lnTo>
                  <a:lnTo>
                    <a:pt x="21855" y="30444"/>
                  </a:lnTo>
                  <a:lnTo>
                    <a:pt x="20901" y="30444"/>
                  </a:lnTo>
                  <a:lnTo>
                    <a:pt x="20901" y="29360"/>
                  </a:lnTo>
                  <a:lnTo>
                    <a:pt x="20381" y="29360"/>
                  </a:lnTo>
                  <a:lnTo>
                    <a:pt x="20381" y="28905"/>
                  </a:lnTo>
                  <a:lnTo>
                    <a:pt x="20120" y="28905"/>
                  </a:lnTo>
                  <a:lnTo>
                    <a:pt x="20120" y="28276"/>
                  </a:lnTo>
                  <a:lnTo>
                    <a:pt x="20381" y="28276"/>
                  </a:lnTo>
                  <a:lnTo>
                    <a:pt x="20381" y="27409"/>
                  </a:lnTo>
                  <a:lnTo>
                    <a:pt x="20120" y="27409"/>
                  </a:lnTo>
                  <a:lnTo>
                    <a:pt x="20120" y="26780"/>
                  </a:lnTo>
                  <a:lnTo>
                    <a:pt x="20381" y="26780"/>
                  </a:lnTo>
                  <a:lnTo>
                    <a:pt x="20381" y="25913"/>
                  </a:lnTo>
                  <a:lnTo>
                    <a:pt x="20120" y="25913"/>
                  </a:lnTo>
                  <a:lnTo>
                    <a:pt x="20120" y="25284"/>
                  </a:lnTo>
                  <a:lnTo>
                    <a:pt x="20381" y="25284"/>
                  </a:lnTo>
                  <a:lnTo>
                    <a:pt x="20381" y="24439"/>
                  </a:lnTo>
                  <a:lnTo>
                    <a:pt x="20120" y="24439"/>
                  </a:lnTo>
                  <a:lnTo>
                    <a:pt x="20120" y="23810"/>
                  </a:lnTo>
                  <a:lnTo>
                    <a:pt x="20381" y="23810"/>
                  </a:lnTo>
                  <a:lnTo>
                    <a:pt x="20381" y="22965"/>
                  </a:lnTo>
                  <a:lnTo>
                    <a:pt x="20120" y="22965"/>
                  </a:lnTo>
                  <a:lnTo>
                    <a:pt x="20120" y="22336"/>
                  </a:lnTo>
                  <a:lnTo>
                    <a:pt x="20381" y="22336"/>
                  </a:lnTo>
                  <a:lnTo>
                    <a:pt x="20381" y="21469"/>
                  </a:lnTo>
                  <a:lnTo>
                    <a:pt x="20120" y="21469"/>
                  </a:lnTo>
                  <a:lnTo>
                    <a:pt x="20120" y="21143"/>
                  </a:lnTo>
                  <a:lnTo>
                    <a:pt x="21942" y="21143"/>
                  </a:lnTo>
                  <a:cubicBezTo>
                    <a:pt x="19253" y="18216"/>
                    <a:pt x="16326" y="10173"/>
                    <a:pt x="15524" y="7897"/>
                  </a:cubicBezTo>
                  <a:lnTo>
                    <a:pt x="15524" y="3344"/>
                  </a:lnTo>
                  <a:cubicBezTo>
                    <a:pt x="15654" y="3322"/>
                    <a:pt x="15763" y="3279"/>
                    <a:pt x="15871" y="3235"/>
                  </a:cubicBezTo>
                  <a:cubicBezTo>
                    <a:pt x="15905" y="3225"/>
                    <a:pt x="15940" y="3221"/>
                    <a:pt x="15977" y="3221"/>
                  </a:cubicBezTo>
                  <a:cubicBezTo>
                    <a:pt x="16180" y="3221"/>
                    <a:pt x="16425" y="3350"/>
                    <a:pt x="16608" y="3387"/>
                  </a:cubicBezTo>
                  <a:cubicBezTo>
                    <a:pt x="16634" y="3390"/>
                    <a:pt x="16659" y="3392"/>
                    <a:pt x="16684" y="3392"/>
                  </a:cubicBezTo>
                  <a:cubicBezTo>
                    <a:pt x="16982" y="3392"/>
                    <a:pt x="17150" y="3159"/>
                    <a:pt x="17410" y="3018"/>
                  </a:cubicBezTo>
                  <a:cubicBezTo>
                    <a:pt x="17540" y="2953"/>
                    <a:pt x="17687" y="2921"/>
                    <a:pt x="17833" y="2921"/>
                  </a:cubicBezTo>
                  <a:cubicBezTo>
                    <a:pt x="17980" y="2921"/>
                    <a:pt x="18126" y="2953"/>
                    <a:pt x="18256" y="3018"/>
                  </a:cubicBezTo>
                  <a:cubicBezTo>
                    <a:pt x="18401" y="3091"/>
                    <a:pt x="18529" y="3125"/>
                    <a:pt x="18648" y="3125"/>
                  </a:cubicBezTo>
                  <a:cubicBezTo>
                    <a:pt x="18849" y="3125"/>
                    <a:pt x="19028" y="3030"/>
                    <a:pt x="19232" y="2867"/>
                  </a:cubicBezTo>
                  <a:cubicBezTo>
                    <a:pt x="19383" y="2758"/>
                    <a:pt x="19513" y="2628"/>
                    <a:pt x="19644" y="2520"/>
                  </a:cubicBezTo>
                  <a:cubicBezTo>
                    <a:pt x="19687" y="2476"/>
                    <a:pt x="19752" y="2455"/>
                    <a:pt x="19774" y="2390"/>
                  </a:cubicBezTo>
                  <a:lnTo>
                    <a:pt x="19774" y="2390"/>
                  </a:lnTo>
                  <a:cubicBezTo>
                    <a:pt x="19691" y="2398"/>
                    <a:pt x="19609" y="2403"/>
                    <a:pt x="19527" y="2403"/>
                  </a:cubicBezTo>
                  <a:cubicBezTo>
                    <a:pt x="19199" y="2403"/>
                    <a:pt x="18876" y="2333"/>
                    <a:pt x="18581" y="2195"/>
                  </a:cubicBezTo>
                  <a:cubicBezTo>
                    <a:pt x="18473" y="2151"/>
                    <a:pt x="18343" y="2064"/>
                    <a:pt x="18256" y="1956"/>
                  </a:cubicBezTo>
                  <a:cubicBezTo>
                    <a:pt x="18213" y="1869"/>
                    <a:pt x="18126" y="1804"/>
                    <a:pt x="18061" y="1761"/>
                  </a:cubicBezTo>
                  <a:cubicBezTo>
                    <a:pt x="17992" y="1729"/>
                    <a:pt x="17920" y="1718"/>
                    <a:pt x="17846" y="1718"/>
                  </a:cubicBezTo>
                  <a:cubicBezTo>
                    <a:pt x="17667" y="1718"/>
                    <a:pt x="17476" y="1782"/>
                    <a:pt x="17292" y="1782"/>
                  </a:cubicBezTo>
                  <a:cubicBezTo>
                    <a:pt x="17237" y="1782"/>
                    <a:pt x="17182" y="1776"/>
                    <a:pt x="17129" y="1761"/>
                  </a:cubicBezTo>
                  <a:cubicBezTo>
                    <a:pt x="16933" y="1696"/>
                    <a:pt x="16738" y="1609"/>
                    <a:pt x="16587" y="1479"/>
                  </a:cubicBezTo>
                  <a:cubicBezTo>
                    <a:pt x="16478" y="1371"/>
                    <a:pt x="16391" y="1241"/>
                    <a:pt x="16348" y="1111"/>
                  </a:cubicBezTo>
                  <a:cubicBezTo>
                    <a:pt x="16248" y="954"/>
                    <a:pt x="16083" y="900"/>
                    <a:pt x="15908" y="900"/>
                  </a:cubicBezTo>
                  <a:cubicBezTo>
                    <a:pt x="15816" y="900"/>
                    <a:pt x="15722" y="915"/>
                    <a:pt x="15633" y="937"/>
                  </a:cubicBezTo>
                  <a:cubicBezTo>
                    <a:pt x="15958" y="742"/>
                    <a:pt x="15958" y="265"/>
                    <a:pt x="15633" y="70"/>
                  </a:cubicBezTo>
                  <a:cubicBezTo>
                    <a:pt x="15553" y="22"/>
                    <a:pt x="15468" y="0"/>
                    <a:pt x="15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50"/>
          <p:cNvSpPr/>
          <p:nvPr/>
        </p:nvSpPr>
        <p:spPr>
          <a:xfrm flipH="1">
            <a:off x="-36967" y="2874964"/>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0"/>
          <p:cNvSpPr/>
          <p:nvPr/>
        </p:nvSpPr>
        <p:spPr>
          <a:xfrm>
            <a:off x="-35675" y="4234571"/>
            <a:ext cx="9205018" cy="1195156"/>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0"/>
          <p:cNvSpPr/>
          <p:nvPr/>
        </p:nvSpPr>
        <p:spPr>
          <a:xfrm>
            <a:off x="-36975" y="4574525"/>
            <a:ext cx="9205018" cy="1022388"/>
          </a:xfrm>
          <a:custGeom>
            <a:avLst/>
            <a:gdLst/>
            <a:ahLst/>
            <a:cxnLst/>
            <a:rect l="l" t="t" r="r" b="b"/>
            <a:pathLst>
              <a:path w="63855" h="26133" extrusionOk="0">
                <a:moveTo>
                  <a:pt x="63854" y="10124"/>
                </a:moveTo>
                <a:lnTo>
                  <a:pt x="63800" y="10142"/>
                </a:lnTo>
                <a:cubicBezTo>
                  <a:pt x="63782" y="10142"/>
                  <a:pt x="63745" y="10160"/>
                  <a:pt x="63709" y="10160"/>
                </a:cubicBezTo>
                <a:cubicBezTo>
                  <a:pt x="63691" y="10178"/>
                  <a:pt x="63655" y="10196"/>
                  <a:pt x="63637" y="10214"/>
                </a:cubicBezTo>
                <a:cubicBezTo>
                  <a:pt x="63583" y="10251"/>
                  <a:pt x="63528" y="10287"/>
                  <a:pt x="63474" y="10341"/>
                </a:cubicBezTo>
                <a:cubicBezTo>
                  <a:pt x="63420" y="10377"/>
                  <a:pt x="63383" y="10414"/>
                  <a:pt x="63329" y="10450"/>
                </a:cubicBezTo>
                <a:cubicBezTo>
                  <a:pt x="63293" y="10486"/>
                  <a:pt x="63220" y="10468"/>
                  <a:pt x="63148" y="10486"/>
                </a:cubicBezTo>
                <a:cubicBezTo>
                  <a:pt x="63130" y="10486"/>
                  <a:pt x="63112" y="10486"/>
                  <a:pt x="63112" y="10504"/>
                </a:cubicBezTo>
                <a:lnTo>
                  <a:pt x="63003" y="10504"/>
                </a:lnTo>
                <a:cubicBezTo>
                  <a:pt x="62985" y="10504"/>
                  <a:pt x="62967" y="10504"/>
                  <a:pt x="62931" y="10504"/>
                </a:cubicBezTo>
                <a:cubicBezTo>
                  <a:pt x="62912" y="10522"/>
                  <a:pt x="62876" y="10522"/>
                  <a:pt x="62840" y="10522"/>
                </a:cubicBezTo>
                <a:lnTo>
                  <a:pt x="62677" y="10432"/>
                </a:lnTo>
                <a:cubicBezTo>
                  <a:pt x="62586" y="10377"/>
                  <a:pt x="62478" y="10341"/>
                  <a:pt x="62351" y="10305"/>
                </a:cubicBezTo>
                <a:cubicBezTo>
                  <a:pt x="62315" y="10269"/>
                  <a:pt x="62279" y="10251"/>
                  <a:pt x="62224" y="10232"/>
                </a:cubicBezTo>
                <a:cubicBezTo>
                  <a:pt x="62170" y="10214"/>
                  <a:pt x="62116" y="10178"/>
                  <a:pt x="62079" y="10142"/>
                </a:cubicBezTo>
                <a:cubicBezTo>
                  <a:pt x="61989" y="10051"/>
                  <a:pt x="61898" y="9979"/>
                  <a:pt x="61808" y="9925"/>
                </a:cubicBezTo>
                <a:cubicBezTo>
                  <a:pt x="61609" y="9762"/>
                  <a:pt x="61391" y="9635"/>
                  <a:pt x="61174" y="9490"/>
                </a:cubicBezTo>
                <a:cubicBezTo>
                  <a:pt x="61120" y="9472"/>
                  <a:pt x="61083" y="9436"/>
                  <a:pt x="61029" y="9399"/>
                </a:cubicBezTo>
                <a:cubicBezTo>
                  <a:pt x="60975" y="9381"/>
                  <a:pt x="60920" y="9363"/>
                  <a:pt x="60866" y="9345"/>
                </a:cubicBezTo>
                <a:cubicBezTo>
                  <a:pt x="60830" y="9309"/>
                  <a:pt x="60776" y="9291"/>
                  <a:pt x="60739" y="9255"/>
                </a:cubicBezTo>
                <a:cubicBezTo>
                  <a:pt x="60685" y="9218"/>
                  <a:pt x="60631" y="9200"/>
                  <a:pt x="60576" y="9164"/>
                </a:cubicBezTo>
                <a:cubicBezTo>
                  <a:pt x="60468" y="9110"/>
                  <a:pt x="60377" y="9037"/>
                  <a:pt x="60268" y="8983"/>
                </a:cubicBezTo>
                <a:cubicBezTo>
                  <a:pt x="60160" y="8910"/>
                  <a:pt x="60051" y="8874"/>
                  <a:pt x="59942" y="8820"/>
                </a:cubicBezTo>
                <a:cubicBezTo>
                  <a:pt x="59888" y="8784"/>
                  <a:pt x="59852" y="8766"/>
                  <a:pt x="59798" y="8729"/>
                </a:cubicBezTo>
                <a:cubicBezTo>
                  <a:pt x="59743" y="8711"/>
                  <a:pt x="59689" y="8675"/>
                  <a:pt x="59635" y="8639"/>
                </a:cubicBezTo>
                <a:cubicBezTo>
                  <a:pt x="59526" y="8585"/>
                  <a:pt x="59399" y="8530"/>
                  <a:pt x="59291" y="8476"/>
                </a:cubicBezTo>
                <a:cubicBezTo>
                  <a:pt x="59182" y="8422"/>
                  <a:pt x="59091" y="8349"/>
                  <a:pt x="58965" y="8313"/>
                </a:cubicBezTo>
                <a:cubicBezTo>
                  <a:pt x="58874" y="8259"/>
                  <a:pt x="58765" y="8204"/>
                  <a:pt x="58657" y="8150"/>
                </a:cubicBezTo>
                <a:cubicBezTo>
                  <a:pt x="58566" y="8096"/>
                  <a:pt x="58476" y="8023"/>
                  <a:pt x="58403" y="7933"/>
                </a:cubicBezTo>
                <a:cubicBezTo>
                  <a:pt x="58367" y="7896"/>
                  <a:pt x="58349" y="7842"/>
                  <a:pt x="58313" y="7806"/>
                </a:cubicBezTo>
                <a:cubicBezTo>
                  <a:pt x="58276" y="7770"/>
                  <a:pt x="58240" y="7715"/>
                  <a:pt x="58204" y="7679"/>
                </a:cubicBezTo>
                <a:cubicBezTo>
                  <a:pt x="58168" y="7643"/>
                  <a:pt x="58132" y="7607"/>
                  <a:pt x="58095" y="7570"/>
                </a:cubicBezTo>
                <a:cubicBezTo>
                  <a:pt x="58041" y="7534"/>
                  <a:pt x="58005" y="7498"/>
                  <a:pt x="57969" y="7480"/>
                </a:cubicBezTo>
                <a:cubicBezTo>
                  <a:pt x="57878" y="7371"/>
                  <a:pt x="57787" y="7299"/>
                  <a:pt x="57697" y="7190"/>
                </a:cubicBezTo>
                <a:cubicBezTo>
                  <a:pt x="57624" y="7100"/>
                  <a:pt x="57552" y="7009"/>
                  <a:pt x="57480" y="6918"/>
                </a:cubicBezTo>
                <a:cubicBezTo>
                  <a:pt x="57443" y="6828"/>
                  <a:pt x="57371" y="6737"/>
                  <a:pt x="57299" y="6683"/>
                </a:cubicBezTo>
                <a:cubicBezTo>
                  <a:pt x="57262" y="6647"/>
                  <a:pt x="57208" y="6629"/>
                  <a:pt x="57172" y="6592"/>
                </a:cubicBezTo>
                <a:cubicBezTo>
                  <a:pt x="57117" y="6574"/>
                  <a:pt x="57063" y="6574"/>
                  <a:pt x="57027" y="6574"/>
                </a:cubicBezTo>
                <a:cubicBezTo>
                  <a:pt x="56900" y="6556"/>
                  <a:pt x="56791" y="6556"/>
                  <a:pt x="56665" y="6592"/>
                </a:cubicBezTo>
                <a:cubicBezTo>
                  <a:pt x="56610" y="6611"/>
                  <a:pt x="56556" y="6611"/>
                  <a:pt x="56502" y="6629"/>
                </a:cubicBezTo>
                <a:cubicBezTo>
                  <a:pt x="56447" y="6629"/>
                  <a:pt x="56375" y="6647"/>
                  <a:pt x="56321" y="6665"/>
                </a:cubicBezTo>
                <a:cubicBezTo>
                  <a:pt x="56212" y="6683"/>
                  <a:pt x="56085" y="6701"/>
                  <a:pt x="55977" y="6701"/>
                </a:cubicBezTo>
                <a:cubicBezTo>
                  <a:pt x="55868" y="6737"/>
                  <a:pt x="55759" y="6774"/>
                  <a:pt x="55669" y="6828"/>
                </a:cubicBezTo>
                <a:cubicBezTo>
                  <a:pt x="55560" y="6882"/>
                  <a:pt x="55469" y="6937"/>
                  <a:pt x="55379" y="7009"/>
                </a:cubicBezTo>
                <a:lnTo>
                  <a:pt x="55325" y="7063"/>
                </a:lnTo>
                <a:cubicBezTo>
                  <a:pt x="55306" y="7081"/>
                  <a:pt x="55288" y="7100"/>
                  <a:pt x="55252" y="7100"/>
                </a:cubicBezTo>
                <a:cubicBezTo>
                  <a:pt x="55198" y="7136"/>
                  <a:pt x="55143" y="7172"/>
                  <a:pt x="55089" y="7208"/>
                </a:cubicBezTo>
                <a:cubicBezTo>
                  <a:pt x="54999" y="7281"/>
                  <a:pt x="54890" y="7335"/>
                  <a:pt x="54781" y="7407"/>
                </a:cubicBezTo>
                <a:cubicBezTo>
                  <a:pt x="54673" y="7444"/>
                  <a:pt x="54600" y="7534"/>
                  <a:pt x="54492" y="7589"/>
                </a:cubicBezTo>
                <a:cubicBezTo>
                  <a:pt x="54437" y="7607"/>
                  <a:pt x="54383" y="7643"/>
                  <a:pt x="54347" y="7661"/>
                </a:cubicBezTo>
                <a:cubicBezTo>
                  <a:pt x="54292" y="7697"/>
                  <a:pt x="54238" y="7715"/>
                  <a:pt x="54184" y="7733"/>
                </a:cubicBezTo>
                <a:cubicBezTo>
                  <a:pt x="54129" y="7751"/>
                  <a:pt x="54093" y="7788"/>
                  <a:pt x="54039" y="7806"/>
                </a:cubicBezTo>
                <a:cubicBezTo>
                  <a:pt x="53984" y="7824"/>
                  <a:pt x="53930" y="7824"/>
                  <a:pt x="53876" y="7842"/>
                </a:cubicBezTo>
                <a:cubicBezTo>
                  <a:pt x="53767" y="7878"/>
                  <a:pt x="53658" y="7914"/>
                  <a:pt x="53550" y="7933"/>
                </a:cubicBezTo>
                <a:cubicBezTo>
                  <a:pt x="53423" y="7933"/>
                  <a:pt x="53314" y="7933"/>
                  <a:pt x="53188" y="7951"/>
                </a:cubicBezTo>
                <a:cubicBezTo>
                  <a:pt x="53061" y="7951"/>
                  <a:pt x="52934" y="7951"/>
                  <a:pt x="52825" y="7951"/>
                </a:cubicBezTo>
                <a:cubicBezTo>
                  <a:pt x="52699" y="7933"/>
                  <a:pt x="52572" y="7914"/>
                  <a:pt x="52445" y="7878"/>
                </a:cubicBezTo>
                <a:cubicBezTo>
                  <a:pt x="52318" y="7842"/>
                  <a:pt x="52210" y="7824"/>
                  <a:pt x="52083" y="7806"/>
                </a:cubicBezTo>
                <a:cubicBezTo>
                  <a:pt x="51956" y="7788"/>
                  <a:pt x="51829" y="7806"/>
                  <a:pt x="51703" y="7770"/>
                </a:cubicBezTo>
                <a:cubicBezTo>
                  <a:pt x="51558" y="7751"/>
                  <a:pt x="51449" y="7715"/>
                  <a:pt x="51322" y="7697"/>
                </a:cubicBezTo>
                <a:cubicBezTo>
                  <a:pt x="51214" y="7679"/>
                  <a:pt x="51105" y="7697"/>
                  <a:pt x="51033" y="7607"/>
                </a:cubicBezTo>
                <a:cubicBezTo>
                  <a:pt x="51014" y="7607"/>
                  <a:pt x="51014" y="7607"/>
                  <a:pt x="51014" y="7607"/>
                </a:cubicBezTo>
                <a:cubicBezTo>
                  <a:pt x="50833" y="7462"/>
                  <a:pt x="50652" y="7353"/>
                  <a:pt x="50435" y="7299"/>
                </a:cubicBezTo>
                <a:cubicBezTo>
                  <a:pt x="50363" y="7281"/>
                  <a:pt x="50290" y="7263"/>
                  <a:pt x="50218" y="7244"/>
                </a:cubicBezTo>
                <a:cubicBezTo>
                  <a:pt x="50127" y="7244"/>
                  <a:pt x="50055" y="7244"/>
                  <a:pt x="49982" y="7299"/>
                </a:cubicBezTo>
                <a:cubicBezTo>
                  <a:pt x="49910" y="7335"/>
                  <a:pt x="49819" y="7353"/>
                  <a:pt x="49747" y="7371"/>
                </a:cubicBezTo>
                <a:cubicBezTo>
                  <a:pt x="49674" y="7389"/>
                  <a:pt x="49584" y="7426"/>
                  <a:pt x="49530" y="7389"/>
                </a:cubicBezTo>
                <a:cubicBezTo>
                  <a:pt x="49493" y="7353"/>
                  <a:pt x="49457" y="7299"/>
                  <a:pt x="49439" y="7244"/>
                </a:cubicBezTo>
                <a:cubicBezTo>
                  <a:pt x="49421" y="7208"/>
                  <a:pt x="49403" y="7190"/>
                  <a:pt x="49385" y="7154"/>
                </a:cubicBezTo>
                <a:cubicBezTo>
                  <a:pt x="49348" y="7118"/>
                  <a:pt x="49330" y="7081"/>
                  <a:pt x="49330" y="7045"/>
                </a:cubicBezTo>
                <a:cubicBezTo>
                  <a:pt x="49294" y="6955"/>
                  <a:pt x="49258" y="6882"/>
                  <a:pt x="49222" y="6792"/>
                </a:cubicBezTo>
                <a:cubicBezTo>
                  <a:pt x="49185" y="6629"/>
                  <a:pt x="49095" y="6484"/>
                  <a:pt x="49004" y="6339"/>
                </a:cubicBezTo>
                <a:cubicBezTo>
                  <a:pt x="48950" y="6285"/>
                  <a:pt x="48896" y="6248"/>
                  <a:pt x="48841" y="6194"/>
                </a:cubicBezTo>
                <a:cubicBezTo>
                  <a:pt x="48805" y="6176"/>
                  <a:pt x="48787" y="6158"/>
                  <a:pt x="48751" y="6140"/>
                </a:cubicBezTo>
                <a:cubicBezTo>
                  <a:pt x="48715" y="6104"/>
                  <a:pt x="48678" y="6085"/>
                  <a:pt x="48642" y="6085"/>
                </a:cubicBezTo>
                <a:lnTo>
                  <a:pt x="48407" y="6013"/>
                </a:lnTo>
                <a:cubicBezTo>
                  <a:pt x="48334" y="5995"/>
                  <a:pt x="48244" y="5959"/>
                  <a:pt x="48171" y="5922"/>
                </a:cubicBezTo>
                <a:cubicBezTo>
                  <a:pt x="48135" y="5922"/>
                  <a:pt x="48099" y="5904"/>
                  <a:pt x="48081" y="5868"/>
                </a:cubicBezTo>
                <a:cubicBezTo>
                  <a:pt x="48045" y="5850"/>
                  <a:pt x="48026" y="5814"/>
                  <a:pt x="47990" y="5796"/>
                </a:cubicBezTo>
                <a:cubicBezTo>
                  <a:pt x="47936" y="5741"/>
                  <a:pt x="47900" y="5669"/>
                  <a:pt x="47845" y="5596"/>
                </a:cubicBezTo>
                <a:cubicBezTo>
                  <a:pt x="47791" y="5542"/>
                  <a:pt x="47737" y="5470"/>
                  <a:pt x="47682" y="5397"/>
                </a:cubicBezTo>
                <a:cubicBezTo>
                  <a:pt x="47628" y="5343"/>
                  <a:pt x="47556" y="5289"/>
                  <a:pt x="47501" y="5252"/>
                </a:cubicBezTo>
                <a:cubicBezTo>
                  <a:pt x="47429" y="5198"/>
                  <a:pt x="47374" y="5162"/>
                  <a:pt x="47302" y="5126"/>
                </a:cubicBezTo>
                <a:cubicBezTo>
                  <a:pt x="47230" y="5089"/>
                  <a:pt x="47157" y="5089"/>
                  <a:pt x="47085" y="5089"/>
                </a:cubicBezTo>
                <a:cubicBezTo>
                  <a:pt x="47012" y="5089"/>
                  <a:pt x="46940" y="5107"/>
                  <a:pt x="46867" y="5107"/>
                </a:cubicBezTo>
                <a:cubicBezTo>
                  <a:pt x="46777" y="5126"/>
                  <a:pt x="46704" y="5162"/>
                  <a:pt x="46632" y="5180"/>
                </a:cubicBezTo>
                <a:cubicBezTo>
                  <a:pt x="46596" y="5180"/>
                  <a:pt x="46560" y="5198"/>
                  <a:pt x="46523" y="5198"/>
                </a:cubicBezTo>
                <a:cubicBezTo>
                  <a:pt x="46469" y="5216"/>
                  <a:pt x="46433" y="5234"/>
                  <a:pt x="46397" y="5234"/>
                </a:cubicBezTo>
                <a:cubicBezTo>
                  <a:pt x="46324" y="5252"/>
                  <a:pt x="46234" y="5270"/>
                  <a:pt x="46161" y="5270"/>
                </a:cubicBezTo>
                <a:cubicBezTo>
                  <a:pt x="46089" y="5270"/>
                  <a:pt x="45998" y="5289"/>
                  <a:pt x="45926" y="5307"/>
                </a:cubicBezTo>
                <a:cubicBezTo>
                  <a:pt x="45853" y="5343"/>
                  <a:pt x="45799" y="5379"/>
                  <a:pt x="45745" y="5433"/>
                </a:cubicBezTo>
                <a:cubicBezTo>
                  <a:pt x="45654" y="5560"/>
                  <a:pt x="45600" y="5705"/>
                  <a:pt x="45582" y="5850"/>
                </a:cubicBezTo>
                <a:cubicBezTo>
                  <a:pt x="45545" y="5941"/>
                  <a:pt x="45509" y="6013"/>
                  <a:pt x="45491" y="6104"/>
                </a:cubicBezTo>
                <a:cubicBezTo>
                  <a:pt x="45473" y="6122"/>
                  <a:pt x="45473" y="6140"/>
                  <a:pt x="45455" y="6158"/>
                </a:cubicBezTo>
                <a:cubicBezTo>
                  <a:pt x="45455" y="6176"/>
                  <a:pt x="45455" y="6176"/>
                  <a:pt x="45437" y="6158"/>
                </a:cubicBezTo>
                <a:cubicBezTo>
                  <a:pt x="45419" y="6158"/>
                  <a:pt x="45419" y="6140"/>
                  <a:pt x="45401" y="6122"/>
                </a:cubicBezTo>
                <a:cubicBezTo>
                  <a:pt x="45382" y="6104"/>
                  <a:pt x="45346" y="6085"/>
                  <a:pt x="45328" y="6067"/>
                </a:cubicBezTo>
                <a:cubicBezTo>
                  <a:pt x="45292" y="6049"/>
                  <a:pt x="45256" y="6031"/>
                  <a:pt x="45238" y="5995"/>
                </a:cubicBezTo>
                <a:cubicBezTo>
                  <a:pt x="45183" y="5922"/>
                  <a:pt x="45147" y="5868"/>
                  <a:pt x="45111" y="5796"/>
                </a:cubicBezTo>
                <a:cubicBezTo>
                  <a:pt x="45056" y="5669"/>
                  <a:pt x="44930" y="5524"/>
                  <a:pt x="44785" y="5542"/>
                </a:cubicBezTo>
                <a:cubicBezTo>
                  <a:pt x="44712" y="5542"/>
                  <a:pt x="44676" y="5596"/>
                  <a:pt x="44622" y="5633"/>
                </a:cubicBezTo>
                <a:cubicBezTo>
                  <a:pt x="44568" y="5669"/>
                  <a:pt x="44477" y="5705"/>
                  <a:pt x="44405" y="5741"/>
                </a:cubicBezTo>
                <a:cubicBezTo>
                  <a:pt x="44278" y="5832"/>
                  <a:pt x="44151" y="5959"/>
                  <a:pt x="44042" y="6085"/>
                </a:cubicBezTo>
                <a:cubicBezTo>
                  <a:pt x="44006" y="6140"/>
                  <a:pt x="43970" y="6176"/>
                  <a:pt x="43934" y="6230"/>
                </a:cubicBezTo>
                <a:cubicBezTo>
                  <a:pt x="43897" y="6230"/>
                  <a:pt x="43879" y="6212"/>
                  <a:pt x="43843" y="6212"/>
                </a:cubicBezTo>
                <a:cubicBezTo>
                  <a:pt x="43807" y="6212"/>
                  <a:pt x="43753" y="6194"/>
                  <a:pt x="43716" y="6194"/>
                </a:cubicBezTo>
                <a:cubicBezTo>
                  <a:pt x="43680" y="6176"/>
                  <a:pt x="43644" y="6158"/>
                  <a:pt x="43626" y="6122"/>
                </a:cubicBezTo>
                <a:cubicBezTo>
                  <a:pt x="43571" y="6104"/>
                  <a:pt x="43535" y="6085"/>
                  <a:pt x="43499" y="6067"/>
                </a:cubicBezTo>
                <a:cubicBezTo>
                  <a:pt x="43427" y="6013"/>
                  <a:pt x="43354" y="5977"/>
                  <a:pt x="43282" y="5922"/>
                </a:cubicBezTo>
                <a:cubicBezTo>
                  <a:pt x="43209" y="5886"/>
                  <a:pt x="43119" y="5832"/>
                  <a:pt x="43028" y="5796"/>
                </a:cubicBezTo>
                <a:cubicBezTo>
                  <a:pt x="42956" y="5759"/>
                  <a:pt x="42883" y="5723"/>
                  <a:pt x="42811" y="5669"/>
                </a:cubicBezTo>
                <a:cubicBezTo>
                  <a:pt x="42775" y="5633"/>
                  <a:pt x="42738" y="5615"/>
                  <a:pt x="42702" y="5596"/>
                </a:cubicBezTo>
                <a:cubicBezTo>
                  <a:pt x="42666" y="5578"/>
                  <a:pt x="42630" y="5542"/>
                  <a:pt x="42594" y="5524"/>
                </a:cubicBezTo>
                <a:cubicBezTo>
                  <a:pt x="42557" y="5506"/>
                  <a:pt x="42467" y="5433"/>
                  <a:pt x="42394" y="5379"/>
                </a:cubicBezTo>
                <a:cubicBezTo>
                  <a:pt x="42340" y="5343"/>
                  <a:pt x="42249" y="5307"/>
                  <a:pt x="42177" y="5252"/>
                </a:cubicBezTo>
                <a:cubicBezTo>
                  <a:pt x="42105" y="5216"/>
                  <a:pt x="42050" y="5162"/>
                  <a:pt x="41996" y="5107"/>
                </a:cubicBezTo>
                <a:cubicBezTo>
                  <a:pt x="41978" y="5089"/>
                  <a:pt x="41960" y="5053"/>
                  <a:pt x="41924" y="5035"/>
                </a:cubicBezTo>
                <a:lnTo>
                  <a:pt x="41924" y="5035"/>
                </a:lnTo>
                <a:cubicBezTo>
                  <a:pt x="41887" y="4981"/>
                  <a:pt x="41833" y="4945"/>
                  <a:pt x="41761" y="4926"/>
                </a:cubicBezTo>
                <a:cubicBezTo>
                  <a:pt x="41670" y="4926"/>
                  <a:pt x="41598" y="4926"/>
                  <a:pt x="41507" y="4908"/>
                </a:cubicBezTo>
                <a:cubicBezTo>
                  <a:pt x="41416" y="4872"/>
                  <a:pt x="41344" y="4854"/>
                  <a:pt x="41253" y="4836"/>
                </a:cubicBezTo>
                <a:cubicBezTo>
                  <a:pt x="41217" y="4836"/>
                  <a:pt x="41181" y="4836"/>
                  <a:pt x="41163" y="4818"/>
                </a:cubicBezTo>
                <a:cubicBezTo>
                  <a:pt x="41127" y="4800"/>
                  <a:pt x="41090" y="4782"/>
                  <a:pt x="41054" y="4763"/>
                </a:cubicBezTo>
                <a:cubicBezTo>
                  <a:pt x="40982" y="4727"/>
                  <a:pt x="40909" y="4673"/>
                  <a:pt x="40855" y="4619"/>
                </a:cubicBezTo>
                <a:cubicBezTo>
                  <a:pt x="40783" y="4564"/>
                  <a:pt x="40728" y="4510"/>
                  <a:pt x="40656" y="4474"/>
                </a:cubicBezTo>
                <a:cubicBezTo>
                  <a:pt x="40583" y="4419"/>
                  <a:pt x="40511" y="4383"/>
                  <a:pt x="40439" y="4365"/>
                </a:cubicBezTo>
                <a:cubicBezTo>
                  <a:pt x="40366" y="4347"/>
                  <a:pt x="40276" y="4365"/>
                  <a:pt x="40203" y="4347"/>
                </a:cubicBezTo>
                <a:cubicBezTo>
                  <a:pt x="40167" y="4347"/>
                  <a:pt x="40131" y="4329"/>
                  <a:pt x="40094" y="4311"/>
                </a:cubicBezTo>
                <a:cubicBezTo>
                  <a:pt x="40076" y="4293"/>
                  <a:pt x="40040" y="4274"/>
                  <a:pt x="40022" y="4256"/>
                </a:cubicBezTo>
                <a:cubicBezTo>
                  <a:pt x="39950" y="4220"/>
                  <a:pt x="39877" y="4202"/>
                  <a:pt x="39787" y="4202"/>
                </a:cubicBezTo>
                <a:cubicBezTo>
                  <a:pt x="39696" y="4202"/>
                  <a:pt x="39624" y="4202"/>
                  <a:pt x="39533" y="4220"/>
                </a:cubicBezTo>
                <a:cubicBezTo>
                  <a:pt x="39461" y="4238"/>
                  <a:pt x="39370" y="4256"/>
                  <a:pt x="39298" y="4274"/>
                </a:cubicBezTo>
                <a:cubicBezTo>
                  <a:pt x="39207" y="4293"/>
                  <a:pt x="39117" y="4274"/>
                  <a:pt x="39044" y="4256"/>
                </a:cubicBezTo>
                <a:cubicBezTo>
                  <a:pt x="38954" y="4220"/>
                  <a:pt x="38863" y="4202"/>
                  <a:pt x="38791" y="4202"/>
                </a:cubicBezTo>
                <a:cubicBezTo>
                  <a:pt x="38700" y="4202"/>
                  <a:pt x="38628" y="4148"/>
                  <a:pt x="38537" y="4130"/>
                </a:cubicBezTo>
                <a:cubicBezTo>
                  <a:pt x="38465" y="4130"/>
                  <a:pt x="38374" y="4130"/>
                  <a:pt x="38284" y="4130"/>
                </a:cubicBezTo>
                <a:cubicBezTo>
                  <a:pt x="38247" y="4130"/>
                  <a:pt x="38211" y="4148"/>
                  <a:pt x="38175" y="4148"/>
                </a:cubicBezTo>
                <a:cubicBezTo>
                  <a:pt x="38121" y="4148"/>
                  <a:pt x="38084" y="4166"/>
                  <a:pt x="38048" y="4166"/>
                </a:cubicBezTo>
                <a:cubicBezTo>
                  <a:pt x="37976" y="4184"/>
                  <a:pt x="37921" y="4220"/>
                  <a:pt x="37885" y="4274"/>
                </a:cubicBezTo>
                <a:cubicBezTo>
                  <a:pt x="37813" y="4329"/>
                  <a:pt x="37740" y="4365"/>
                  <a:pt x="37686" y="4419"/>
                </a:cubicBezTo>
                <a:cubicBezTo>
                  <a:pt x="37650" y="4437"/>
                  <a:pt x="37613" y="4456"/>
                  <a:pt x="37577" y="4474"/>
                </a:cubicBezTo>
                <a:cubicBezTo>
                  <a:pt x="37541" y="4492"/>
                  <a:pt x="37505" y="4510"/>
                  <a:pt x="37469" y="4528"/>
                </a:cubicBezTo>
                <a:cubicBezTo>
                  <a:pt x="37450" y="4546"/>
                  <a:pt x="37414" y="4564"/>
                  <a:pt x="37378" y="4582"/>
                </a:cubicBezTo>
                <a:cubicBezTo>
                  <a:pt x="37342" y="4582"/>
                  <a:pt x="37306" y="4619"/>
                  <a:pt x="37269" y="4637"/>
                </a:cubicBezTo>
                <a:cubicBezTo>
                  <a:pt x="37197" y="4673"/>
                  <a:pt x="37125" y="4709"/>
                  <a:pt x="37052" y="4745"/>
                </a:cubicBezTo>
                <a:cubicBezTo>
                  <a:pt x="36980" y="4800"/>
                  <a:pt x="36889" y="4836"/>
                  <a:pt x="36817" y="4872"/>
                </a:cubicBezTo>
                <a:cubicBezTo>
                  <a:pt x="36744" y="4908"/>
                  <a:pt x="36654" y="4945"/>
                  <a:pt x="36581" y="4981"/>
                </a:cubicBezTo>
                <a:cubicBezTo>
                  <a:pt x="36491" y="5017"/>
                  <a:pt x="36436" y="5071"/>
                  <a:pt x="36364" y="5107"/>
                </a:cubicBezTo>
                <a:lnTo>
                  <a:pt x="36147" y="5234"/>
                </a:lnTo>
                <a:cubicBezTo>
                  <a:pt x="36002" y="5307"/>
                  <a:pt x="35839" y="5343"/>
                  <a:pt x="35676" y="5415"/>
                </a:cubicBezTo>
                <a:cubicBezTo>
                  <a:pt x="35603" y="5433"/>
                  <a:pt x="35513" y="5488"/>
                  <a:pt x="35458" y="5524"/>
                </a:cubicBezTo>
                <a:cubicBezTo>
                  <a:pt x="35386" y="5578"/>
                  <a:pt x="35314" y="5633"/>
                  <a:pt x="35241" y="5687"/>
                </a:cubicBezTo>
                <a:cubicBezTo>
                  <a:pt x="35096" y="5796"/>
                  <a:pt x="34933" y="5850"/>
                  <a:pt x="34788" y="5941"/>
                </a:cubicBezTo>
                <a:cubicBezTo>
                  <a:pt x="34716" y="5995"/>
                  <a:pt x="34643" y="6049"/>
                  <a:pt x="34571" y="6104"/>
                </a:cubicBezTo>
                <a:cubicBezTo>
                  <a:pt x="34517" y="6158"/>
                  <a:pt x="34444" y="6176"/>
                  <a:pt x="34372" y="6194"/>
                </a:cubicBezTo>
                <a:cubicBezTo>
                  <a:pt x="34281" y="6194"/>
                  <a:pt x="34209" y="6176"/>
                  <a:pt x="34118" y="6140"/>
                </a:cubicBezTo>
                <a:cubicBezTo>
                  <a:pt x="34046" y="6122"/>
                  <a:pt x="33955" y="6104"/>
                  <a:pt x="33865" y="6085"/>
                </a:cubicBezTo>
                <a:cubicBezTo>
                  <a:pt x="33774" y="6049"/>
                  <a:pt x="33684" y="6049"/>
                  <a:pt x="33611" y="6049"/>
                </a:cubicBezTo>
                <a:lnTo>
                  <a:pt x="33340" y="6049"/>
                </a:lnTo>
                <a:cubicBezTo>
                  <a:pt x="33249" y="6067"/>
                  <a:pt x="33159" y="6067"/>
                  <a:pt x="33086" y="6104"/>
                </a:cubicBezTo>
                <a:cubicBezTo>
                  <a:pt x="33050" y="6104"/>
                  <a:pt x="33014" y="6122"/>
                  <a:pt x="32977" y="6140"/>
                </a:cubicBezTo>
                <a:cubicBezTo>
                  <a:pt x="32959" y="6158"/>
                  <a:pt x="32923" y="6158"/>
                  <a:pt x="32887" y="6176"/>
                </a:cubicBezTo>
                <a:cubicBezTo>
                  <a:pt x="32814" y="6194"/>
                  <a:pt x="32742" y="6212"/>
                  <a:pt x="32670" y="6212"/>
                </a:cubicBezTo>
                <a:lnTo>
                  <a:pt x="32670" y="6212"/>
                </a:lnTo>
                <a:cubicBezTo>
                  <a:pt x="32670" y="6194"/>
                  <a:pt x="32633" y="6194"/>
                  <a:pt x="32633" y="6212"/>
                </a:cubicBezTo>
                <a:lnTo>
                  <a:pt x="32597" y="6194"/>
                </a:lnTo>
                <a:cubicBezTo>
                  <a:pt x="32543" y="6176"/>
                  <a:pt x="32507" y="6140"/>
                  <a:pt x="32470" y="6122"/>
                </a:cubicBezTo>
                <a:cubicBezTo>
                  <a:pt x="32380" y="6067"/>
                  <a:pt x="32289" y="6031"/>
                  <a:pt x="32199" y="5977"/>
                </a:cubicBezTo>
                <a:cubicBezTo>
                  <a:pt x="32144" y="5959"/>
                  <a:pt x="32108" y="5941"/>
                  <a:pt x="32054" y="5922"/>
                </a:cubicBezTo>
                <a:cubicBezTo>
                  <a:pt x="32018" y="5904"/>
                  <a:pt x="31981" y="5868"/>
                  <a:pt x="31945" y="5850"/>
                </a:cubicBezTo>
                <a:cubicBezTo>
                  <a:pt x="31909" y="5832"/>
                  <a:pt x="31855" y="5814"/>
                  <a:pt x="31837" y="5796"/>
                </a:cubicBezTo>
                <a:cubicBezTo>
                  <a:pt x="31782" y="5759"/>
                  <a:pt x="31764" y="5723"/>
                  <a:pt x="31728" y="5687"/>
                </a:cubicBezTo>
                <a:cubicBezTo>
                  <a:pt x="31692" y="5651"/>
                  <a:pt x="31655" y="5615"/>
                  <a:pt x="31601" y="5578"/>
                </a:cubicBezTo>
                <a:lnTo>
                  <a:pt x="31511" y="5488"/>
                </a:lnTo>
                <a:cubicBezTo>
                  <a:pt x="31474" y="5452"/>
                  <a:pt x="31438" y="5433"/>
                  <a:pt x="31402" y="5397"/>
                </a:cubicBezTo>
                <a:cubicBezTo>
                  <a:pt x="31366" y="5361"/>
                  <a:pt x="31329" y="5325"/>
                  <a:pt x="31293" y="5289"/>
                </a:cubicBezTo>
                <a:cubicBezTo>
                  <a:pt x="31203" y="5216"/>
                  <a:pt x="31130" y="5162"/>
                  <a:pt x="31040" y="5107"/>
                </a:cubicBezTo>
                <a:cubicBezTo>
                  <a:pt x="30949" y="5053"/>
                  <a:pt x="30859" y="4981"/>
                  <a:pt x="30786" y="4926"/>
                </a:cubicBezTo>
                <a:cubicBezTo>
                  <a:pt x="30696" y="4872"/>
                  <a:pt x="30605" y="4836"/>
                  <a:pt x="30515" y="4800"/>
                </a:cubicBezTo>
                <a:cubicBezTo>
                  <a:pt x="30424" y="4763"/>
                  <a:pt x="30352" y="4709"/>
                  <a:pt x="30279" y="4655"/>
                </a:cubicBezTo>
                <a:cubicBezTo>
                  <a:pt x="30243" y="4619"/>
                  <a:pt x="30225" y="4600"/>
                  <a:pt x="30189" y="4564"/>
                </a:cubicBezTo>
                <a:cubicBezTo>
                  <a:pt x="30152" y="4528"/>
                  <a:pt x="30098" y="4510"/>
                  <a:pt x="30062" y="4492"/>
                </a:cubicBezTo>
                <a:cubicBezTo>
                  <a:pt x="29989" y="4437"/>
                  <a:pt x="29917" y="4383"/>
                  <a:pt x="29844" y="4329"/>
                </a:cubicBezTo>
                <a:cubicBezTo>
                  <a:pt x="29808" y="4293"/>
                  <a:pt x="29754" y="4274"/>
                  <a:pt x="29718" y="4256"/>
                </a:cubicBezTo>
                <a:cubicBezTo>
                  <a:pt x="29681" y="4238"/>
                  <a:pt x="29627" y="4220"/>
                  <a:pt x="29591" y="4220"/>
                </a:cubicBezTo>
                <a:cubicBezTo>
                  <a:pt x="29555" y="4220"/>
                  <a:pt x="29500" y="4184"/>
                  <a:pt x="29464" y="4184"/>
                </a:cubicBezTo>
                <a:lnTo>
                  <a:pt x="29319" y="4166"/>
                </a:lnTo>
                <a:cubicBezTo>
                  <a:pt x="29265" y="4166"/>
                  <a:pt x="29229" y="4166"/>
                  <a:pt x="29174" y="4184"/>
                </a:cubicBezTo>
                <a:cubicBezTo>
                  <a:pt x="29120" y="4184"/>
                  <a:pt x="29066" y="4184"/>
                  <a:pt x="29011" y="4202"/>
                </a:cubicBezTo>
                <a:lnTo>
                  <a:pt x="28885" y="4202"/>
                </a:lnTo>
                <a:cubicBezTo>
                  <a:pt x="28848" y="4166"/>
                  <a:pt x="28812" y="4130"/>
                  <a:pt x="28794" y="4093"/>
                </a:cubicBezTo>
                <a:cubicBezTo>
                  <a:pt x="28740" y="4057"/>
                  <a:pt x="28704" y="4021"/>
                  <a:pt x="28649" y="3985"/>
                </a:cubicBezTo>
                <a:cubicBezTo>
                  <a:pt x="28613" y="3930"/>
                  <a:pt x="28559" y="3894"/>
                  <a:pt x="28541" y="3840"/>
                </a:cubicBezTo>
                <a:cubicBezTo>
                  <a:pt x="28468" y="3731"/>
                  <a:pt x="28378" y="3641"/>
                  <a:pt x="28305" y="3532"/>
                </a:cubicBezTo>
                <a:cubicBezTo>
                  <a:pt x="28287" y="3478"/>
                  <a:pt x="28233" y="3441"/>
                  <a:pt x="28197" y="3405"/>
                </a:cubicBezTo>
                <a:cubicBezTo>
                  <a:pt x="28160" y="3405"/>
                  <a:pt x="28142" y="3387"/>
                  <a:pt x="28124" y="3369"/>
                </a:cubicBezTo>
                <a:cubicBezTo>
                  <a:pt x="28106" y="3351"/>
                  <a:pt x="28088" y="3333"/>
                  <a:pt x="28052" y="3333"/>
                </a:cubicBezTo>
                <a:cubicBezTo>
                  <a:pt x="28034" y="3333"/>
                  <a:pt x="27997" y="3333"/>
                  <a:pt x="27979" y="3351"/>
                </a:cubicBezTo>
                <a:cubicBezTo>
                  <a:pt x="27943" y="3351"/>
                  <a:pt x="27907" y="3351"/>
                  <a:pt x="27889" y="3351"/>
                </a:cubicBezTo>
                <a:cubicBezTo>
                  <a:pt x="27816" y="3333"/>
                  <a:pt x="27762" y="3351"/>
                  <a:pt x="27708" y="3369"/>
                </a:cubicBezTo>
                <a:cubicBezTo>
                  <a:pt x="27653" y="3405"/>
                  <a:pt x="27599" y="3423"/>
                  <a:pt x="27563" y="3460"/>
                </a:cubicBezTo>
                <a:cubicBezTo>
                  <a:pt x="27508" y="3478"/>
                  <a:pt x="27436" y="3514"/>
                  <a:pt x="27382" y="3532"/>
                </a:cubicBezTo>
                <a:cubicBezTo>
                  <a:pt x="27327" y="3568"/>
                  <a:pt x="27273" y="3586"/>
                  <a:pt x="27219" y="3623"/>
                </a:cubicBezTo>
                <a:cubicBezTo>
                  <a:pt x="27182" y="3677"/>
                  <a:pt x="27128" y="3695"/>
                  <a:pt x="27074" y="3731"/>
                </a:cubicBezTo>
                <a:cubicBezTo>
                  <a:pt x="26965" y="3786"/>
                  <a:pt x="26856" y="3876"/>
                  <a:pt x="26766" y="3967"/>
                </a:cubicBezTo>
                <a:cubicBezTo>
                  <a:pt x="26730" y="4003"/>
                  <a:pt x="26675" y="4057"/>
                  <a:pt x="26639" y="4111"/>
                </a:cubicBezTo>
                <a:cubicBezTo>
                  <a:pt x="26603" y="4148"/>
                  <a:pt x="26567" y="4184"/>
                  <a:pt x="26512" y="4220"/>
                </a:cubicBezTo>
                <a:lnTo>
                  <a:pt x="26440" y="4256"/>
                </a:lnTo>
                <a:cubicBezTo>
                  <a:pt x="26422" y="4274"/>
                  <a:pt x="26386" y="4293"/>
                  <a:pt x="26367" y="4311"/>
                </a:cubicBezTo>
                <a:cubicBezTo>
                  <a:pt x="26313" y="4347"/>
                  <a:pt x="26259" y="4383"/>
                  <a:pt x="26204" y="4401"/>
                </a:cubicBezTo>
                <a:cubicBezTo>
                  <a:pt x="26168" y="4401"/>
                  <a:pt x="26150" y="4419"/>
                  <a:pt x="26132" y="4419"/>
                </a:cubicBezTo>
                <a:cubicBezTo>
                  <a:pt x="26096" y="4419"/>
                  <a:pt x="26060" y="4437"/>
                  <a:pt x="26023" y="4437"/>
                </a:cubicBezTo>
                <a:cubicBezTo>
                  <a:pt x="25969" y="4456"/>
                  <a:pt x="25915" y="4492"/>
                  <a:pt x="25860" y="4510"/>
                </a:cubicBezTo>
                <a:cubicBezTo>
                  <a:pt x="25788" y="4546"/>
                  <a:pt x="25734" y="4564"/>
                  <a:pt x="25679" y="4582"/>
                </a:cubicBezTo>
                <a:cubicBezTo>
                  <a:pt x="25607" y="4619"/>
                  <a:pt x="25571" y="4655"/>
                  <a:pt x="25516" y="4691"/>
                </a:cubicBezTo>
                <a:cubicBezTo>
                  <a:pt x="25462" y="4727"/>
                  <a:pt x="25408" y="4763"/>
                  <a:pt x="25353" y="4782"/>
                </a:cubicBezTo>
                <a:cubicBezTo>
                  <a:pt x="25299" y="4818"/>
                  <a:pt x="25245" y="4854"/>
                  <a:pt x="25208" y="4890"/>
                </a:cubicBezTo>
                <a:cubicBezTo>
                  <a:pt x="25154" y="4926"/>
                  <a:pt x="25100" y="4963"/>
                  <a:pt x="25045" y="4981"/>
                </a:cubicBezTo>
                <a:lnTo>
                  <a:pt x="24864" y="5071"/>
                </a:lnTo>
                <a:cubicBezTo>
                  <a:pt x="24810" y="5089"/>
                  <a:pt x="24756" y="5126"/>
                  <a:pt x="24701" y="5144"/>
                </a:cubicBezTo>
                <a:cubicBezTo>
                  <a:pt x="24629" y="5162"/>
                  <a:pt x="24557" y="5162"/>
                  <a:pt x="24502" y="5180"/>
                </a:cubicBezTo>
                <a:cubicBezTo>
                  <a:pt x="24430" y="5180"/>
                  <a:pt x="24357" y="5198"/>
                  <a:pt x="24303" y="5198"/>
                </a:cubicBezTo>
                <a:lnTo>
                  <a:pt x="24212" y="5234"/>
                </a:lnTo>
                <a:cubicBezTo>
                  <a:pt x="24176" y="5234"/>
                  <a:pt x="24140" y="5234"/>
                  <a:pt x="24104" y="5234"/>
                </a:cubicBezTo>
                <a:cubicBezTo>
                  <a:pt x="24049" y="5252"/>
                  <a:pt x="23995" y="5270"/>
                  <a:pt x="23941" y="5270"/>
                </a:cubicBezTo>
                <a:lnTo>
                  <a:pt x="23832" y="5270"/>
                </a:lnTo>
                <a:cubicBezTo>
                  <a:pt x="23814" y="5289"/>
                  <a:pt x="23778" y="5289"/>
                  <a:pt x="23742" y="5270"/>
                </a:cubicBezTo>
                <a:cubicBezTo>
                  <a:pt x="23705" y="5270"/>
                  <a:pt x="23669" y="5252"/>
                  <a:pt x="23615" y="5252"/>
                </a:cubicBezTo>
                <a:lnTo>
                  <a:pt x="23615" y="5252"/>
                </a:lnTo>
                <a:lnTo>
                  <a:pt x="23579" y="5252"/>
                </a:lnTo>
                <a:cubicBezTo>
                  <a:pt x="23470" y="5216"/>
                  <a:pt x="23361" y="5180"/>
                  <a:pt x="23271" y="5144"/>
                </a:cubicBezTo>
                <a:cubicBezTo>
                  <a:pt x="23180" y="5089"/>
                  <a:pt x="23090" y="5053"/>
                  <a:pt x="22981" y="5035"/>
                </a:cubicBezTo>
                <a:cubicBezTo>
                  <a:pt x="22872" y="4999"/>
                  <a:pt x="22782" y="4963"/>
                  <a:pt x="22673" y="4926"/>
                </a:cubicBezTo>
                <a:cubicBezTo>
                  <a:pt x="22564" y="4890"/>
                  <a:pt x="22492" y="4818"/>
                  <a:pt x="22383" y="4782"/>
                </a:cubicBezTo>
                <a:cubicBezTo>
                  <a:pt x="22293" y="4745"/>
                  <a:pt x="22184" y="4709"/>
                  <a:pt x="22094" y="4655"/>
                </a:cubicBezTo>
                <a:cubicBezTo>
                  <a:pt x="22003" y="4600"/>
                  <a:pt x="21913" y="4546"/>
                  <a:pt x="21804" y="4492"/>
                </a:cubicBezTo>
                <a:cubicBezTo>
                  <a:pt x="21713" y="4456"/>
                  <a:pt x="21605" y="4419"/>
                  <a:pt x="21514" y="4365"/>
                </a:cubicBezTo>
                <a:cubicBezTo>
                  <a:pt x="21478" y="4347"/>
                  <a:pt x="21442" y="4329"/>
                  <a:pt x="21405" y="4293"/>
                </a:cubicBezTo>
                <a:cubicBezTo>
                  <a:pt x="21369" y="4274"/>
                  <a:pt x="21315" y="4256"/>
                  <a:pt x="21279" y="4220"/>
                </a:cubicBezTo>
                <a:cubicBezTo>
                  <a:pt x="21188" y="4166"/>
                  <a:pt x="21116" y="4111"/>
                  <a:pt x="21025" y="4057"/>
                </a:cubicBezTo>
                <a:cubicBezTo>
                  <a:pt x="20935" y="4003"/>
                  <a:pt x="20844" y="3967"/>
                  <a:pt x="20754" y="3948"/>
                </a:cubicBezTo>
                <a:lnTo>
                  <a:pt x="20428" y="3948"/>
                </a:lnTo>
                <a:cubicBezTo>
                  <a:pt x="20319" y="3948"/>
                  <a:pt x="20228" y="3912"/>
                  <a:pt x="20156" y="3858"/>
                </a:cubicBezTo>
                <a:cubicBezTo>
                  <a:pt x="20120" y="3840"/>
                  <a:pt x="20083" y="3822"/>
                  <a:pt x="20047" y="3804"/>
                </a:cubicBezTo>
                <a:cubicBezTo>
                  <a:pt x="20011" y="3804"/>
                  <a:pt x="19957" y="3804"/>
                  <a:pt x="19902" y="3804"/>
                </a:cubicBezTo>
                <a:cubicBezTo>
                  <a:pt x="19866" y="3804"/>
                  <a:pt x="19812" y="3804"/>
                  <a:pt x="19757" y="3804"/>
                </a:cubicBezTo>
                <a:cubicBezTo>
                  <a:pt x="19703" y="3822"/>
                  <a:pt x="19649" y="3822"/>
                  <a:pt x="19613" y="3840"/>
                </a:cubicBezTo>
                <a:cubicBezTo>
                  <a:pt x="19558" y="3858"/>
                  <a:pt x="19522" y="3876"/>
                  <a:pt x="19486" y="3912"/>
                </a:cubicBezTo>
                <a:cubicBezTo>
                  <a:pt x="19450" y="3948"/>
                  <a:pt x="19432" y="3985"/>
                  <a:pt x="19377" y="4039"/>
                </a:cubicBezTo>
                <a:cubicBezTo>
                  <a:pt x="19341" y="4057"/>
                  <a:pt x="19305" y="4075"/>
                  <a:pt x="19269" y="4093"/>
                </a:cubicBezTo>
                <a:cubicBezTo>
                  <a:pt x="19250" y="4111"/>
                  <a:pt x="19232" y="4130"/>
                  <a:pt x="19214" y="4130"/>
                </a:cubicBezTo>
                <a:cubicBezTo>
                  <a:pt x="19196" y="4148"/>
                  <a:pt x="19160" y="4148"/>
                  <a:pt x="19142" y="4166"/>
                </a:cubicBezTo>
                <a:cubicBezTo>
                  <a:pt x="19106" y="4184"/>
                  <a:pt x="19069" y="4220"/>
                  <a:pt x="19015" y="4238"/>
                </a:cubicBezTo>
                <a:cubicBezTo>
                  <a:pt x="18979" y="4274"/>
                  <a:pt x="18924" y="4274"/>
                  <a:pt x="18888" y="4311"/>
                </a:cubicBezTo>
                <a:cubicBezTo>
                  <a:pt x="18834" y="4329"/>
                  <a:pt x="18798" y="4365"/>
                  <a:pt x="18761" y="4383"/>
                </a:cubicBezTo>
                <a:cubicBezTo>
                  <a:pt x="18707" y="4419"/>
                  <a:pt x="18671" y="4437"/>
                  <a:pt x="18635" y="4456"/>
                </a:cubicBezTo>
                <a:cubicBezTo>
                  <a:pt x="18598" y="4492"/>
                  <a:pt x="18562" y="4528"/>
                  <a:pt x="18508" y="4528"/>
                </a:cubicBezTo>
                <a:cubicBezTo>
                  <a:pt x="18490" y="4528"/>
                  <a:pt x="18472" y="4528"/>
                  <a:pt x="18454" y="4510"/>
                </a:cubicBezTo>
                <a:lnTo>
                  <a:pt x="18345" y="4492"/>
                </a:lnTo>
                <a:cubicBezTo>
                  <a:pt x="18291" y="4492"/>
                  <a:pt x="18236" y="4474"/>
                  <a:pt x="18182" y="4456"/>
                </a:cubicBezTo>
                <a:cubicBezTo>
                  <a:pt x="18146" y="4437"/>
                  <a:pt x="18091" y="4419"/>
                  <a:pt x="18055" y="4383"/>
                </a:cubicBezTo>
                <a:cubicBezTo>
                  <a:pt x="18001" y="4365"/>
                  <a:pt x="17965" y="4347"/>
                  <a:pt x="17928" y="4311"/>
                </a:cubicBezTo>
                <a:cubicBezTo>
                  <a:pt x="17892" y="4274"/>
                  <a:pt x="17856" y="4238"/>
                  <a:pt x="17820" y="4220"/>
                </a:cubicBezTo>
                <a:cubicBezTo>
                  <a:pt x="17784" y="4202"/>
                  <a:pt x="17729" y="4184"/>
                  <a:pt x="17693" y="4166"/>
                </a:cubicBezTo>
                <a:cubicBezTo>
                  <a:pt x="17657" y="4148"/>
                  <a:pt x="17602" y="4111"/>
                  <a:pt x="17566" y="4093"/>
                </a:cubicBezTo>
                <a:cubicBezTo>
                  <a:pt x="17476" y="4057"/>
                  <a:pt x="17385" y="4039"/>
                  <a:pt x="17295" y="4003"/>
                </a:cubicBezTo>
                <a:cubicBezTo>
                  <a:pt x="17186" y="4003"/>
                  <a:pt x="17095" y="3967"/>
                  <a:pt x="17005" y="3930"/>
                </a:cubicBezTo>
                <a:cubicBezTo>
                  <a:pt x="16896" y="3894"/>
                  <a:pt x="16824" y="3822"/>
                  <a:pt x="16769" y="3731"/>
                </a:cubicBezTo>
                <a:cubicBezTo>
                  <a:pt x="16751" y="3695"/>
                  <a:pt x="16715" y="3659"/>
                  <a:pt x="16697" y="3623"/>
                </a:cubicBezTo>
                <a:cubicBezTo>
                  <a:pt x="16661" y="3568"/>
                  <a:pt x="16643" y="3532"/>
                  <a:pt x="16606" y="3478"/>
                </a:cubicBezTo>
                <a:cubicBezTo>
                  <a:pt x="16588" y="3423"/>
                  <a:pt x="16534" y="3315"/>
                  <a:pt x="16462" y="3278"/>
                </a:cubicBezTo>
                <a:cubicBezTo>
                  <a:pt x="16407" y="3242"/>
                  <a:pt x="16335" y="3260"/>
                  <a:pt x="16299" y="3315"/>
                </a:cubicBezTo>
                <a:cubicBezTo>
                  <a:pt x="16244" y="3351"/>
                  <a:pt x="16208" y="3423"/>
                  <a:pt x="16136" y="3387"/>
                </a:cubicBezTo>
                <a:cubicBezTo>
                  <a:pt x="16117" y="3369"/>
                  <a:pt x="16081" y="3333"/>
                  <a:pt x="16045" y="3315"/>
                </a:cubicBezTo>
                <a:lnTo>
                  <a:pt x="15936" y="3224"/>
                </a:lnTo>
                <a:lnTo>
                  <a:pt x="15701" y="3025"/>
                </a:lnTo>
                <a:cubicBezTo>
                  <a:pt x="15647" y="2971"/>
                  <a:pt x="15610" y="2880"/>
                  <a:pt x="15538" y="2826"/>
                </a:cubicBezTo>
                <a:cubicBezTo>
                  <a:pt x="15502" y="2808"/>
                  <a:pt x="15466" y="2771"/>
                  <a:pt x="15429" y="2753"/>
                </a:cubicBezTo>
                <a:cubicBezTo>
                  <a:pt x="15411" y="2717"/>
                  <a:pt x="15375" y="2681"/>
                  <a:pt x="15357" y="2626"/>
                </a:cubicBezTo>
                <a:cubicBezTo>
                  <a:pt x="15321" y="2608"/>
                  <a:pt x="15303" y="2572"/>
                  <a:pt x="15284" y="2536"/>
                </a:cubicBezTo>
                <a:cubicBezTo>
                  <a:pt x="15266" y="2482"/>
                  <a:pt x="15248" y="2445"/>
                  <a:pt x="15230" y="2391"/>
                </a:cubicBezTo>
                <a:cubicBezTo>
                  <a:pt x="15212" y="2355"/>
                  <a:pt x="15194" y="2301"/>
                  <a:pt x="15158" y="2264"/>
                </a:cubicBezTo>
                <a:cubicBezTo>
                  <a:pt x="15140" y="2228"/>
                  <a:pt x="15103" y="2192"/>
                  <a:pt x="15067" y="2156"/>
                </a:cubicBezTo>
                <a:cubicBezTo>
                  <a:pt x="15013" y="2101"/>
                  <a:pt x="14940" y="2047"/>
                  <a:pt x="14868" y="2011"/>
                </a:cubicBezTo>
                <a:cubicBezTo>
                  <a:pt x="14832" y="1993"/>
                  <a:pt x="14795" y="1993"/>
                  <a:pt x="14759" y="1993"/>
                </a:cubicBezTo>
                <a:cubicBezTo>
                  <a:pt x="14705" y="1993"/>
                  <a:pt x="14651" y="1956"/>
                  <a:pt x="14596" y="1956"/>
                </a:cubicBezTo>
                <a:cubicBezTo>
                  <a:pt x="14542" y="1938"/>
                  <a:pt x="14506" y="1938"/>
                  <a:pt x="14451" y="1956"/>
                </a:cubicBezTo>
                <a:lnTo>
                  <a:pt x="14270" y="1956"/>
                </a:lnTo>
                <a:cubicBezTo>
                  <a:pt x="14162" y="1956"/>
                  <a:pt x="14053" y="1975"/>
                  <a:pt x="13962" y="1993"/>
                </a:cubicBezTo>
                <a:cubicBezTo>
                  <a:pt x="13854" y="1993"/>
                  <a:pt x="13727" y="1993"/>
                  <a:pt x="13636" y="1993"/>
                </a:cubicBezTo>
                <a:lnTo>
                  <a:pt x="13618" y="1993"/>
                </a:lnTo>
                <a:lnTo>
                  <a:pt x="13510" y="1884"/>
                </a:lnTo>
                <a:cubicBezTo>
                  <a:pt x="13473" y="1830"/>
                  <a:pt x="13419" y="1793"/>
                  <a:pt x="13365" y="1739"/>
                </a:cubicBezTo>
                <a:cubicBezTo>
                  <a:pt x="13292" y="1703"/>
                  <a:pt x="13238" y="1667"/>
                  <a:pt x="13184" y="1630"/>
                </a:cubicBezTo>
                <a:cubicBezTo>
                  <a:pt x="13129" y="1576"/>
                  <a:pt x="13075" y="1540"/>
                  <a:pt x="13021" y="1486"/>
                </a:cubicBezTo>
                <a:cubicBezTo>
                  <a:pt x="12966" y="1431"/>
                  <a:pt x="12930" y="1395"/>
                  <a:pt x="12876" y="1359"/>
                </a:cubicBezTo>
                <a:cubicBezTo>
                  <a:pt x="12822" y="1323"/>
                  <a:pt x="12767" y="1286"/>
                  <a:pt x="12731" y="1250"/>
                </a:cubicBezTo>
                <a:cubicBezTo>
                  <a:pt x="12695" y="1196"/>
                  <a:pt x="12659" y="1142"/>
                  <a:pt x="12622" y="1087"/>
                </a:cubicBezTo>
                <a:cubicBezTo>
                  <a:pt x="12586" y="1033"/>
                  <a:pt x="12532" y="997"/>
                  <a:pt x="12477" y="942"/>
                </a:cubicBezTo>
                <a:cubicBezTo>
                  <a:pt x="12441" y="888"/>
                  <a:pt x="12387" y="816"/>
                  <a:pt x="12369" y="761"/>
                </a:cubicBezTo>
                <a:cubicBezTo>
                  <a:pt x="12333" y="707"/>
                  <a:pt x="12278" y="653"/>
                  <a:pt x="12242" y="598"/>
                </a:cubicBezTo>
                <a:cubicBezTo>
                  <a:pt x="12188" y="544"/>
                  <a:pt x="12133" y="508"/>
                  <a:pt x="12079" y="471"/>
                </a:cubicBezTo>
                <a:cubicBezTo>
                  <a:pt x="12007" y="435"/>
                  <a:pt x="11934" y="417"/>
                  <a:pt x="11862" y="435"/>
                </a:cubicBezTo>
                <a:cubicBezTo>
                  <a:pt x="11789" y="417"/>
                  <a:pt x="11717" y="417"/>
                  <a:pt x="11644" y="435"/>
                </a:cubicBezTo>
                <a:cubicBezTo>
                  <a:pt x="11608" y="453"/>
                  <a:pt x="11572" y="453"/>
                  <a:pt x="11536" y="471"/>
                </a:cubicBezTo>
                <a:cubicBezTo>
                  <a:pt x="11518" y="490"/>
                  <a:pt x="11481" y="508"/>
                  <a:pt x="11445" y="526"/>
                </a:cubicBezTo>
                <a:cubicBezTo>
                  <a:pt x="11409" y="544"/>
                  <a:pt x="11391" y="544"/>
                  <a:pt x="11355" y="562"/>
                </a:cubicBezTo>
                <a:cubicBezTo>
                  <a:pt x="11318" y="598"/>
                  <a:pt x="11282" y="616"/>
                  <a:pt x="11246" y="634"/>
                </a:cubicBezTo>
                <a:cubicBezTo>
                  <a:pt x="11192" y="671"/>
                  <a:pt x="11137" y="689"/>
                  <a:pt x="11065" y="725"/>
                </a:cubicBezTo>
                <a:cubicBezTo>
                  <a:pt x="11065" y="743"/>
                  <a:pt x="11047" y="743"/>
                  <a:pt x="11047" y="761"/>
                </a:cubicBezTo>
                <a:lnTo>
                  <a:pt x="11011" y="761"/>
                </a:lnTo>
                <a:cubicBezTo>
                  <a:pt x="10992" y="761"/>
                  <a:pt x="10956" y="797"/>
                  <a:pt x="10920" y="797"/>
                </a:cubicBezTo>
                <a:lnTo>
                  <a:pt x="10920" y="797"/>
                </a:lnTo>
                <a:cubicBezTo>
                  <a:pt x="10920" y="797"/>
                  <a:pt x="10902" y="797"/>
                  <a:pt x="10902" y="797"/>
                </a:cubicBezTo>
                <a:cubicBezTo>
                  <a:pt x="10829" y="779"/>
                  <a:pt x="10775" y="761"/>
                  <a:pt x="10703" y="725"/>
                </a:cubicBezTo>
                <a:cubicBezTo>
                  <a:pt x="10630" y="689"/>
                  <a:pt x="10558" y="634"/>
                  <a:pt x="10504" y="562"/>
                </a:cubicBezTo>
                <a:cubicBezTo>
                  <a:pt x="10431" y="508"/>
                  <a:pt x="10359" y="453"/>
                  <a:pt x="10268" y="417"/>
                </a:cubicBezTo>
                <a:cubicBezTo>
                  <a:pt x="10232" y="399"/>
                  <a:pt x="10196" y="381"/>
                  <a:pt x="10141" y="363"/>
                </a:cubicBezTo>
                <a:cubicBezTo>
                  <a:pt x="10105" y="345"/>
                  <a:pt x="10051" y="345"/>
                  <a:pt x="10015" y="308"/>
                </a:cubicBezTo>
                <a:lnTo>
                  <a:pt x="9888" y="254"/>
                </a:lnTo>
                <a:cubicBezTo>
                  <a:pt x="9852" y="236"/>
                  <a:pt x="9815" y="200"/>
                  <a:pt x="9761" y="182"/>
                </a:cubicBezTo>
                <a:cubicBezTo>
                  <a:pt x="9670" y="164"/>
                  <a:pt x="9598" y="91"/>
                  <a:pt x="9507" y="55"/>
                </a:cubicBezTo>
                <a:cubicBezTo>
                  <a:pt x="9471" y="55"/>
                  <a:pt x="9435" y="37"/>
                  <a:pt x="9399" y="37"/>
                </a:cubicBezTo>
                <a:cubicBezTo>
                  <a:pt x="9345" y="19"/>
                  <a:pt x="9308" y="1"/>
                  <a:pt x="9254" y="1"/>
                </a:cubicBezTo>
                <a:cubicBezTo>
                  <a:pt x="9218" y="1"/>
                  <a:pt x="9182" y="19"/>
                  <a:pt x="9145" y="19"/>
                </a:cubicBezTo>
                <a:cubicBezTo>
                  <a:pt x="9109" y="19"/>
                  <a:pt x="9055" y="19"/>
                  <a:pt x="9019" y="37"/>
                </a:cubicBezTo>
                <a:cubicBezTo>
                  <a:pt x="8964" y="55"/>
                  <a:pt x="8928" y="55"/>
                  <a:pt x="8874" y="55"/>
                </a:cubicBezTo>
                <a:lnTo>
                  <a:pt x="8729" y="73"/>
                </a:lnTo>
                <a:cubicBezTo>
                  <a:pt x="8638" y="73"/>
                  <a:pt x="8548" y="109"/>
                  <a:pt x="8457" y="109"/>
                </a:cubicBezTo>
                <a:cubicBezTo>
                  <a:pt x="8348" y="127"/>
                  <a:pt x="8258" y="145"/>
                  <a:pt x="8149" y="164"/>
                </a:cubicBezTo>
                <a:cubicBezTo>
                  <a:pt x="8059" y="182"/>
                  <a:pt x="7968" y="218"/>
                  <a:pt x="7878" y="236"/>
                </a:cubicBezTo>
                <a:cubicBezTo>
                  <a:pt x="7769" y="272"/>
                  <a:pt x="7678" y="290"/>
                  <a:pt x="7606" y="308"/>
                </a:cubicBezTo>
                <a:cubicBezTo>
                  <a:pt x="7552" y="327"/>
                  <a:pt x="7515" y="345"/>
                  <a:pt x="7479" y="363"/>
                </a:cubicBezTo>
                <a:cubicBezTo>
                  <a:pt x="7425" y="381"/>
                  <a:pt x="7389" y="381"/>
                  <a:pt x="7334" y="399"/>
                </a:cubicBezTo>
                <a:cubicBezTo>
                  <a:pt x="7298" y="417"/>
                  <a:pt x="7262" y="417"/>
                  <a:pt x="7226" y="435"/>
                </a:cubicBezTo>
                <a:cubicBezTo>
                  <a:pt x="7189" y="453"/>
                  <a:pt x="7153" y="471"/>
                  <a:pt x="7099" y="508"/>
                </a:cubicBezTo>
                <a:cubicBezTo>
                  <a:pt x="7063" y="526"/>
                  <a:pt x="7008" y="544"/>
                  <a:pt x="6954" y="562"/>
                </a:cubicBezTo>
                <a:cubicBezTo>
                  <a:pt x="6900" y="580"/>
                  <a:pt x="6864" y="580"/>
                  <a:pt x="6809" y="598"/>
                </a:cubicBezTo>
                <a:cubicBezTo>
                  <a:pt x="6701" y="634"/>
                  <a:pt x="6610" y="671"/>
                  <a:pt x="6519" y="725"/>
                </a:cubicBezTo>
                <a:cubicBezTo>
                  <a:pt x="6465" y="743"/>
                  <a:pt x="6429" y="761"/>
                  <a:pt x="6375" y="779"/>
                </a:cubicBezTo>
                <a:cubicBezTo>
                  <a:pt x="6320" y="797"/>
                  <a:pt x="6284" y="816"/>
                  <a:pt x="6248" y="834"/>
                </a:cubicBezTo>
                <a:cubicBezTo>
                  <a:pt x="6193" y="852"/>
                  <a:pt x="6139" y="870"/>
                  <a:pt x="6103" y="888"/>
                </a:cubicBezTo>
                <a:cubicBezTo>
                  <a:pt x="6085" y="906"/>
                  <a:pt x="6049" y="906"/>
                  <a:pt x="6030" y="906"/>
                </a:cubicBezTo>
                <a:cubicBezTo>
                  <a:pt x="6012" y="906"/>
                  <a:pt x="5994" y="906"/>
                  <a:pt x="5976" y="888"/>
                </a:cubicBezTo>
                <a:cubicBezTo>
                  <a:pt x="5976" y="888"/>
                  <a:pt x="5958" y="888"/>
                  <a:pt x="5958" y="888"/>
                </a:cubicBezTo>
                <a:cubicBezTo>
                  <a:pt x="5922" y="870"/>
                  <a:pt x="5886" y="834"/>
                  <a:pt x="5849" y="797"/>
                </a:cubicBezTo>
                <a:cubicBezTo>
                  <a:pt x="5759" y="743"/>
                  <a:pt x="5668" y="689"/>
                  <a:pt x="5578" y="634"/>
                </a:cubicBezTo>
                <a:lnTo>
                  <a:pt x="5433" y="544"/>
                </a:lnTo>
                <a:cubicBezTo>
                  <a:pt x="5397" y="526"/>
                  <a:pt x="5360" y="508"/>
                  <a:pt x="5306" y="471"/>
                </a:cubicBezTo>
                <a:cubicBezTo>
                  <a:pt x="5270" y="453"/>
                  <a:pt x="5252" y="417"/>
                  <a:pt x="5216" y="381"/>
                </a:cubicBezTo>
                <a:cubicBezTo>
                  <a:pt x="5179" y="363"/>
                  <a:pt x="5143" y="327"/>
                  <a:pt x="5107" y="290"/>
                </a:cubicBezTo>
                <a:cubicBezTo>
                  <a:pt x="5053" y="200"/>
                  <a:pt x="4962" y="145"/>
                  <a:pt x="4871" y="127"/>
                </a:cubicBezTo>
                <a:cubicBezTo>
                  <a:pt x="4763" y="127"/>
                  <a:pt x="4654" y="127"/>
                  <a:pt x="4564" y="145"/>
                </a:cubicBezTo>
                <a:cubicBezTo>
                  <a:pt x="4509" y="164"/>
                  <a:pt x="4455" y="164"/>
                  <a:pt x="4419" y="182"/>
                </a:cubicBezTo>
                <a:cubicBezTo>
                  <a:pt x="4364" y="182"/>
                  <a:pt x="4310" y="182"/>
                  <a:pt x="4274" y="200"/>
                </a:cubicBezTo>
                <a:cubicBezTo>
                  <a:pt x="4220" y="218"/>
                  <a:pt x="4183" y="236"/>
                  <a:pt x="4129" y="254"/>
                </a:cubicBezTo>
                <a:cubicBezTo>
                  <a:pt x="4093" y="272"/>
                  <a:pt x="4038" y="290"/>
                  <a:pt x="3984" y="308"/>
                </a:cubicBezTo>
                <a:cubicBezTo>
                  <a:pt x="3912" y="327"/>
                  <a:pt x="3857" y="345"/>
                  <a:pt x="3803" y="345"/>
                </a:cubicBezTo>
                <a:cubicBezTo>
                  <a:pt x="3749" y="363"/>
                  <a:pt x="3694" y="363"/>
                  <a:pt x="3640" y="345"/>
                </a:cubicBezTo>
                <a:cubicBezTo>
                  <a:pt x="3531" y="345"/>
                  <a:pt x="3423" y="363"/>
                  <a:pt x="3314" y="363"/>
                </a:cubicBezTo>
                <a:lnTo>
                  <a:pt x="3205" y="345"/>
                </a:lnTo>
                <a:cubicBezTo>
                  <a:pt x="3115" y="345"/>
                  <a:pt x="3024" y="345"/>
                  <a:pt x="2952" y="345"/>
                </a:cubicBezTo>
                <a:cubicBezTo>
                  <a:pt x="2861" y="345"/>
                  <a:pt x="2789" y="363"/>
                  <a:pt x="2716" y="363"/>
                </a:cubicBezTo>
                <a:cubicBezTo>
                  <a:pt x="2644" y="381"/>
                  <a:pt x="2572" y="417"/>
                  <a:pt x="2535" y="471"/>
                </a:cubicBezTo>
                <a:cubicBezTo>
                  <a:pt x="2499" y="490"/>
                  <a:pt x="2481" y="526"/>
                  <a:pt x="2463" y="544"/>
                </a:cubicBezTo>
                <a:cubicBezTo>
                  <a:pt x="2445" y="544"/>
                  <a:pt x="2427" y="562"/>
                  <a:pt x="2409" y="562"/>
                </a:cubicBezTo>
                <a:cubicBezTo>
                  <a:pt x="2390" y="562"/>
                  <a:pt x="2372" y="562"/>
                  <a:pt x="2354" y="562"/>
                </a:cubicBezTo>
                <a:cubicBezTo>
                  <a:pt x="2318" y="562"/>
                  <a:pt x="2300" y="598"/>
                  <a:pt x="2282" y="616"/>
                </a:cubicBezTo>
                <a:cubicBezTo>
                  <a:pt x="2246" y="634"/>
                  <a:pt x="2209" y="653"/>
                  <a:pt x="2173" y="671"/>
                </a:cubicBezTo>
                <a:cubicBezTo>
                  <a:pt x="2101" y="707"/>
                  <a:pt x="2028" y="725"/>
                  <a:pt x="1938" y="743"/>
                </a:cubicBezTo>
                <a:cubicBezTo>
                  <a:pt x="1865" y="761"/>
                  <a:pt x="1793" y="797"/>
                  <a:pt x="1720" y="834"/>
                </a:cubicBezTo>
                <a:cubicBezTo>
                  <a:pt x="1684" y="852"/>
                  <a:pt x="1648" y="852"/>
                  <a:pt x="1612" y="870"/>
                </a:cubicBezTo>
                <a:cubicBezTo>
                  <a:pt x="1576" y="870"/>
                  <a:pt x="1539" y="888"/>
                  <a:pt x="1503" y="888"/>
                </a:cubicBezTo>
                <a:cubicBezTo>
                  <a:pt x="1449" y="906"/>
                  <a:pt x="1413" y="906"/>
                  <a:pt x="1376" y="888"/>
                </a:cubicBezTo>
                <a:cubicBezTo>
                  <a:pt x="1340" y="888"/>
                  <a:pt x="1304" y="906"/>
                  <a:pt x="1268" y="906"/>
                </a:cubicBezTo>
                <a:cubicBezTo>
                  <a:pt x="1195" y="924"/>
                  <a:pt x="1105" y="924"/>
                  <a:pt x="1032" y="906"/>
                </a:cubicBezTo>
                <a:cubicBezTo>
                  <a:pt x="960" y="924"/>
                  <a:pt x="905" y="960"/>
                  <a:pt x="851" y="997"/>
                </a:cubicBezTo>
                <a:cubicBezTo>
                  <a:pt x="833" y="1015"/>
                  <a:pt x="797" y="1033"/>
                  <a:pt x="779" y="1051"/>
                </a:cubicBezTo>
                <a:cubicBezTo>
                  <a:pt x="742" y="1069"/>
                  <a:pt x="706" y="1087"/>
                  <a:pt x="652" y="1105"/>
                </a:cubicBezTo>
                <a:cubicBezTo>
                  <a:pt x="580" y="1142"/>
                  <a:pt x="525" y="1178"/>
                  <a:pt x="471" y="1232"/>
                </a:cubicBezTo>
                <a:cubicBezTo>
                  <a:pt x="417" y="1286"/>
                  <a:pt x="362" y="1341"/>
                  <a:pt x="326" y="1413"/>
                </a:cubicBezTo>
                <a:cubicBezTo>
                  <a:pt x="290" y="1467"/>
                  <a:pt x="235" y="1522"/>
                  <a:pt x="181" y="1576"/>
                </a:cubicBezTo>
                <a:cubicBezTo>
                  <a:pt x="109" y="1612"/>
                  <a:pt x="54" y="1649"/>
                  <a:pt x="0" y="1685"/>
                </a:cubicBezTo>
                <a:lnTo>
                  <a:pt x="0" y="26133"/>
                </a:lnTo>
                <a:lnTo>
                  <a:pt x="63854" y="2613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50"/>
          <p:cNvGrpSpPr/>
          <p:nvPr/>
        </p:nvGrpSpPr>
        <p:grpSpPr>
          <a:xfrm>
            <a:off x="5629611" y="3908856"/>
            <a:ext cx="300437" cy="516352"/>
            <a:chOff x="3036112" y="3155581"/>
            <a:chExt cx="300437" cy="516352"/>
          </a:xfrm>
        </p:grpSpPr>
        <p:sp>
          <p:nvSpPr>
            <p:cNvPr id="1086" name="Google Shape;1086;p50"/>
            <p:cNvSpPr/>
            <p:nvPr/>
          </p:nvSpPr>
          <p:spPr>
            <a:xfrm>
              <a:off x="3140397" y="3155581"/>
              <a:ext cx="79255" cy="516352"/>
            </a:xfrm>
            <a:custGeom>
              <a:avLst/>
              <a:gdLst/>
              <a:ahLst/>
              <a:cxnLst/>
              <a:rect l="l" t="t" r="r" b="b"/>
              <a:pathLst>
                <a:path w="798" h="5199" extrusionOk="0">
                  <a:moveTo>
                    <a:pt x="146" y="5198"/>
                  </a:moveTo>
                  <a:cubicBezTo>
                    <a:pt x="146" y="5198"/>
                    <a:pt x="182" y="3804"/>
                    <a:pt x="327" y="3351"/>
                  </a:cubicBezTo>
                  <a:cubicBezTo>
                    <a:pt x="472" y="2899"/>
                    <a:pt x="653" y="2482"/>
                    <a:pt x="508" y="2120"/>
                  </a:cubicBezTo>
                  <a:cubicBezTo>
                    <a:pt x="164" y="1468"/>
                    <a:pt x="1" y="743"/>
                    <a:pt x="73" y="1"/>
                  </a:cubicBezTo>
                  <a:cubicBezTo>
                    <a:pt x="73" y="1"/>
                    <a:pt x="146" y="1160"/>
                    <a:pt x="454" y="1703"/>
                  </a:cubicBezTo>
                  <a:cubicBezTo>
                    <a:pt x="743" y="2247"/>
                    <a:pt x="798" y="2699"/>
                    <a:pt x="653" y="3043"/>
                  </a:cubicBezTo>
                  <a:cubicBezTo>
                    <a:pt x="526" y="3406"/>
                    <a:pt x="472" y="3786"/>
                    <a:pt x="508" y="4166"/>
                  </a:cubicBezTo>
                  <a:cubicBezTo>
                    <a:pt x="490" y="4637"/>
                    <a:pt x="508" y="5198"/>
                    <a:pt x="508" y="51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0"/>
            <p:cNvSpPr/>
            <p:nvPr/>
          </p:nvSpPr>
          <p:spPr>
            <a:xfrm>
              <a:off x="3183601" y="3443407"/>
              <a:ext cx="134972" cy="72005"/>
            </a:xfrm>
            <a:custGeom>
              <a:avLst/>
              <a:gdLst/>
              <a:ahLst/>
              <a:cxnLst/>
              <a:rect l="l" t="t" r="r" b="b"/>
              <a:pathLst>
                <a:path w="1359" h="725" extrusionOk="0">
                  <a:moveTo>
                    <a:pt x="1" y="707"/>
                  </a:moveTo>
                  <a:cubicBezTo>
                    <a:pt x="544" y="725"/>
                    <a:pt x="1051" y="453"/>
                    <a:pt x="1359" y="1"/>
                  </a:cubicBezTo>
                  <a:cubicBezTo>
                    <a:pt x="1359" y="1"/>
                    <a:pt x="743" y="652"/>
                    <a:pt x="37" y="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0"/>
            <p:cNvSpPr/>
            <p:nvPr/>
          </p:nvSpPr>
          <p:spPr>
            <a:xfrm>
              <a:off x="3036112" y="3340910"/>
              <a:ext cx="142223" cy="174501"/>
            </a:xfrm>
            <a:custGeom>
              <a:avLst/>
              <a:gdLst/>
              <a:ahLst/>
              <a:cxnLst/>
              <a:rect l="l" t="t" r="r" b="b"/>
              <a:pathLst>
                <a:path w="1432" h="1757" extrusionOk="0">
                  <a:moveTo>
                    <a:pt x="1" y="0"/>
                  </a:moveTo>
                  <a:cubicBezTo>
                    <a:pt x="1" y="0"/>
                    <a:pt x="236" y="1648"/>
                    <a:pt x="1431" y="1612"/>
                  </a:cubicBezTo>
                  <a:lnTo>
                    <a:pt x="1304" y="1757"/>
                  </a:lnTo>
                  <a:cubicBezTo>
                    <a:pt x="1304" y="1757"/>
                    <a:pt x="109" y="166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0"/>
            <p:cNvSpPr/>
            <p:nvPr/>
          </p:nvSpPr>
          <p:spPr>
            <a:xfrm>
              <a:off x="3185388" y="3452445"/>
              <a:ext cx="84619" cy="54029"/>
            </a:xfrm>
            <a:custGeom>
              <a:avLst/>
              <a:gdLst/>
              <a:ahLst/>
              <a:cxnLst/>
              <a:rect l="l" t="t" r="r" b="b"/>
              <a:pathLst>
                <a:path w="852" h="544" extrusionOk="0">
                  <a:moveTo>
                    <a:pt x="1" y="507"/>
                  </a:moveTo>
                  <a:cubicBezTo>
                    <a:pt x="327" y="435"/>
                    <a:pt x="635" y="254"/>
                    <a:pt x="852" y="0"/>
                  </a:cubicBezTo>
                  <a:cubicBezTo>
                    <a:pt x="689" y="254"/>
                    <a:pt x="435" y="435"/>
                    <a:pt x="146" y="5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0"/>
            <p:cNvSpPr/>
            <p:nvPr/>
          </p:nvSpPr>
          <p:spPr>
            <a:xfrm>
              <a:off x="3188964" y="3337334"/>
              <a:ext cx="147586" cy="131397"/>
            </a:xfrm>
            <a:custGeom>
              <a:avLst/>
              <a:gdLst/>
              <a:ahLst/>
              <a:cxnLst/>
              <a:rect l="l" t="t" r="r" b="b"/>
              <a:pathLst>
                <a:path w="1486" h="1323" extrusionOk="0">
                  <a:moveTo>
                    <a:pt x="1" y="1322"/>
                  </a:moveTo>
                  <a:lnTo>
                    <a:pt x="128" y="1286"/>
                  </a:lnTo>
                  <a:cubicBezTo>
                    <a:pt x="273" y="1050"/>
                    <a:pt x="490" y="851"/>
                    <a:pt x="743" y="761"/>
                  </a:cubicBezTo>
                  <a:cubicBezTo>
                    <a:pt x="1214" y="525"/>
                    <a:pt x="1413" y="308"/>
                    <a:pt x="1486" y="0"/>
                  </a:cubicBezTo>
                  <a:cubicBezTo>
                    <a:pt x="1359" y="254"/>
                    <a:pt x="1142" y="453"/>
                    <a:pt x="888" y="580"/>
                  </a:cubicBezTo>
                  <a:cubicBezTo>
                    <a:pt x="454" y="797"/>
                    <a:pt x="254" y="887"/>
                    <a:pt x="37" y="11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p:nvPr/>
          </p:nvSpPr>
          <p:spPr>
            <a:xfrm>
              <a:off x="3237531" y="3328296"/>
              <a:ext cx="64854" cy="91869"/>
            </a:xfrm>
            <a:custGeom>
              <a:avLst/>
              <a:gdLst/>
              <a:ahLst/>
              <a:cxnLst/>
              <a:rect l="l" t="t" r="r" b="b"/>
              <a:pathLst>
                <a:path w="653" h="925" extrusionOk="0">
                  <a:moveTo>
                    <a:pt x="653" y="1"/>
                  </a:moveTo>
                  <a:cubicBezTo>
                    <a:pt x="526" y="345"/>
                    <a:pt x="291" y="671"/>
                    <a:pt x="1" y="924"/>
                  </a:cubicBezTo>
                  <a:lnTo>
                    <a:pt x="254" y="761"/>
                  </a:lnTo>
                  <a:cubicBezTo>
                    <a:pt x="254" y="761"/>
                    <a:pt x="508" y="616"/>
                    <a:pt x="6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0"/>
            <p:cNvSpPr/>
            <p:nvPr/>
          </p:nvSpPr>
          <p:spPr>
            <a:xfrm>
              <a:off x="3201577" y="3243776"/>
              <a:ext cx="93656" cy="156524"/>
            </a:xfrm>
            <a:custGeom>
              <a:avLst/>
              <a:gdLst/>
              <a:ahLst/>
              <a:cxnLst/>
              <a:rect l="l" t="t" r="r" b="b"/>
              <a:pathLst>
                <a:path w="943" h="1576" extrusionOk="0">
                  <a:moveTo>
                    <a:pt x="37" y="1576"/>
                  </a:moveTo>
                  <a:lnTo>
                    <a:pt x="73" y="1467"/>
                  </a:lnTo>
                  <a:cubicBezTo>
                    <a:pt x="127" y="1250"/>
                    <a:pt x="254" y="1051"/>
                    <a:pt x="435" y="906"/>
                  </a:cubicBezTo>
                  <a:cubicBezTo>
                    <a:pt x="743" y="634"/>
                    <a:pt x="942" y="453"/>
                    <a:pt x="942" y="0"/>
                  </a:cubicBezTo>
                  <a:cubicBezTo>
                    <a:pt x="888" y="326"/>
                    <a:pt x="707" y="598"/>
                    <a:pt x="453" y="779"/>
                  </a:cubicBezTo>
                  <a:cubicBezTo>
                    <a:pt x="1" y="1159"/>
                    <a:pt x="1" y="1377"/>
                    <a:pt x="1" y="13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p:nvPr/>
          </p:nvSpPr>
          <p:spPr>
            <a:xfrm>
              <a:off x="3219554" y="3216761"/>
              <a:ext cx="32477" cy="133185"/>
            </a:xfrm>
            <a:custGeom>
              <a:avLst/>
              <a:gdLst/>
              <a:ahLst/>
              <a:cxnLst/>
              <a:rect l="l" t="t" r="r" b="b"/>
              <a:pathLst>
                <a:path w="327" h="1341" extrusionOk="0">
                  <a:moveTo>
                    <a:pt x="254" y="1"/>
                  </a:moveTo>
                  <a:cubicBezTo>
                    <a:pt x="254" y="1"/>
                    <a:pt x="327" y="816"/>
                    <a:pt x="1" y="1341"/>
                  </a:cubicBezTo>
                  <a:lnTo>
                    <a:pt x="91" y="1268"/>
                  </a:lnTo>
                  <a:lnTo>
                    <a:pt x="146" y="1178"/>
                  </a:lnTo>
                  <a:lnTo>
                    <a:pt x="164" y="1160"/>
                  </a:lnTo>
                  <a:cubicBezTo>
                    <a:pt x="291" y="779"/>
                    <a:pt x="327" y="38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0"/>
            <p:cNvSpPr/>
            <p:nvPr/>
          </p:nvSpPr>
          <p:spPr>
            <a:xfrm>
              <a:off x="3162048" y="3195209"/>
              <a:ext cx="36052" cy="93656"/>
            </a:xfrm>
            <a:custGeom>
              <a:avLst/>
              <a:gdLst/>
              <a:ahLst/>
              <a:cxnLst/>
              <a:rect l="l" t="t" r="r" b="b"/>
              <a:pathLst>
                <a:path w="363" h="943" extrusionOk="0">
                  <a:moveTo>
                    <a:pt x="36" y="942"/>
                  </a:moveTo>
                  <a:cubicBezTo>
                    <a:pt x="36" y="942"/>
                    <a:pt x="362" y="670"/>
                    <a:pt x="290" y="0"/>
                  </a:cubicBezTo>
                  <a:cubicBezTo>
                    <a:pt x="290" y="0"/>
                    <a:pt x="272" y="634"/>
                    <a:pt x="0" y="7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3109906" y="3180808"/>
              <a:ext cx="50453" cy="84619"/>
            </a:xfrm>
            <a:custGeom>
              <a:avLst/>
              <a:gdLst/>
              <a:ahLst/>
              <a:cxnLst/>
              <a:rect l="l" t="t" r="r" b="b"/>
              <a:pathLst>
                <a:path w="508" h="852" extrusionOk="0">
                  <a:moveTo>
                    <a:pt x="0" y="1"/>
                  </a:moveTo>
                  <a:cubicBezTo>
                    <a:pt x="0" y="1"/>
                    <a:pt x="290" y="652"/>
                    <a:pt x="489" y="797"/>
                  </a:cubicBezTo>
                  <a:lnTo>
                    <a:pt x="507" y="852"/>
                  </a:lnTo>
                  <a:cubicBezTo>
                    <a:pt x="507" y="852"/>
                    <a:pt x="254" y="83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3153010" y="3274366"/>
              <a:ext cx="46878" cy="176289"/>
            </a:xfrm>
            <a:custGeom>
              <a:avLst/>
              <a:gdLst/>
              <a:ahLst/>
              <a:cxnLst/>
              <a:rect l="l" t="t" r="r" b="b"/>
              <a:pathLst>
                <a:path w="472" h="1775" extrusionOk="0">
                  <a:moveTo>
                    <a:pt x="472" y="1576"/>
                  </a:moveTo>
                  <a:cubicBezTo>
                    <a:pt x="236" y="1069"/>
                    <a:pt x="218" y="507"/>
                    <a:pt x="435" y="0"/>
                  </a:cubicBezTo>
                  <a:cubicBezTo>
                    <a:pt x="435" y="0"/>
                    <a:pt x="1" y="580"/>
                    <a:pt x="381" y="177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3068490" y="3263541"/>
              <a:ext cx="32477" cy="214129"/>
            </a:xfrm>
            <a:custGeom>
              <a:avLst/>
              <a:gdLst/>
              <a:ahLst/>
              <a:cxnLst/>
              <a:rect l="l" t="t" r="r" b="b"/>
              <a:pathLst>
                <a:path w="327" h="2156" extrusionOk="0">
                  <a:moveTo>
                    <a:pt x="200" y="2047"/>
                  </a:moveTo>
                  <a:cubicBezTo>
                    <a:pt x="91" y="1721"/>
                    <a:pt x="91" y="1395"/>
                    <a:pt x="182" y="1087"/>
                  </a:cubicBezTo>
                  <a:cubicBezTo>
                    <a:pt x="327" y="508"/>
                    <a:pt x="254" y="200"/>
                    <a:pt x="127" y="1"/>
                  </a:cubicBezTo>
                  <a:cubicBezTo>
                    <a:pt x="218" y="254"/>
                    <a:pt x="236" y="526"/>
                    <a:pt x="200" y="797"/>
                  </a:cubicBezTo>
                  <a:cubicBezTo>
                    <a:pt x="91" y="1141"/>
                    <a:pt x="1" y="1594"/>
                    <a:pt x="73" y="1884"/>
                  </a:cubicBezTo>
                  <a:cubicBezTo>
                    <a:pt x="164" y="2156"/>
                    <a:pt x="200" y="2047"/>
                    <a:pt x="200" y="20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0"/>
            <p:cNvSpPr/>
            <p:nvPr/>
          </p:nvSpPr>
          <p:spPr>
            <a:xfrm>
              <a:off x="3084679" y="3294131"/>
              <a:ext cx="27114" cy="75680"/>
            </a:xfrm>
            <a:custGeom>
              <a:avLst/>
              <a:gdLst/>
              <a:ahLst/>
              <a:cxnLst/>
              <a:rect l="l" t="t" r="r" b="b"/>
              <a:pathLst>
                <a:path w="273" h="762" extrusionOk="0">
                  <a:moveTo>
                    <a:pt x="254" y="0"/>
                  </a:moveTo>
                  <a:cubicBezTo>
                    <a:pt x="254" y="0"/>
                    <a:pt x="254" y="507"/>
                    <a:pt x="19" y="689"/>
                  </a:cubicBezTo>
                  <a:lnTo>
                    <a:pt x="1" y="761"/>
                  </a:lnTo>
                  <a:cubicBezTo>
                    <a:pt x="1" y="761"/>
                    <a:pt x="272" y="652"/>
                    <a:pt x="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0"/>
            <p:cNvSpPr/>
            <p:nvPr/>
          </p:nvSpPr>
          <p:spPr>
            <a:xfrm>
              <a:off x="3117057" y="3376863"/>
              <a:ext cx="39628" cy="131397"/>
            </a:xfrm>
            <a:custGeom>
              <a:avLst/>
              <a:gdLst/>
              <a:ahLst/>
              <a:cxnLst/>
              <a:rect l="l" t="t" r="r" b="b"/>
              <a:pathLst>
                <a:path w="399" h="1323" extrusionOk="0">
                  <a:moveTo>
                    <a:pt x="399" y="1322"/>
                  </a:moveTo>
                  <a:cubicBezTo>
                    <a:pt x="163" y="924"/>
                    <a:pt x="55" y="453"/>
                    <a:pt x="109" y="0"/>
                  </a:cubicBezTo>
                  <a:cubicBezTo>
                    <a:pt x="1" y="435"/>
                    <a:pt x="55" y="888"/>
                    <a:pt x="272" y="12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50"/>
          <p:cNvSpPr/>
          <p:nvPr/>
        </p:nvSpPr>
        <p:spPr>
          <a:xfrm flipH="1">
            <a:off x="-36978" y="3908852"/>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7">
  <p:cSld name="CUSTOM_1">
    <p:spTree>
      <p:nvGrpSpPr>
        <p:cNvPr id="1" name="Shape 1101"/>
        <p:cNvGrpSpPr/>
        <p:nvPr/>
      </p:nvGrpSpPr>
      <p:grpSpPr>
        <a:xfrm>
          <a:off x="0" y="0"/>
          <a:ext cx="0" cy="0"/>
          <a:chOff x="0" y="0"/>
          <a:chExt cx="0" cy="0"/>
        </a:xfrm>
      </p:grpSpPr>
      <p:sp>
        <p:nvSpPr>
          <p:cNvPr id="1102" name="Google Shape;1102;p51"/>
          <p:cNvSpPr txBox="1">
            <a:spLocks noGrp="1"/>
          </p:cNvSpPr>
          <p:nvPr>
            <p:ph type="title"/>
          </p:nvPr>
        </p:nvSpPr>
        <p:spPr>
          <a:xfrm>
            <a:off x="826300" y="2710350"/>
            <a:ext cx="2642700" cy="1794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77"/>
        <p:cNvGrpSpPr/>
        <p:nvPr/>
      </p:nvGrpSpPr>
      <p:grpSpPr>
        <a:xfrm>
          <a:off x="0" y="0"/>
          <a:ext cx="0" cy="0"/>
          <a:chOff x="0" y="0"/>
          <a:chExt cx="0" cy="0"/>
        </a:xfrm>
      </p:grpSpPr>
      <p:grpSp>
        <p:nvGrpSpPr>
          <p:cNvPr id="1178" name="Google Shape;1178;p56"/>
          <p:cNvGrpSpPr/>
          <p:nvPr/>
        </p:nvGrpSpPr>
        <p:grpSpPr>
          <a:xfrm>
            <a:off x="-328621" y="-11"/>
            <a:ext cx="10855212" cy="5143520"/>
            <a:chOff x="-328621" y="-11"/>
            <a:chExt cx="10855212" cy="5143520"/>
          </a:xfrm>
        </p:grpSpPr>
        <p:sp>
          <p:nvSpPr>
            <p:cNvPr id="1179" name="Google Shape;1179;p56"/>
            <p:cNvSpPr/>
            <p:nvPr/>
          </p:nvSpPr>
          <p:spPr>
            <a:xfrm flipH="1">
              <a:off x="157591" y="1587675"/>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4668226" y="0"/>
              <a:ext cx="4020684" cy="4020684"/>
            </a:xfrm>
            <a:custGeom>
              <a:avLst/>
              <a:gdLst/>
              <a:ahLst/>
              <a:cxnLst/>
              <a:rect l="l" t="t" r="r" b="b"/>
              <a:pathLst>
                <a:path w="31022" h="31022" extrusionOk="0">
                  <a:moveTo>
                    <a:pt x="17222" y="942"/>
                  </a:moveTo>
                  <a:cubicBezTo>
                    <a:pt x="25263" y="1884"/>
                    <a:pt x="31022" y="9164"/>
                    <a:pt x="30080" y="17204"/>
                  </a:cubicBezTo>
                  <a:cubicBezTo>
                    <a:pt x="29138" y="25263"/>
                    <a:pt x="21858" y="31022"/>
                    <a:pt x="13818" y="30080"/>
                  </a:cubicBezTo>
                  <a:cubicBezTo>
                    <a:pt x="5759" y="29138"/>
                    <a:pt x="0" y="21858"/>
                    <a:pt x="942" y="13800"/>
                  </a:cubicBezTo>
                  <a:cubicBezTo>
                    <a:pt x="1883" y="5759"/>
                    <a:pt x="9164" y="0"/>
                    <a:pt x="17222" y="9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56"/>
            <p:cNvGrpSpPr/>
            <p:nvPr/>
          </p:nvGrpSpPr>
          <p:grpSpPr>
            <a:xfrm>
              <a:off x="6238207" y="2723125"/>
              <a:ext cx="2905800" cy="1903286"/>
              <a:chOff x="5700400" y="3687875"/>
              <a:chExt cx="560500" cy="367125"/>
            </a:xfrm>
          </p:grpSpPr>
          <p:sp>
            <p:nvSpPr>
              <p:cNvPr id="1182" name="Google Shape;1182;p56"/>
              <p:cNvSpPr/>
              <p:nvPr/>
            </p:nvSpPr>
            <p:spPr>
              <a:xfrm>
                <a:off x="5805425" y="3869350"/>
                <a:ext cx="28550" cy="72900"/>
              </a:xfrm>
              <a:custGeom>
                <a:avLst/>
                <a:gdLst/>
                <a:ahLst/>
                <a:cxnLst/>
                <a:rect l="l" t="t" r="r" b="b"/>
                <a:pathLst>
                  <a:path w="1142" h="2916" extrusionOk="0">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6"/>
              <p:cNvSpPr/>
              <p:nvPr/>
            </p:nvSpPr>
            <p:spPr>
              <a:xfrm>
                <a:off x="5739775" y="3847600"/>
                <a:ext cx="73375" cy="24925"/>
              </a:xfrm>
              <a:custGeom>
                <a:avLst/>
                <a:gdLst/>
                <a:ahLst/>
                <a:cxnLst/>
                <a:rect l="l" t="t" r="r" b="b"/>
                <a:pathLst>
                  <a:path w="2935" h="997" extrusionOk="0">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1184;p56"/>
              <p:cNvGrpSpPr/>
              <p:nvPr/>
            </p:nvGrpSpPr>
            <p:grpSpPr>
              <a:xfrm>
                <a:off x="5700400" y="3687875"/>
                <a:ext cx="560500" cy="367125"/>
                <a:chOff x="5700400" y="3687875"/>
                <a:chExt cx="560500" cy="367125"/>
              </a:xfrm>
            </p:grpSpPr>
            <p:sp>
              <p:nvSpPr>
                <p:cNvPr id="1185" name="Google Shape;1185;p56"/>
                <p:cNvSpPr/>
                <p:nvPr/>
              </p:nvSpPr>
              <p:spPr>
                <a:xfrm>
                  <a:off x="5865650" y="3708175"/>
                  <a:ext cx="395250" cy="209175"/>
                </a:xfrm>
                <a:custGeom>
                  <a:avLst/>
                  <a:gdLst/>
                  <a:ahLst/>
                  <a:cxnLst/>
                  <a:rect l="l" t="t" r="r" b="b"/>
                  <a:pathLst>
                    <a:path w="15810" h="8367" extrusionOk="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6"/>
                <p:cNvSpPr/>
                <p:nvPr/>
              </p:nvSpPr>
              <p:spPr>
                <a:xfrm>
                  <a:off x="5710800" y="3687875"/>
                  <a:ext cx="147625" cy="182400"/>
                </a:xfrm>
                <a:custGeom>
                  <a:avLst/>
                  <a:gdLst/>
                  <a:ahLst/>
                  <a:cxnLst/>
                  <a:rect l="l" t="t" r="r" b="b"/>
                  <a:pathLst>
                    <a:path w="5905" h="7296" extrusionOk="0">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p:nvPr/>
              </p:nvSpPr>
              <p:spPr>
                <a:xfrm>
                  <a:off x="5997850" y="4011950"/>
                  <a:ext cx="34875" cy="14975"/>
                </a:xfrm>
                <a:custGeom>
                  <a:avLst/>
                  <a:gdLst/>
                  <a:ahLst/>
                  <a:cxnLst/>
                  <a:rect l="l" t="t" r="r" b="b"/>
                  <a:pathLst>
                    <a:path w="1395" h="599" extrusionOk="0">
                      <a:moveTo>
                        <a:pt x="562" y="1"/>
                      </a:moveTo>
                      <a:lnTo>
                        <a:pt x="0" y="218"/>
                      </a:lnTo>
                      <a:lnTo>
                        <a:pt x="0" y="598"/>
                      </a:lnTo>
                      <a:lnTo>
                        <a:pt x="688" y="598"/>
                      </a:lnTo>
                      <a:lnTo>
                        <a:pt x="1395" y="73"/>
                      </a:lnTo>
                      <a:lnTo>
                        <a:pt x="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6"/>
                <p:cNvSpPr/>
                <p:nvPr/>
              </p:nvSpPr>
              <p:spPr>
                <a:xfrm>
                  <a:off x="5880575" y="3926375"/>
                  <a:ext cx="41675" cy="128625"/>
                </a:xfrm>
                <a:custGeom>
                  <a:avLst/>
                  <a:gdLst/>
                  <a:ahLst/>
                  <a:cxnLst/>
                  <a:rect l="l" t="t" r="r" b="b"/>
                  <a:pathLst>
                    <a:path w="1667" h="5145" extrusionOk="0">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6"/>
                <p:cNvSpPr/>
                <p:nvPr/>
              </p:nvSpPr>
              <p:spPr>
                <a:xfrm>
                  <a:off x="5859300" y="3914625"/>
                  <a:ext cx="41225" cy="126775"/>
                </a:xfrm>
                <a:custGeom>
                  <a:avLst/>
                  <a:gdLst/>
                  <a:ahLst/>
                  <a:cxnLst/>
                  <a:rect l="l" t="t" r="r" b="b"/>
                  <a:pathLst>
                    <a:path w="1649" h="5071" extrusionOk="0">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a:off x="5784600" y="3870250"/>
                  <a:ext cx="38500" cy="69300"/>
                </a:xfrm>
                <a:custGeom>
                  <a:avLst/>
                  <a:gdLst/>
                  <a:ahLst/>
                  <a:cxnLst/>
                  <a:rect l="l" t="t" r="r" b="b"/>
                  <a:pathLst>
                    <a:path w="1540" h="2772" extrusionOk="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6"/>
                <p:cNvSpPr/>
                <p:nvPr/>
              </p:nvSpPr>
              <p:spPr>
                <a:xfrm>
                  <a:off x="5700400" y="3839000"/>
                  <a:ext cx="301550" cy="189625"/>
                </a:xfrm>
                <a:custGeom>
                  <a:avLst/>
                  <a:gdLst/>
                  <a:ahLst/>
                  <a:cxnLst/>
                  <a:rect l="l" t="t" r="r" b="b"/>
                  <a:pathLst>
                    <a:path w="12062" h="7585" extrusionOk="0">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2" name="Google Shape;1192;p56"/>
            <p:cNvGrpSpPr/>
            <p:nvPr/>
          </p:nvGrpSpPr>
          <p:grpSpPr>
            <a:xfrm>
              <a:off x="7160623" y="1944703"/>
              <a:ext cx="664368" cy="430815"/>
              <a:chOff x="5878325" y="3537725"/>
              <a:chExt cx="128150" cy="83100"/>
            </a:xfrm>
          </p:grpSpPr>
          <p:sp>
            <p:nvSpPr>
              <p:cNvPr id="1193" name="Google Shape;1193;p56"/>
              <p:cNvSpPr/>
              <p:nvPr/>
            </p:nvSpPr>
            <p:spPr>
              <a:xfrm>
                <a:off x="5921325" y="3543375"/>
                <a:ext cx="85150" cy="43025"/>
              </a:xfrm>
              <a:custGeom>
                <a:avLst/>
                <a:gdLst/>
                <a:ahLst/>
                <a:cxnLst/>
                <a:rect l="l" t="t" r="r" b="b"/>
                <a:pathLst>
                  <a:path w="3406" h="1721" extrusionOk="0">
                    <a:moveTo>
                      <a:pt x="1232" y="0"/>
                    </a:moveTo>
                    <a:lnTo>
                      <a:pt x="1051" y="91"/>
                    </a:lnTo>
                    <a:cubicBezTo>
                      <a:pt x="852" y="616"/>
                      <a:pt x="472" y="1069"/>
                      <a:pt x="1" y="1359"/>
                    </a:cubicBezTo>
                    <a:lnTo>
                      <a:pt x="327" y="1703"/>
                    </a:lnTo>
                    <a:cubicBezTo>
                      <a:pt x="390" y="1634"/>
                      <a:pt x="478" y="1611"/>
                      <a:pt x="569" y="1611"/>
                    </a:cubicBezTo>
                    <a:cubicBezTo>
                      <a:pt x="767" y="1611"/>
                      <a:pt x="979" y="1721"/>
                      <a:pt x="979" y="1721"/>
                    </a:cubicBezTo>
                    <a:cubicBezTo>
                      <a:pt x="1105" y="1317"/>
                      <a:pt x="1452" y="1244"/>
                      <a:pt x="1688" y="1244"/>
                    </a:cubicBezTo>
                    <a:cubicBezTo>
                      <a:pt x="1822" y="1244"/>
                      <a:pt x="1920" y="1268"/>
                      <a:pt x="1920" y="1268"/>
                    </a:cubicBezTo>
                    <a:cubicBezTo>
                      <a:pt x="2044" y="718"/>
                      <a:pt x="2585" y="613"/>
                      <a:pt x="2979" y="613"/>
                    </a:cubicBezTo>
                    <a:cubicBezTo>
                      <a:pt x="3220" y="613"/>
                      <a:pt x="3405" y="652"/>
                      <a:pt x="3405" y="652"/>
                    </a:cubicBezTo>
                    <a:cubicBezTo>
                      <a:pt x="2796" y="172"/>
                      <a:pt x="2224" y="55"/>
                      <a:pt x="1810" y="55"/>
                    </a:cubicBezTo>
                    <a:cubicBezTo>
                      <a:pt x="1412" y="55"/>
                      <a:pt x="1160" y="163"/>
                      <a:pt x="1160" y="163"/>
                    </a:cubicBezTo>
                    <a:lnTo>
                      <a:pt x="12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6"/>
              <p:cNvSpPr/>
              <p:nvPr/>
            </p:nvSpPr>
            <p:spPr>
              <a:xfrm>
                <a:off x="5878325" y="3537725"/>
                <a:ext cx="39400" cy="40525"/>
              </a:xfrm>
              <a:custGeom>
                <a:avLst/>
                <a:gdLst/>
                <a:ahLst/>
                <a:cxnLst/>
                <a:rect l="l" t="t" r="r" b="b"/>
                <a:pathLst>
                  <a:path w="1576" h="1621" extrusionOk="0">
                    <a:moveTo>
                      <a:pt x="534" y="0"/>
                    </a:moveTo>
                    <a:cubicBezTo>
                      <a:pt x="384" y="0"/>
                      <a:pt x="207" y="28"/>
                      <a:pt x="0" y="100"/>
                    </a:cubicBezTo>
                    <a:cubicBezTo>
                      <a:pt x="435" y="118"/>
                      <a:pt x="725" y="498"/>
                      <a:pt x="652" y="933"/>
                    </a:cubicBezTo>
                    <a:cubicBezTo>
                      <a:pt x="652" y="933"/>
                      <a:pt x="1105" y="933"/>
                      <a:pt x="1051" y="1494"/>
                    </a:cubicBezTo>
                    <a:cubicBezTo>
                      <a:pt x="1051" y="1494"/>
                      <a:pt x="1114" y="1475"/>
                      <a:pt x="1189" y="1475"/>
                    </a:cubicBezTo>
                    <a:cubicBezTo>
                      <a:pt x="1278" y="1475"/>
                      <a:pt x="1383" y="1502"/>
                      <a:pt x="1413" y="1621"/>
                    </a:cubicBezTo>
                    <a:lnTo>
                      <a:pt x="1576" y="1530"/>
                    </a:lnTo>
                    <a:cubicBezTo>
                      <a:pt x="1359" y="1150"/>
                      <a:pt x="1268" y="697"/>
                      <a:pt x="1304" y="244"/>
                    </a:cubicBezTo>
                    <a:lnTo>
                      <a:pt x="1232" y="154"/>
                    </a:lnTo>
                    <a:lnTo>
                      <a:pt x="1232" y="299"/>
                    </a:lnTo>
                    <a:cubicBezTo>
                      <a:pt x="1232" y="299"/>
                      <a:pt x="102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6"/>
              <p:cNvSpPr/>
              <p:nvPr/>
            </p:nvSpPr>
            <p:spPr>
              <a:xfrm>
                <a:off x="5956650" y="3607200"/>
                <a:ext cx="8175" cy="4100"/>
              </a:xfrm>
              <a:custGeom>
                <a:avLst/>
                <a:gdLst/>
                <a:ahLst/>
                <a:cxnLst/>
                <a:rect l="l" t="t" r="r" b="b"/>
                <a:pathLst>
                  <a:path w="327" h="164" extrusionOk="0">
                    <a:moveTo>
                      <a:pt x="127" y="1"/>
                    </a:moveTo>
                    <a:lnTo>
                      <a:pt x="0" y="73"/>
                    </a:lnTo>
                    <a:lnTo>
                      <a:pt x="0" y="164"/>
                    </a:lnTo>
                    <a:lnTo>
                      <a:pt x="163" y="146"/>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6"/>
              <p:cNvSpPr/>
              <p:nvPr/>
            </p:nvSpPr>
            <p:spPr>
              <a:xfrm>
                <a:off x="5927225" y="3590450"/>
                <a:ext cx="10425" cy="30375"/>
              </a:xfrm>
              <a:custGeom>
                <a:avLst/>
                <a:gdLst/>
                <a:ahLst/>
                <a:cxnLst/>
                <a:rect l="l" t="t" r="r" b="b"/>
                <a:pathLst>
                  <a:path w="417" h="1215" extrusionOk="0">
                    <a:moveTo>
                      <a:pt x="181" y="1"/>
                    </a:moveTo>
                    <a:cubicBezTo>
                      <a:pt x="73" y="128"/>
                      <a:pt x="0" y="291"/>
                      <a:pt x="18" y="453"/>
                    </a:cubicBezTo>
                    <a:cubicBezTo>
                      <a:pt x="73" y="580"/>
                      <a:pt x="145" y="707"/>
                      <a:pt x="236" y="816"/>
                    </a:cubicBezTo>
                    <a:cubicBezTo>
                      <a:pt x="254" y="852"/>
                      <a:pt x="236" y="942"/>
                      <a:pt x="254" y="1033"/>
                    </a:cubicBezTo>
                    <a:cubicBezTo>
                      <a:pt x="272" y="1087"/>
                      <a:pt x="254" y="1142"/>
                      <a:pt x="217" y="1196"/>
                    </a:cubicBezTo>
                    <a:cubicBezTo>
                      <a:pt x="254" y="1178"/>
                      <a:pt x="290" y="1160"/>
                      <a:pt x="290" y="1124"/>
                    </a:cubicBezTo>
                    <a:cubicBezTo>
                      <a:pt x="308" y="1160"/>
                      <a:pt x="308" y="1178"/>
                      <a:pt x="290" y="1214"/>
                    </a:cubicBezTo>
                    <a:cubicBezTo>
                      <a:pt x="326" y="1196"/>
                      <a:pt x="344" y="1178"/>
                      <a:pt x="344" y="1160"/>
                    </a:cubicBezTo>
                    <a:cubicBezTo>
                      <a:pt x="362" y="1160"/>
                      <a:pt x="362" y="1178"/>
                      <a:pt x="362" y="1196"/>
                    </a:cubicBezTo>
                    <a:cubicBezTo>
                      <a:pt x="380" y="1160"/>
                      <a:pt x="380" y="1124"/>
                      <a:pt x="362" y="1105"/>
                    </a:cubicBezTo>
                    <a:cubicBezTo>
                      <a:pt x="344" y="1033"/>
                      <a:pt x="380" y="924"/>
                      <a:pt x="399" y="852"/>
                    </a:cubicBezTo>
                    <a:cubicBezTo>
                      <a:pt x="417" y="779"/>
                      <a:pt x="344" y="834"/>
                      <a:pt x="344" y="761"/>
                    </a:cubicBezTo>
                    <a:cubicBezTo>
                      <a:pt x="344" y="689"/>
                      <a:pt x="308" y="598"/>
                      <a:pt x="272" y="544"/>
                    </a:cubicBezTo>
                    <a:cubicBezTo>
                      <a:pt x="217" y="435"/>
                      <a:pt x="417" y="381"/>
                      <a:pt x="417" y="381"/>
                    </a:cubicBezTo>
                    <a:lnTo>
                      <a:pt x="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6"/>
              <p:cNvSpPr/>
              <p:nvPr/>
            </p:nvSpPr>
            <p:spPr>
              <a:xfrm>
                <a:off x="5923150" y="3587750"/>
                <a:ext cx="9075" cy="30350"/>
              </a:xfrm>
              <a:custGeom>
                <a:avLst/>
                <a:gdLst/>
                <a:ahLst/>
                <a:cxnLst/>
                <a:rect l="l" t="t" r="r" b="b"/>
                <a:pathLst>
                  <a:path w="363" h="1214" extrusionOk="0">
                    <a:moveTo>
                      <a:pt x="199" y="0"/>
                    </a:moveTo>
                    <a:cubicBezTo>
                      <a:pt x="73" y="109"/>
                      <a:pt x="0" y="272"/>
                      <a:pt x="0" y="435"/>
                    </a:cubicBezTo>
                    <a:cubicBezTo>
                      <a:pt x="36" y="561"/>
                      <a:pt x="91" y="688"/>
                      <a:pt x="163" y="815"/>
                    </a:cubicBezTo>
                    <a:cubicBezTo>
                      <a:pt x="163" y="851"/>
                      <a:pt x="145" y="942"/>
                      <a:pt x="163" y="1014"/>
                    </a:cubicBezTo>
                    <a:cubicBezTo>
                      <a:pt x="163" y="1087"/>
                      <a:pt x="145" y="1141"/>
                      <a:pt x="109" y="1177"/>
                    </a:cubicBezTo>
                    <a:cubicBezTo>
                      <a:pt x="145" y="1177"/>
                      <a:pt x="181" y="1141"/>
                      <a:pt x="199" y="1123"/>
                    </a:cubicBezTo>
                    <a:lnTo>
                      <a:pt x="199" y="1123"/>
                    </a:lnTo>
                    <a:cubicBezTo>
                      <a:pt x="199" y="1141"/>
                      <a:pt x="181" y="1177"/>
                      <a:pt x="181" y="1213"/>
                    </a:cubicBezTo>
                    <a:cubicBezTo>
                      <a:pt x="199" y="1195"/>
                      <a:pt x="217" y="1177"/>
                      <a:pt x="236" y="1159"/>
                    </a:cubicBezTo>
                    <a:cubicBezTo>
                      <a:pt x="236" y="1159"/>
                      <a:pt x="236" y="1177"/>
                      <a:pt x="254" y="1195"/>
                    </a:cubicBezTo>
                    <a:cubicBezTo>
                      <a:pt x="272" y="1159"/>
                      <a:pt x="272" y="1123"/>
                      <a:pt x="254" y="1105"/>
                    </a:cubicBezTo>
                    <a:cubicBezTo>
                      <a:pt x="217" y="1032"/>
                      <a:pt x="272" y="942"/>
                      <a:pt x="308" y="869"/>
                    </a:cubicBezTo>
                    <a:cubicBezTo>
                      <a:pt x="326" y="797"/>
                      <a:pt x="254" y="833"/>
                      <a:pt x="254" y="779"/>
                    </a:cubicBezTo>
                    <a:cubicBezTo>
                      <a:pt x="254" y="688"/>
                      <a:pt x="236" y="616"/>
                      <a:pt x="199" y="543"/>
                    </a:cubicBezTo>
                    <a:cubicBezTo>
                      <a:pt x="163" y="453"/>
                      <a:pt x="362" y="399"/>
                      <a:pt x="362" y="399"/>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6"/>
              <p:cNvSpPr/>
              <p:nvPr/>
            </p:nvSpPr>
            <p:spPr>
              <a:xfrm>
                <a:off x="5907750" y="3578675"/>
                <a:ext cx="7275" cy="17700"/>
              </a:xfrm>
              <a:custGeom>
                <a:avLst/>
                <a:gdLst/>
                <a:ahLst/>
                <a:cxnLst/>
                <a:rect l="l" t="t" r="r" b="b"/>
                <a:pathLst>
                  <a:path w="291" h="708" extrusionOk="0">
                    <a:moveTo>
                      <a:pt x="200" y="1"/>
                    </a:moveTo>
                    <a:lnTo>
                      <a:pt x="0" y="73"/>
                    </a:lnTo>
                    <a:cubicBezTo>
                      <a:pt x="0" y="164"/>
                      <a:pt x="127" y="291"/>
                      <a:pt x="127" y="291"/>
                    </a:cubicBezTo>
                    <a:cubicBezTo>
                      <a:pt x="127" y="291"/>
                      <a:pt x="91" y="454"/>
                      <a:pt x="91" y="490"/>
                    </a:cubicBezTo>
                    <a:cubicBezTo>
                      <a:pt x="73" y="544"/>
                      <a:pt x="73" y="599"/>
                      <a:pt x="91" y="635"/>
                    </a:cubicBezTo>
                    <a:cubicBezTo>
                      <a:pt x="91" y="671"/>
                      <a:pt x="127" y="707"/>
                      <a:pt x="182" y="707"/>
                    </a:cubicBezTo>
                    <a:cubicBezTo>
                      <a:pt x="163" y="689"/>
                      <a:pt x="163" y="671"/>
                      <a:pt x="163" y="653"/>
                    </a:cubicBezTo>
                    <a:lnTo>
                      <a:pt x="163" y="653"/>
                    </a:lnTo>
                    <a:cubicBezTo>
                      <a:pt x="163" y="666"/>
                      <a:pt x="182" y="678"/>
                      <a:pt x="199" y="678"/>
                    </a:cubicBezTo>
                    <a:cubicBezTo>
                      <a:pt x="206" y="678"/>
                      <a:pt x="212" y="676"/>
                      <a:pt x="218" y="671"/>
                    </a:cubicBezTo>
                    <a:cubicBezTo>
                      <a:pt x="200" y="654"/>
                      <a:pt x="200" y="603"/>
                      <a:pt x="200" y="599"/>
                    </a:cubicBezTo>
                    <a:lnTo>
                      <a:pt x="200" y="599"/>
                    </a:lnTo>
                    <a:cubicBezTo>
                      <a:pt x="200" y="617"/>
                      <a:pt x="218" y="635"/>
                      <a:pt x="254" y="635"/>
                    </a:cubicBezTo>
                    <a:cubicBezTo>
                      <a:pt x="236" y="617"/>
                      <a:pt x="218" y="599"/>
                      <a:pt x="218" y="580"/>
                    </a:cubicBezTo>
                    <a:cubicBezTo>
                      <a:pt x="218" y="544"/>
                      <a:pt x="163" y="508"/>
                      <a:pt x="163" y="508"/>
                    </a:cubicBezTo>
                    <a:cubicBezTo>
                      <a:pt x="163" y="508"/>
                      <a:pt x="163" y="490"/>
                      <a:pt x="218" y="436"/>
                    </a:cubicBezTo>
                    <a:cubicBezTo>
                      <a:pt x="272" y="399"/>
                      <a:pt x="290" y="327"/>
                      <a:pt x="272" y="254"/>
                    </a:cubicBezTo>
                    <a:cubicBezTo>
                      <a:pt x="236" y="200"/>
                      <a:pt x="218" y="182"/>
                      <a:pt x="236" y="128"/>
                    </a:cubicBezTo>
                    <a:cubicBezTo>
                      <a:pt x="254" y="91"/>
                      <a:pt x="2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6"/>
              <p:cNvSpPr/>
              <p:nvPr/>
            </p:nvSpPr>
            <p:spPr>
              <a:xfrm>
                <a:off x="5903675" y="3579600"/>
                <a:ext cx="8175" cy="16775"/>
              </a:xfrm>
              <a:custGeom>
                <a:avLst/>
                <a:gdLst/>
                <a:ahLst/>
                <a:cxnLst/>
                <a:rect l="l" t="t" r="r" b="b"/>
                <a:pathLst>
                  <a:path w="327" h="671" extrusionOk="0">
                    <a:moveTo>
                      <a:pt x="308" y="0"/>
                    </a:moveTo>
                    <a:lnTo>
                      <a:pt x="73" y="18"/>
                    </a:lnTo>
                    <a:cubicBezTo>
                      <a:pt x="73" y="109"/>
                      <a:pt x="109" y="181"/>
                      <a:pt x="145" y="254"/>
                    </a:cubicBezTo>
                    <a:lnTo>
                      <a:pt x="37" y="435"/>
                    </a:lnTo>
                    <a:cubicBezTo>
                      <a:pt x="19" y="471"/>
                      <a:pt x="0" y="525"/>
                      <a:pt x="0" y="580"/>
                    </a:cubicBezTo>
                    <a:cubicBezTo>
                      <a:pt x="0" y="616"/>
                      <a:pt x="37" y="652"/>
                      <a:pt x="73" y="670"/>
                    </a:cubicBezTo>
                    <a:cubicBezTo>
                      <a:pt x="73" y="652"/>
                      <a:pt x="73" y="634"/>
                      <a:pt x="73" y="616"/>
                    </a:cubicBezTo>
                    <a:cubicBezTo>
                      <a:pt x="73" y="634"/>
                      <a:pt x="109" y="652"/>
                      <a:pt x="127" y="652"/>
                    </a:cubicBezTo>
                    <a:cubicBezTo>
                      <a:pt x="109" y="634"/>
                      <a:pt x="127" y="562"/>
                      <a:pt x="127" y="562"/>
                    </a:cubicBezTo>
                    <a:cubicBezTo>
                      <a:pt x="127" y="598"/>
                      <a:pt x="145" y="616"/>
                      <a:pt x="163" y="616"/>
                    </a:cubicBezTo>
                    <a:cubicBezTo>
                      <a:pt x="163" y="598"/>
                      <a:pt x="163" y="580"/>
                      <a:pt x="163" y="562"/>
                    </a:cubicBezTo>
                    <a:cubicBezTo>
                      <a:pt x="182" y="525"/>
                      <a:pt x="145" y="471"/>
                      <a:pt x="145" y="471"/>
                    </a:cubicBezTo>
                    <a:cubicBezTo>
                      <a:pt x="163" y="453"/>
                      <a:pt x="182" y="435"/>
                      <a:pt x="218" y="417"/>
                    </a:cubicBezTo>
                    <a:cubicBezTo>
                      <a:pt x="272" y="399"/>
                      <a:pt x="308" y="326"/>
                      <a:pt x="308" y="254"/>
                    </a:cubicBezTo>
                    <a:cubicBezTo>
                      <a:pt x="308" y="181"/>
                      <a:pt x="272" y="181"/>
                      <a:pt x="308" y="127"/>
                    </a:cubicBezTo>
                    <a:cubicBezTo>
                      <a:pt x="326" y="91"/>
                      <a:pt x="308"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6"/>
              <p:cNvSpPr/>
              <p:nvPr/>
            </p:nvSpPr>
            <p:spPr>
              <a:xfrm>
                <a:off x="5891900" y="3575075"/>
                <a:ext cx="16775" cy="6350"/>
              </a:xfrm>
              <a:custGeom>
                <a:avLst/>
                <a:gdLst/>
                <a:ahLst/>
                <a:cxnLst/>
                <a:rect l="l" t="t" r="r" b="b"/>
                <a:pathLst>
                  <a:path w="671" h="254" extrusionOk="0">
                    <a:moveTo>
                      <a:pt x="399" y="0"/>
                    </a:moveTo>
                    <a:lnTo>
                      <a:pt x="272" y="72"/>
                    </a:lnTo>
                    <a:lnTo>
                      <a:pt x="290" y="18"/>
                    </a:lnTo>
                    <a:lnTo>
                      <a:pt x="145" y="109"/>
                    </a:lnTo>
                    <a:lnTo>
                      <a:pt x="145" y="109"/>
                    </a:lnTo>
                    <a:lnTo>
                      <a:pt x="164" y="72"/>
                    </a:lnTo>
                    <a:lnTo>
                      <a:pt x="109" y="145"/>
                    </a:lnTo>
                    <a:lnTo>
                      <a:pt x="109" y="91"/>
                    </a:lnTo>
                    <a:lnTo>
                      <a:pt x="19" y="181"/>
                    </a:lnTo>
                    <a:lnTo>
                      <a:pt x="1" y="235"/>
                    </a:lnTo>
                    <a:lnTo>
                      <a:pt x="254" y="254"/>
                    </a:lnTo>
                    <a:lnTo>
                      <a:pt x="580" y="109"/>
                    </a:lnTo>
                    <a:lnTo>
                      <a:pt x="671" y="0"/>
                    </a:lnTo>
                    <a:lnTo>
                      <a:pt x="671" y="0"/>
                    </a:lnTo>
                    <a:lnTo>
                      <a:pt x="526" y="54"/>
                    </a:lnTo>
                    <a:lnTo>
                      <a:pt x="562" y="18"/>
                    </a:lnTo>
                    <a:lnTo>
                      <a:pt x="490" y="54"/>
                    </a:lnTo>
                    <a:lnTo>
                      <a:pt x="508" y="18"/>
                    </a:lnTo>
                    <a:lnTo>
                      <a:pt x="363" y="72"/>
                    </a:lnTo>
                    <a:lnTo>
                      <a:pt x="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6"/>
              <p:cNvSpPr/>
              <p:nvPr/>
            </p:nvSpPr>
            <p:spPr>
              <a:xfrm>
                <a:off x="5924050" y="3583225"/>
                <a:ext cx="20850" cy="21750"/>
              </a:xfrm>
              <a:custGeom>
                <a:avLst/>
                <a:gdLst/>
                <a:ahLst/>
                <a:cxnLst/>
                <a:rect l="l" t="t" r="r" b="b"/>
                <a:pathLst>
                  <a:path w="834" h="870" extrusionOk="0">
                    <a:moveTo>
                      <a:pt x="254" y="0"/>
                    </a:moveTo>
                    <a:lnTo>
                      <a:pt x="0" y="72"/>
                    </a:lnTo>
                    <a:cubicBezTo>
                      <a:pt x="0" y="72"/>
                      <a:pt x="200" y="525"/>
                      <a:pt x="218" y="543"/>
                    </a:cubicBezTo>
                    <a:lnTo>
                      <a:pt x="562" y="869"/>
                    </a:lnTo>
                    <a:lnTo>
                      <a:pt x="689" y="815"/>
                    </a:lnTo>
                    <a:lnTo>
                      <a:pt x="833" y="797"/>
                    </a:lnTo>
                    <a:lnTo>
                      <a:pt x="670" y="670"/>
                    </a:lnTo>
                    <a:lnTo>
                      <a:pt x="725" y="670"/>
                    </a:lnTo>
                    <a:lnTo>
                      <a:pt x="598" y="561"/>
                    </a:lnTo>
                    <a:lnTo>
                      <a:pt x="670" y="561"/>
                    </a:lnTo>
                    <a:lnTo>
                      <a:pt x="507" y="453"/>
                    </a:lnTo>
                    <a:lnTo>
                      <a:pt x="598" y="471"/>
                    </a:lnTo>
                    <a:lnTo>
                      <a:pt x="453" y="308"/>
                    </a:lnTo>
                    <a:lnTo>
                      <a:pt x="507" y="308"/>
                    </a:lnTo>
                    <a:lnTo>
                      <a:pt x="399" y="163"/>
                    </a:lnTo>
                    <a:lnTo>
                      <a:pt x="399" y="163"/>
                    </a:lnTo>
                    <a:lnTo>
                      <a:pt x="471" y="181"/>
                    </a:lnTo>
                    <a:lnTo>
                      <a:pt x="471" y="181"/>
                    </a:lnTo>
                    <a:lnTo>
                      <a:pt x="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6"/>
              <p:cNvSpPr/>
              <p:nvPr/>
            </p:nvSpPr>
            <p:spPr>
              <a:xfrm>
                <a:off x="5942600" y="3603125"/>
                <a:ext cx="10000" cy="7275"/>
              </a:xfrm>
              <a:custGeom>
                <a:avLst/>
                <a:gdLst/>
                <a:ahLst/>
                <a:cxnLst/>
                <a:rect l="l" t="t" r="r" b="b"/>
                <a:pathLst>
                  <a:path w="400" h="291" extrusionOk="0">
                    <a:moveTo>
                      <a:pt x="1" y="1"/>
                    </a:moveTo>
                    <a:lnTo>
                      <a:pt x="37" y="182"/>
                    </a:lnTo>
                    <a:cubicBezTo>
                      <a:pt x="73" y="218"/>
                      <a:pt x="128" y="236"/>
                      <a:pt x="182" y="254"/>
                    </a:cubicBezTo>
                    <a:lnTo>
                      <a:pt x="363" y="291"/>
                    </a:lnTo>
                    <a:lnTo>
                      <a:pt x="399" y="218"/>
                    </a:lnTo>
                    <a:lnTo>
                      <a:pt x="309" y="218"/>
                    </a:lnTo>
                    <a:lnTo>
                      <a:pt x="345" y="200"/>
                    </a:lnTo>
                    <a:lnTo>
                      <a:pt x="200" y="146"/>
                    </a:lnTo>
                    <a:lnTo>
                      <a:pt x="254" y="146"/>
                    </a:lnTo>
                    <a:lnTo>
                      <a:pt x="73" y="73"/>
                    </a:lnTo>
                    <a:lnTo>
                      <a:pt x="182" y="7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6"/>
              <p:cNvSpPr/>
              <p:nvPr/>
            </p:nvSpPr>
            <p:spPr>
              <a:xfrm>
                <a:off x="5951200" y="3608125"/>
                <a:ext cx="5925" cy="2725"/>
              </a:xfrm>
              <a:custGeom>
                <a:avLst/>
                <a:gdLst/>
                <a:ahLst/>
                <a:cxnLst/>
                <a:rect l="l" t="t" r="r" b="b"/>
                <a:pathLst>
                  <a:path w="237" h="109" extrusionOk="0">
                    <a:moveTo>
                      <a:pt x="236" y="0"/>
                    </a:moveTo>
                    <a:lnTo>
                      <a:pt x="182" y="36"/>
                    </a:lnTo>
                    <a:lnTo>
                      <a:pt x="182" y="18"/>
                    </a:lnTo>
                    <a:lnTo>
                      <a:pt x="110" y="54"/>
                    </a:lnTo>
                    <a:lnTo>
                      <a:pt x="110" y="36"/>
                    </a:lnTo>
                    <a:lnTo>
                      <a:pt x="55" y="54"/>
                    </a:lnTo>
                    <a:lnTo>
                      <a:pt x="1" y="91"/>
                    </a:lnTo>
                    <a:lnTo>
                      <a:pt x="37" y="109"/>
                    </a:lnTo>
                    <a:lnTo>
                      <a:pt x="146" y="109"/>
                    </a:lnTo>
                    <a:lnTo>
                      <a:pt x="218" y="72"/>
                    </a:lnTo>
                    <a:lnTo>
                      <a:pt x="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6"/>
              <p:cNvSpPr/>
              <p:nvPr/>
            </p:nvSpPr>
            <p:spPr>
              <a:xfrm>
                <a:off x="5883750" y="3574150"/>
                <a:ext cx="73825" cy="38375"/>
              </a:xfrm>
              <a:custGeom>
                <a:avLst/>
                <a:gdLst/>
                <a:ahLst/>
                <a:cxnLst/>
                <a:rect l="l" t="t" r="r" b="b"/>
                <a:pathLst>
                  <a:path w="2953" h="1535" extrusionOk="0">
                    <a:moveTo>
                      <a:pt x="381" y="1"/>
                    </a:moveTo>
                    <a:cubicBezTo>
                      <a:pt x="381" y="1"/>
                      <a:pt x="146" y="146"/>
                      <a:pt x="200" y="327"/>
                    </a:cubicBezTo>
                    <a:cubicBezTo>
                      <a:pt x="127" y="345"/>
                      <a:pt x="91" y="417"/>
                      <a:pt x="91" y="490"/>
                    </a:cubicBezTo>
                    <a:cubicBezTo>
                      <a:pt x="109" y="562"/>
                      <a:pt x="73" y="635"/>
                      <a:pt x="19" y="671"/>
                    </a:cubicBezTo>
                    <a:cubicBezTo>
                      <a:pt x="1" y="689"/>
                      <a:pt x="55" y="761"/>
                      <a:pt x="127" y="780"/>
                    </a:cubicBezTo>
                    <a:lnTo>
                      <a:pt x="182" y="780"/>
                    </a:lnTo>
                    <a:cubicBezTo>
                      <a:pt x="236" y="780"/>
                      <a:pt x="290" y="725"/>
                      <a:pt x="290" y="671"/>
                    </a:cubicBezTo>
                    <a:cubicBezTo>
                      <a:pt x="327" y="598"/>
                      <a:pt x="399" y="526"/>
                      <a:pt x="490" y="526"/>
                    </a:cubicBezTo>
                    <a:cubicBezTo>
                      <a:pt x="541" y="513"/>
                      <a:pt x="595" y="507"/>
                      <a:pt x="649" y="507"/>
                    </a:cubicBezTo>
                    <a:cubicBezTo>
                      <a:pt x="748" y="507"/>
                      <a:pt x="849" y="527"/>
                      <a:pt x="942" y="562"/>
                    </a:cubicBezTo>
                    <a:cubicBezTo>
                      <a:pt x="959" y="557"/>
                      <a:pt x="975" y="555"/>
                      <a:pt x="991" y="555"/>
                    </a:cubicBezTo>
                    <a:cubicBezTo>
                      <a:pt x="1138" y="555"/>
                      <a:pt x="1216" y="777"/>
                      <a:pt x="1413" y="924"/>
                    </a:cubicBezTo>
                    <a:cubicBezTo>
                      <a:pt x="1594" y="1015"/>
                      <a:pt x="1775" y="1105"/>
                      <a:pt x="1975" y="1160"/>
                    </a:cubicBezTo>
                    <a:cubicBezTo>
                      <a:pt x="2112" y="1465"/>
                      <a:pt x="2390" y="1535"/>
                      <a:pt x="2614" y="1535"/>
                    </a:cubicBezTo>
                    <a:cubicBezTo>
                      <a:pt x="2802" y="1535"/>
                      <a:pt x="2952" y="1486"/>
                      <a:pt x="2952" y="1486"/>
                    </a:cubicBezTo>
                    <a:lnTo>
                      <a:pt x="2934" y="1395"/>
                    </a:lnTo>
                    <a:cubicBezTo>
                      <a:pt x="2880" y="1420"/>
                      <a:pt x="2828" y="1432"/>
                      <a:pt x="2776" y="1432"/>
                    </a:cubicBezTo>
                    <a:cubicBezTo>
                      <a:pt x="2488" y="1432"/>
                      <a:pt x="2241" y="1054"/>
                      <a:pt x="1902" y="454"/>
                    </a:cubicBezTo>
                    <a:cubicBezTo>
                      <a:pt x="1737" y="139"/>
                      <a:pt x="1476" y="50"/>
                      <a:pt x="1233" y="50"/>
                    </a:cubicBezTo>
                    <a:cubicBezTo>
                      <a:pt x="918" y="50"/>
                      <a:pt x="634" y="200"/>
                      <a:pt x="634" y="200"/>
                    </a:cubicBezTo>
                    <a:cubicBezTo>
                      <a:pt x="526" y="200"/>
                      <a:pt x="435" y="218"/>
                      <a:pt x="345" y="236"/>
                    </a:cubicBezTo>
                    <a:cubicBezTo>
                      <a:pt x="363" y="164"/>
                      <a:pt x="417" y="91"/>
                      <a:pt x="471" y="55"/>
                    </a:cubicBezTo>
                    <a:lnTo>
                      <a:pt x="471" y="55"/>
                    </a:lnTo>
                    <a:cubicBezTo>
                      <a:pt x="417" y="73"/>
                      <a:pt x="363" y="109"/>
                      <a:pt x="327" y="164"/>
                    </a:cubicBezTo>
                    <a:cubicBezTo>
                      <a:pt x="308" y="91"/>
                      <a:pt x="345" y="37"/>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6"/>
              <p:cNvSpPr/>
              <p:nvPr/>
            </p:nvSpPr>
            <p:spPr>
              <a:xfrm>
                <a:off x="5891000" y="3586375"/>
                <a:ext cx="5000" cy="4100"/>
              </a:xfrm>
              <a:custGeom>
                <a:avLst/>
                <a:gdLst/>
                <a:ahLst/>
                <a:cxnLst/>
                <a:rect l="l" t="t" r="r" b="b"/>
                <a:pathLst>
                  <a:path w="200" h="164" extrusionOk="0">
                    <a:moveTo>
                      <a:pt x="145" y="1"/>
                    </a:moveTo>
                    <a:lnTo>
                      <a:pt x="0" y="128"/>
                    </a:lnTo>
                    <a:lnTo>
                      <a:pt x="127" y="164"/>
                    </a:lnTo>
                    <a:lnTo>
                      <a:pt x="127" y="164"/>
                    </a:lnTo>
                    <a:lnTo>
                      <a:pt x="91" y="128"/>
                    </a:lnTo>
                    <a:lnTo>
                      <a:pt x="163" y="128"/>
                    </a:lnTo>
                    <a:lnTo>
                      <a:pt x="127" y="91"/>
                    </a:lnTo>
                    <a:lnTo>
                      <a:pt x="127" y="91"/>
                    </a:lnTo>
                    <a:lnTo>
                      <a:pt x="200" y="109"/>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56"/>
            <p:cNvGrpSpPr/>
            <p:nvPr/>
          </p:nvGrpSpPr>
          <p:grpSpPr>
            <a:xfrm>
              <a:off x="4754849" y="2531954"/>
              <a:ext cx="1089092" cy="665016"/>
              <a:chOff x="5414275" y="3651000"/>
              <a:chExt cx="210075" cy="128275"/>
            </a:xfrm>
          </p:grpSpPr>
          <p:sp>
            <p:nvSpPr>
              <p:cNvPr id="1207" name="Google Shape;1207;p56"/>
              <p:cNvSpPr/>
              <p:nvPr/>
            </p:nvSpPr>
            <p:spPr>
              <a:xfrm>
                <a:off x="5414275" y="3651975"/>
                <a:ext cx="135375" cy="72075"/>
              </a:xfrm>
              <a:custGeom>
                <a:avLst/>
                <a:gdLst/>
                <a:ahLst/>
                <a:cxnLst/>
                <a:rect l="l" t="t" r="r" b="b"/>
                <a:pathLst>
                  <a:path w="5415" h="2883" extrusionOk="0">
                    <a:moveTo>
                      <a:pt x="2365" y="0"/>
                    </a:moveTo>
                    <a:cubicBezTo>
                      <a:pt x="1727" y="0"/>
                      <a:pt x="906" y="168"/>
                      <a:pt x="0" y="763"/>
                    </a:cubicBezTo>
                    <a:cubicBezTo>
                      <a:pt x="0" y="763"/>
                      <a:pt x="155" y="743"/>
                      <a:pt x="385" y="743"/>
                    </a:cubicBezTo>
                    <a:cubicBezTo>
                      <a:pt x="1005" y="743"/>
                      <a:pt x="2173" y="888"/>
                      <a:pt x="2318" y="1958"/>
                    </a:cubicBezTo>
                    <a:cubicBezTo>
                      <a:pt x="2318" y="1958"/>
                      <a:pt x="2410" y="1943"/>
                      <a:pt x="2548" y="1943"/>
                    </a:cubicBezTo>
                    <a:cubicBezTo>
                      <a:pt x="2913" y="1943"/>
                      <a:pt x="3601" y="2048"/>
                      <a:pt x="3785" y="2810"/>
                    </a:cubicBezTo>
                    <a:cubicBezTo>
                      <a:pt x="3785" y="2810"/>
                      <a:pt x="4073" y="2700"/>
                      <a:pt x="4366" y="2700"/>
                    </a:cubicBezTo>
                    <a:cubicBezTo>
                      <a:pt x="4550" y="2700"/>
                      <a:pt x="4735" y="2743"/>
                      <a:pt x="4853" y="2882"/>
                    </a:cubicBezTo>
                    <a:lnTo>
                      <a:pt x="5415" y="2375"/>
                    </a:lnTo>
                    <a:cubicBezTo>
                      <a:pt x="4672" y="1832"/>
                      <a:pt x="4129" y="1053"/>
                      <a:pt x="3894" y="166"/>
                    </a:cubicBezTo>
                    <a:lnTo>
                      <a:pt x="3604" y="21"/>
                    </a:lnTo>
                    <a:lnTo>
                      <a:pt x="3694" y="274"/>
                    </a:lnTo>
                    <a:cubicBezTo>
                      <a:pt x="3694" y="274"/>
                      <a:pt x="3181"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6"/>
              <p:cNvSpPr/>
              <p:nvPr/>
            </p:nvSpPr>
            <p:spPr>
              <a:xfrm>
                <a:off x="5555525" y="3651000"/>
                <a:ext cx="68825" cy="62625"/>
              </a:xfrm>
              <a:custGeom>
                <a:avLst/>
                <a:gdLst/>
                <a:ahLst/>
                <a:cxnLst/>
                <a:rect l="l" t="t" r="r" b="b"/>
                <a:pathLst>
                  <a:path w="2753" h="2505" extrusionOk="0">
                    <a:moveTo>
                      <a:pt x="1746" y="0"/>
                    </a:moveTo>
                    <a:cubicBezTo>
                      <a:pt x="1064" y="0"/>
                      <a:pt x="743" y="386"/>
                      <a:pt x="743" y="386"/>
                    </a:cubicBezTo>
                    <a:lnTo>
                      <a:pt x="761" y="150"/>
                    </a:lnTo>
                    <a:lnTo>
                      <a:pt x="616" y="313"/>
                    </a:lnTo>
                    <a:cubicBezTo>
                      <a:pt x="616" y="1038"/>
                      <a:pt x="399" y="1744"/>
                      <a:pt x="0" y="2360"/>
                    </a:cubicBezTo>
                    <a:lnTo>
                      <a:pt x="254" y="2505"/>
                    </a:lnTo>
                    <a:cubicBezTo>
                      <a:pt x="316" y="2337"/>
                      <a:pt x="455" y="2294"/>
                      <a:pt x="581" y="2294"/>
                    </a:cubicBezTo>
                    <a:cubicBezTo>
                      <a:pt x="714" y="2294"/>
                      <a:pt x="833" y="2342"/>
                      <a:pt x="833" y="2342"/>
                    </a:cubicBezTo>
                    <a:cubicBezTo>
                      <a:pt x="865" y="1543"/>
                      <a:pt x="1397" y="1489"/>
                      <a:pt x="1540" y="1489"/>
                    </a:cubicBezTo>
                    <a:cubicBezTo>
                      <a:pt x="1563" y="1489"/>
                      <a:pt x="1576" y="1490"/>
                      <a:pt x="1576" y="1490"/>
                    </a:cubicBezTo>
                    <a:cubicBezTo>
                      <a:pt x="1524" y="273"/>
                      <a:pt x="2625" y="241"/>
                      <a:pt x="2743" y="241"/>
                    </a:cubicBezTo>
                    <a:cubicBezTo>
                      <a:pt x="2749" y="241"/>
                      <a:pt x="2753" y="241"/>
                      <a:pt x="2753" y="241"/>
                    </a:cubicBezTo>
                    <a:cubicBezTo>
                      <a:pt x="2356" y="63"/>
                      <a:pt x="2021" y="0"/>
                      <a:pt x="1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6"/>
              <p:cNvSpPr/>
              <p:nvPr/>
            </p:nvSpPr>
            <p:spPr>
              <a:xfrm>
                <a:off x="5474925" y="3753000"/>
                <a:ext cx="13150" cy="7700"/>
              </a:xfrm>
              <a:custGeom>
                <a:avLst/>
                <a:gdLst/>
                <a:ahLst/>
                <a:cxnLst/>
                <a:rect l="l" t="t" r="r" b="b"/>
                <a:pathLst>
                  <a:path w="526" h="308" extrusionOk="0">
                    <a:moveTo>
                      <a:pt x="1" y="0"/>
                    </a:moveTo>
                    <a:lnTo>
                      <a:pt x="236" y="254"/>
                    </a:lnTo>
                    <a:lnTo>
                      <a:pt x="490" y="308"/>
                    </a:lnTo>
                    <a:lnTo>
                      <a:pt x="526" y="163"/>
                    </a:lnTo>
                    <a:lnTo>
                      <a:pt x="327" y="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6"/>
              <p:cNvSpPr/>
              <p:nvPr/>
            </p:nvSpPr>
            <p:spPr>
              <a:xfrm>
                <a:off x="5518400" y="3730350"/>
                <a:ext cx="17675" cy="48925"/>
              </a:xfrm>
              <a:custGeom>
                <a:avLst/>
                <a:gdLst/>
                <a:ahLst/>
                <a:cxnLst/>
                <a:rect l="l" t="t" r="r" b="b"/>
                <a:pathLst>
                  <a:path w="707" h="1957" extrusionOk="0">
                    <a:moveTo>
                      <a:pt x="489" y="1"/>
                    </a:moveTo>
                    <a:lnTo>
                      <a:pt x="73" y="598"/>
                    </a:lnTo>
                    <a:cubicBezTo>
                      <a:pt x="73" y="598"/>
                      <a:pt x="381" y="707"/>
                      <a:pt x="272" y="870"/>
                    </a:cubicBezTo>
                    <a:cubicBezTo>
                      <a:pt x="199" y="960"/>
                      <a:pt x="145" y="1087"/>
                      <a:pt x="127" y="1214"/>
                    </a:cubicBezTo>
                    <a:cubicBezTo>
                      <a:pt x="127" y="1323"/>
                      <a:pt x="0" y="1232"/>
                      <a:pt x="18" y="1341"/>
                    </a:cubicBezTo>
                    <a:cubicBezTo>
                      <a:pt x="36" y="1467"/>
                      <a:pt x="91" y="1630"/>
                      <a:pt x="36" y="1739"/>
                    </a:cubicBezTo>
                    <a:cubicBezTo>
                      <a:pt x="0" y="1793"/>
                      <a:pt x="0" y="1848"/>
                      <a:pt x="18" y="1902"/>
                    </a:cubicBezTo>
                    <a:cubicBezTo>
                      <a:pt x="36" y="1884"/>
                      <a:pt x="36" y="1848"/>
                      <a:pt x="55" y="1830"/>
                    </a:cubicBezTo>
                    <a:cubicBezTo>
                      <a:pt x="73" y="1884"/>
                      <a:pt x="91" y="1920"/>
                      <a:pt x="127" y="1956"/>
                    </a:cubicBezTo>
                    <a:cubicBezTo>
                      <a:pt x="109" y="1902"/>
                      <a:pt x="109" y="1848"/>
                      <a:pt x="127" y="1793"/>
                    </a:cubicBezTo>
                    <a:cubicBezTo>
                      <a:pt x="145" y="1848"/>
                      <a:pt x="181" y="1884"/>
                      <a:pt x="236" y="1920"/>
                    </a:cubicBezTo>
                    <a:cubicBezTo>
                      <a:pt x="181" y="1830"/>
                      <a:pt x="181" y="1739"/>
                      <a:pt x="199" y="1649"/>
                    </a:cubicBezTo>
                    <a:cubicBezTo>
                      <a:pt x="254" y="1522"/>
                      <a:pt x="236" y="1377"/>
                      <a:pt x="272" y="1323"/>
                    </a:cubicBezTo>
                    <a:cubicBezTo>
                      <a:pt x="435" y="1141"/>
                      <a:pt x="562" y="960"/>
                      <a:pt x="670" y="761"/>
                    </a:cubicBezTo>
                    <a:cubicBezTo>
                      <a:pt x="707" y="634"/>
                      <a:pt x="670" y="145"/>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6"/>
              <p:cNvSpPr/>
              <p:nvPr/>
            </p:nvSpPr>
            <p:spPr>
              <a:xfrm>
                <a:off x="5528350" y="3727175"/>
                <a:ext cx="16325" cy="48925"/>
              </a:xfrm>
              <a:custGeom>
                <a:avLst/>
                <a:gdLst/>
                <a:ahLst/>
                <a:cxnLst/>
                <a:rect l="l" t="t" r="r" b="b"/>
                <a:pathLst>
                  <a:path w="653" h="1957" extrusionOk="0">
                    <a:moveTo>
                      <a:pt x="363" y="1"/>
                    </a:moveTo>
                    <a:lnTo>
                      <a:pt x="19" y="635"/>
                    </a:lnTo>
                    <a:cubicBezTo>
                      <a:pt x="19" y="635"/>
                      <a:pt x="345" y="725"/>
                      <a:pt x="254" y="888"/>
                    </a:cubicBezTo>
                    <a:cubicBezTo>
                      <a:pt x="182" y="979"/>
                      <a:pt x="146" y="1106"/>
                      <a:pt x="146" y="1232"/>
                    </a:cubicBezTo>
                    <a:cubicBezTo>
                      <a:pt x="146" y="1341"/>
                      <a:pt x="1" y="1268"/>
                      <a:pt x="37" y="1377"/>
                    </a:cubicBezTo>
                    <a:cubicBezTo>
                      <a:pt x="73" y="1486"/>
                      <a:pt x="146" y="1667"/>
                      <a:pt x="109" y="1776"/>
                    </a:cubicBezTo>
                    <a:cubicBezTo>
                      <a:pt x="73" y="1812"/>
                      <a:pt x="73" y="1884"/>
                      <a:pt x="109" y="1939"/>
                    </a:cubicBezTo>
                    <a:cubicBezTo>
                      <a:pt x="109" y="1902"/>
                      <a:pt x="127" y="1884"/>
                      <a:pt x="127" y="1866"/>
                    </a:cubicBezTo>
                    <a:cubicBezTo>
                      <a:pt x="146" y="1902"/>
                      <a:pt x="164" y="1939"/>
                      <a:pt x="218" y="1957"/>
                    </a:cubicBezTo>
                    <a:cubicBezTo>
                      <a:pt x="200" y="1920"/>
                      <a:pt x="182" y="1866"/>
                      <a:pt x="200" y="1812"/>
                    </a:cubicBezTo>
                    <a:lnTo>
                      <a:pt x="200" y="1812"/>
                    </a:lnTo>
                    <a:cubicBezTo>
                      <a:pt x="218" y="1866"/>
                      <a:pt x="254" y="1902"/>
                      <a:pt x="309" y="1920"/>
                    </a:cubicBezTo>
                    <a:cubicBezTo>
                      <a:pt x="254" y="1848"/>
                      <a:pt x="236" y="1757"/>
                      <a:pt x="254" y="1649"/>
                    </a:cubicBezTo>
                    <a:cubicBezTo>
                      <a:pt x="290" y="1540"/>
                      <a:pt x="272" y="1377"/>
                      <a:pt x="290" y="1323"/>
                    </a:cubicBezTo>
                    <a:cubicBezTo>
                      <a:pt x="435" y="1142"/>
                      <a:pt x="544" y="943"/>
                      <a:pt x="634" y="743"/>
                    </a:cubicBezTo>
                    <a:cubicBezTo>
                      <a:pt x="653" y="617"/>
                      <a:pt x="580" y="128"/>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6"/>
              <p:cNvSpPr/>
              <p:nvPr/>
            </p:nvSpPr>
            <p:spPr>
              <a:xfrm>
                <a:off x="5558700" y="3714950"/>
                <a:ext cx="12700" cy="28550"/>
              </a:xfrm>
              <a:custGeom>
                <a:avLst/>
                <a:gdLst/>
                <a:ahLst/>
                <a:cxnLst/>
                <a:rect l="l" t="t" r="r" b="b"/>
                <a:pathLst>
                  <a:path w="508" h="1142" extrusionOk="0">
                    <a:moveTo>
                      <a:pt x="199" y="1"/>
                    </a:moveTo>
                    <a:cubicBezTo>
                      <a:pt x="199" y="1"/>
                      <a:pt x="109" y="110"/>
                      <a:pt x="127" y="200"/>
                    </a:cubicBezTo>
                    <a:cubicBezTo>
                      <a:pt x="145" y="273"/>
                      <a:pt x="109" y="291"/>
                      <a:pt x="54" y="381"/>
                    </a:cubicBezTo>
                    <a:cubicBezTo>
                      <a:pt x="0" y="490"/>
                      <a:pt x="18" y="617"/>
                      <a:pt x="109" y="689"/>
                    </a:cubicBezTo>
                    <a:lnTo>
                      <a:pt x="181" y="816"/>
                    </a:lnTo>
                    <a:cubicBezTo>
                      <a:pt x="181" y="816"/>
                      <a:pt x="91" y="870"/>
                      <a:pt x="72" y="924"/>
                    </a:cubicBezTo>
                    <a:cubicBezTo>
                      <a:pt x="72" y="943"/>
                      <a:pt x="54" y="979"/>
                      <a:pt x="18" y="997"/>
                    </a:cubicBezTo>
                    <a:cubicBezTo>
                      <a:pt x="28" y="1002"/>
                      <a:pt x="38" y="1004"/>
                      <a:pt x="47" y="1004"/>
                    </a:cubicBezTo>
                    <a:cubicBezTo>
                      <a:pt x="72" y="1004"/>
                      <a:pt x="95" y="987"/>
                      <a:pt x="109" y="961"/>
                    </a:cubicBezTo>
                    <a:lnTo>
                      <a:pt x="109" y="961"/>
                    </a:lnTo>
                    <a:cubicBezTo>
                      <a:pt x="109" y="961"/>
                      <a:pt x="109" y="1051"/>
                      <a:pt x="54" y="1069"/>
                    </a:cubicBezTo>
                    <a:cubicBezTo>
                      <a:pt x="69" y="1077"/>
                      <a:pt x="87" y="1081"/>
                      <a:pt x="105" y="1081"/>
                    </a:cubicBezTo>
                    <a:cubicBezTo>
                      <a:pt x="129" y="1081"/>
                      <a:pt x="152" y="1072"/>
                      <a:pt x="163" y="1051"/>
                    </a:cubicBezTo>
                    <a:lnTo>
                      <a:pt x="163" y="1051"/>
                    </a:lnTo>
                    <a:cubicBezTo>
                      <a:pt x="163" y="1087"/>
                      <a:pt x="145" y="1106"/>
                      <a:pt x="127" y="1142"/>
                    </a:cubicBezTo>
                    <a:cubicBezTo>
                      <a:pt x="199" y="1142"/>
                      <a:pt x="254" y="1106"/>
                      <a:pt x="290" y="1033"/>
                    </a:cubicBezTo>
                    <a:cubicBezTo>
                      <a:pt x="326" y="961"/>
                      <a:pt x="326" y="870"/>
                      <a:pt x="308" y="798"/>
                    </a:cubicBezTo>
                    <a:cubicBezTo>
                      <a:pt x="308" y="743"/>
                      <a:pt x="254" y="472"/>
                      <a:pt x="254" y="472"/>
                    </a:cubicBezTo>
                    <a:cubicBezTo>
                      <a:pt x="254" y="472"/>
                      <a:pt x="489" y="291"/>
                      <a:pt x="507" y="146"/>
                    </a:cubicBez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6"/>
              <p:cNvSpPr/>
              <p:nvPr/>
            </p:nvSpPr>
            <p:spPr>
              <a:xfrm>
                <a:off x="5564125" y="3716325"/>
                <a:ext cx="11350" cy="28075"/>
              </a:xfrm>
              <a:custGeom>
                <a:avLst/>
                <a:gdLst/>
                <a:ahLst/>
                <a:cxnLst/>
                <a:rect l="l" t="t" r="r" b="b"/>
                <a:pathLst>
                  <a:path w="454" h="1123" extrusionOk="0">
                    <a:moveTo>
                      <a:pt x="55" y="0"/>
                    </a:moveTo>
                    <a:cubicBezTo>
                      <a:pt x="55" y="0"/>
                      <a:pt x="0" y="145"/>
                      <a:pt x="55" y="218"/>
                    </a:cubicBezTo>
                    <a:cubicBezTo>
                      <a:pt x="109" y="290"/>
                      <a:pt x="55" y="308"/>
                      <a:pt x="37" y="417"/>
                    </a:cubicBezTo>
                    <a:cubicBezTo>
                      <a:pt x="18" y="525"/>
                      <a:pt x="73" y="634"/>
                      <a:pt x="163" y="688"/>
                    </a:cubicBezTo>
                    <a:cubicBezTo>
                      <a:pt x="200" y="725"/>
                      <a:pt x="236" y="761"/>
                      <a:pt x="272" y="779"/>
                    </a:cubicBezTo>
                    <a:cubicBezTo>
                      <a:pt x="272" y="779"/>
                      <a:pt x="200" y="869"/>
                      <a:pt x="200" y="924"/>
                    </a:cubicBezTo>
                    <a:cubicBezTo>
                      <a:pt x="200" y="942"/>
                      <a:pt x="200" y="978"/>
                      <a:pt x="181" y="1014"/>
                    </a:cubicBezTo>
                    <a:cubicBezTo>
                      <a:pt x="218" y="1014"/>
                      <a:pt x="236" y="978"/>
                      <a:pt x="254" y="942"/>
                    </a:cubicBezTo>
                    <a:lnTo>
                      <a:pt x="254" y="942"/>
                    </a:lnTo>
                    <a:cubicBezTo>
                      <a:pt x="254" y="942"/>
                      <a:pt x="272" y="1032"/>
                      <a:pt x="236" y="1087"/>
                    </a:cubicBezTo>
                    <a:cubicBezTo>
                      <a:pt x="272" y="1087"/>
                      <a:pt x="308" y="1051"/>
                      <a:pt x="326" y="1014"/>
                    </a:cubicBezTo>
                    <a:lnTo>
                      <a:pt x="326" y="1014"/>
                    </a:lnTo>
                    <a:cubicBezTo>
                      <a:pt x="326" y="1051"/>
                      <a:pt x="326" y="1087"/>
                      <a:pt x="308" y="1123"/>
                    </a:cubicBezTo>
                    <a:cubicBezTo>
                      <a:pt x="363" y="1087"/>
                      <a:pt x="417" y="1032"/>
                      <a:pt x="435" y="978"/>
                    </a:cubicBezTo>
                    <a:cubicBezTo>
                      <a:pt x="453" y="888"/>
                      <a:pt x="435" y="797"/>
                      <a:pt x="399" y="743"/>
                    </a:cubicBezTo>
                    <a:lnTo>
                      <a:pt x="254" y="435"/>
                    </a:lnTo>
                    <a:cubicBezTo>
                      <a:pt x="326" y="326"/>
                      <a:pt x="381" y="199"/>
                      <a:pt x="399" y="55"/>
                    </a:cubicBez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6"/>
              <p:cNvSpPr/>
              <p:nvPr/>
            </p:nvSpPr>
            <p:spPr>
              <a:xfrm>
                <a:off x="5570000" y="3709525"/>
                <a:ext cx="26750" cy="12250"/>
              </a:xfrm>
              <a:custGeom>
                <a:avLst/>
                <a:gdLst/>
                <a:ahLst/>
                <a:cxnLst/>
                <a:rect l="l" t="t" r="r" b="b"/>
                <a:pathLst>
                  <a:path w="1070" h="490" extrusionOk="0">
                    <a:moveTo>
                      <a:pt x="1" y="1"/>
                    </a:moveTo>
                    <a:lnTo>
                      <a:pt x="128" y="182"/>
                    </a:lnTo>
                    <a:lnTo>
                      <a:pt x="635" y="453"/>
                    </a:lnTo>
                    <a:lnTo>
                      <a:pt x="1069" y="490"/>
                    </a:lnTo>
                    <a:lnTo>
                      <a:pt x="1051" y="399"/>
                    </a:lnTo>
                    <a:lnTo>
                      <a:pt x="906" y="236"/>
                    </a:lnTo>
                    <a:lnTo>
                      <a:pt x="906" y="308"/>
                    </a:lnTo>
                    <a:lnTo>
                      <a:pt x="834" y="182"/>
                    </a:lnTo>
                    <a:lnTo>
                      <a:pt x="834" y="236"/>
                    </a:lnTo>
                    <a:lnTo>
                      <a:pt x="635" y="73"/>
                    </a:lnTo>
                    <a:lnTo>
                      <a:pt x="653" y="182"/>
                    </a:lnTo>
                    <a:lnTo>
                      <a:pt x="453" y="37"/>
                    </a:lnTo>
                    <a:lnTo>
                      <a:pt x="490" y="145"/>
                    </a:lnTo>
                    <a:lnTo>
                      <a:pt x="290" y="37"/>
                    </a:lnTo>
                    <a:lnTo>
                      <a:pt x="309" y="109"/>
                    </a:lnTo>
                    <a:lnTo>
                      <a:pt x="309" y="109"/>
                    </a:lnTo>
                    <a:lnTo>
                      <a:pt x="200" y="37"/>
                    </a:lnTo>
                    <a:lnTo>
                      <a:pt x="236" y="109"/>
                    </a:lnTo>
                    <a:lnTo>
                      <a:pt x="236" y="1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6"/>
              <p:cNvSpPr/>
              <p:nvPr/>
            </p:nvSpPr>
            <p:spPr>
              <a:xfrm>
                <a:off x="5507525" y="3719950"/>
                <a:ext cx="35800" cy="33975"/>
              </a:xfrm>
              <a:custGeom>
                <a:avLst/>
                <a:gdLst/>
                <a:ahLst/>
                <a:cxnLst/>
                <a:rect l="l" t="t" r="r" b="b"/>
                <a:pathLst>
                  <a:path w="1432" h="1359" extrusionOk="0">
                    <a:moveTo>
                      <a:pt x="1033" y="0"/>
                    </a:moveTo>
                    <a:lnTo>
                      <a:pt x="653" y="254"/>
                    </a:lnTo>
                    <a:lnTo>
                      <a:pt x="779" y="235"/>
                    </a:lnTo>
                    <a:lnTo>
                      <a:pt x="779" y="235"/>
                    </a:lnTo>
                    <a:lnTo>
                      <a:pt x="580" y="453"/>
                    </a:lnTo>
                    <a:lnTo>
                      <a:pt x="671" y="453"/>
                    </a:lnTo>
                    <a:lnTo>
                      <a:pt x="417" y="706"/>
                    </a:lnTo>
                    <a:lnTo>
                      <a:pt x="580" y="670"/>
                    </a:lnTo>
                    <a:lnTo>
                      <a:pt x="308" y="833"/>
                    </a:lnTo>
                    <a:lnTo>
                      <a:pt x="417" y="833"/>
                    </a:lnTo>
                    <a:lnTo>
                      <a:pt x="182" y="996"/>
                    </a:lnTo>
                    <a:lnTo>
                      <a:pt x="272" y="996"/>
                    </a:lnTo>
                    <a:lnTo>
                      <a:pt x="1" y="1177"/>
                    </a:lnTo>
                    <a:lnTo>
                      <a:pt x="236" y="1232"/>
                    </a:lnTo>
                    <a:lnTo>
                      <a:pt x="417" y="1358"/>
                    </a:lnTo>
                    <a:cubicBezTo>
                      <a:pt x="417" y="1358"/>
                      <a:pt x="997" y="887"/>
                      <a:pt x="1033" y="869"/>
                    </a:cubicBezTo>
                    <a:cubicBezTo>
                      <a:pt x="1051" y="851"/>
                      <a:pt x="1431" y="145"/>
                      <a:pt x="1431" y="145"/>
                    </a:cubicBezTo>
                    <a:lnTo>
                      <a:pt x="1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6"/>
              <p:cNvSpPr/>
              <p:nvPr/>
            </p:nvSpPr>
            <p:spPr>
              <a:xfrm>
                <a:off x="5493950" y="3749375"/>
                <a:ext cx="17225" cy="11325"/>
              </a:xfrm>
              <a:custGeom>
                <a:avLst/>
                <a:gdLst/>
                <a:ahLst/>
                <a:cxnLst/>
                <a:rect l="l" t="t" r="r" b="b"/>
                <a:pathLst>
                  <a:path w="689" h="453" extrusionOk="0">
                    <a:moveTo>
                      <a:pt x="689" y="0"/>
                    </a:moveTo>
                    <a:lnTo>
                      <a:pt x="399" y="109"/>
                    </a:lnTo>
                    <a:lnTo>
                      <a:pt x="544" y="127"/>
                    </a:lnTo>
                    <a:lnTo>
                      <a:pt x="272" y="236"/>
                    </a:lnTo>
                    <a:lnTo>
                      <a:pt x="344" y="254"/>
                    </a:lnTo>
                    <a:lnTo>
                      <a:pt x="109" y="308"/>
                    </a:lnTo>
                    <a:lnTo>
                      <a:pt x="163" y="362"/>
                    </a:lnTo>
                    <a:lnTo>
                      <a:pt x="0" y="326"/>
                    </a:lnTo>
                    <a:lnTo>
                      <a:pt x="55" y="453"/>
                    </a:lnTo>
                    <a:lnTo>
                      <a:pt x="363" y="417"/>
                    </a:lnTo>
                    <a:cubicBezTo>
                      <a:pt x="453" y="417"/>
                      <a:pt x="526" y="380"/>
                      <a:pt x="598" y="326"/>
                    </a:cubicBezTo>
                    <a:lnTo>
                      <a:pt x="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6"/>
              <p:cNvSpPr/>
              <p:nvPr/>
            </p:nvSpPr>
            <p:spPr>
              <a:xfrm>
                <a:off x="5487150" y="3755700"/>
                <a:ext cx="9075" cy="5475"/>
              </a:xfrm>
              <a:custGeom>
                <a:avLst/>
                <a:gdLst/>
                <a:ahLst/>
                <a:cxnLst/>
                <a:rect l="l" t="t" r="r" b="b"/>
                <a:pathLst>
                  <a:path w="363" h="219" extrusionOk="0">
                    <a:moveTo>
                      <a:pt x="1" y="1"/>
                    </a:moveTo>
                    <a:lnTo>
                      <a:pt x="37" y="109"/>
                    </a:lnTo>
                    <a:lnTo>
                      <a:pt x="127" y="200"/>
                    </a:lnTo>
                    <a:lnTo>
                      <a:pt x="309" y="218"/>
                    </a:lnTo>
                    <a:lnTo>
                      <a:pt x="363" y="200"/>
                    </a:lnTo>
                    <a:lnTo>
                      <a:pt x="290" y="109"/>
                    </a:lnTo>
                    <a:lnTo>
                      <a:pt x="200" y="73"/>
                    </a:lnTo>
                    <a:lnTo>
                      <a:pt x="200" y="109"/>
                    </a:lnTo>
                    <a:lnTo>
                      <a:pt x="73" y="37"/>
                    </a:lnTo>
                    <a:lnTo>
                      <a:pt x="91" y="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6"/>
              <p:cNvSpPr/>
              <p:nvPr/>
            </p:nvSpPr>
            <p:spPr>
              <a:xfrm>
                <a:off x="5485800" y="3708800"/>
                <a:ext cx="122250" cy="55325"/>
              </a:xfrm>
              <a:custGeom>
                <a:avLst/>
                <a:gdLst/>
                <a:ahLst/>
                <a:cxnLst/>
                <a:rect l="l" t="t" r="r" b="b"/>
                <a:pathLst>
                  <a:path w="4890" h="2213" extrusionOk="0">
                    <a:moveTo>
                      <a:pt x="2850" y="0"/>
                    </a:moveTo>
                    <a:cubicBezTo>
                      <a:pt x="2492" y="0"/>
                      <a:pt x="2114" y="131"/>
                      <a:pt x="1829" y="555"/>
                    </a:cubicBezTo>
                    <a:cubicBezTo>
                      <a:pt x="1236" y="1460"/>
                      <a:pt x="788" y="2013"/>
                      <a:pt x="336" y="2013"/>
                    </a:cubicBezTo>
                    <a:cubicBezTo>
                      <a:pt x="237" y="2013"/>
                      <a:pt x="138" y="1986"/>
                      <a:pt x="37" y="1931"/>
                    </a:cubicBezTo>
                    <a:lnTo>
                      <a:pt x="0" y="2076"/>
                    </a:lnTo>
                    <a:cubicBezTo>
                      <a:pt x="0" y="2076"/>
                      <a:pt x="315" y="2213"/>
                      <a:pt x="686" y="2213"/>
                    </a:cubicBezTo>
                    <a:cubicBezTo>
                      <a:pt x="1017" y="2213"/>
                      <a:pt x="1392" y="2105"/>
                      <a:pt x="1630" y="1696"/>
                    </a:cubicBezTo>
                    <a:cubicBezTo>
                      <a:pt x="1956" y="1623"/>
                      <a:pt x="2264" y="1533"/>
                      <a:pt x="2554" y="1388"/>
                    </a:cubicBezTo>
                    <a:cubicBezTo>
                      <a:pt x="2922" y="1196"/>
                      <a:pt x="3064" y="862"/>
                      <a:pt x="3292" y="862"/>
                    </a:cubicBezTo>
                    <a:cubicBezTo>
                      <a:pt x="3322" y="862"/>
                      <a:pt x="3353" y="868"/>
                      <a:pt x="3387" y="881"/>
                    </a:cubicBezTo>
                    <a:cubicBezTo>
                      <a:pt x="3514" y="854"/>
                      <a:pt x="3640" y="840"/>
                      <a:pt x="3765" y="840"/>
                    </a:cubicBezTo>
                    <a:cubicBezTo>
                      <a:pt x="3889" y="840"/>
                      <a:pt x="4012" y="854"/>
                      <a:pt x="4129" y="881"/>
                    </a:cubicBezTo>
                    <a:cubicBezTo>
                      <a:pt x="4274" y="917"/>
                      <a:pt x="4383" y="1026"/>
                      <a:pt x="4437" y="1152"/>
                    </a:cubicBezTo>
                    <a:cubicBezTo>
                      <a:pt x="4437" y="1243"/>
                      <a:pt x="4510" y="1315"/>
                      <a:pt x="4600" y="1333"/>
                    </a:cubicBezTo>
                    <a:lnTo>
                      <a:pt x="4600" y="1352"/>
                    </a:lnTo>
                    <a:lnTo>
                      <a:pt x="4673" y="1352"/>
                    </a:lnTo>
                    <a:cubicBezTo>
                      <a:pt x="4799" y="1333"/>
                      <a:pt x="4890" y="1225"/>
                      <a:pt x="4872" y="1189"/>
                    </a:cubicBezTo>
                    <a:cubicBezTo>
                      <a:pt x="4781" y="1116"/>
                      <a:pt x="4745" y="989"/>
                      <a:pt x="4763" y="881"/>
                    </a:cubicBezTo>
                    <a:cubicBezTo>
                      <a:pt x="4781" y="772"/>
                      <a:pt x="4727" y="645"/>
                      <a:pt x="4618" y="609"/>
                    </a:cubicBezTo>
                    <a:cubicBezTo>
                      <a:pt x="4727" y="301"/>
                      <a:pt x="4383" y="48"/>
                      <a:pt x="4383" y="48"/>
                    </a:cubicBezTo>
                    <a:lnTo>
                      <a:pt x="4383" y="48"/>
                    </a:lnTo>
                    <a:cubicBezTo>
                      <a:pt x="4437" y="120"/>
                      <a:pt x="4473" y="211"/>
                      <a:pt x="4455" y="319"/>
                    </a:cubicBezTo>
                    <a:cubicBezTo>
                      <a:pt x="4419" y="211"/>
                      <a:pt x="4238" y="120"/>
                      <a:pt x="4238" y="120"/>
                    </a:cubicBezTo>
                    <a:lnTo>
                      <a:pt x="4238" y="120"/>
                    </a:lnTo>
                    <a:cubicBezTo>
                      <a:pt x="4310" y="211"/>
                      <a:pt x="4383" y="319"/>
                      <a:pt x="4401" y="446"/>
                    </a:cubicBezTo>
                    <a:cubicBezTo>
                      <a:pt x="4256" y="410"/>
                      <a:pt x="4093" y="356"/>
                      <a:pt x="3948" y="337"/>
                    </a:cubicBezTo>
                    <a:cubicBezTo>
                      <a:pt x="3948" y="337"/>
                      <a:pt x="3425" y="0"/>
                      <a:pt x="2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6"/>
              <p:cNvSpPr/>
              <p:nvPr/>
            </p:nvSpPr>
            <p:spPr>
              <a:xfrm>
                <a:off x="5588575" y="3729450"/>
                <a:ext cx="8175" cy="6800"/>
              </a:xfrm>
              <a:custGeom>
                <a:avLst/>
                <a:gdLst/>
                <a:ahLst/>
                <a:cxnLst/>
                <a:rect l="l" t="t" r="r" b="b"/>
                <a:pathLst>
                  <a:path w="327" h="272" extrusionOk="0">
                    <a:moveTo>
                      <a:pt x="109" y="0"/>
                    </a:moveTo>
                    <a:lnTo>
                      <a:pt x="0" y="181"/>
                    </a:lnTo>
                    <a:lnTo>
                      <a:pt x="109" y="145"/>
                    </a:lnTo>
                    <a:lnTo>
                      <a:pt x="55" y="218"/>
                    </a:lnTo>
                    <a:lnTo>
                      <a:pt x="163" y="218"/>
                    </a:lnTo>
                    <a:lnTo>
                      <a:pt x="127" y="272"/>
                    </a:lnTo>
                    <a:lnTo>
                      <a:pt x="326" y="218"/>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56"/>
            <p:cNvGrpSpPr/>
            <p:nvPr/>
          </p:nvGrpSpPr>
          <p:grpSpPr>
            <a:xfrm flipH="1">
              <a:off x="-103928" y="11357"/>
              <a:ext cx="9489289" cy="4774777"/>
              <a:chOff x="-150589" y="11357"/>
              <a:chExt cx="9489289" cy="4774777"/>
            </a:xfrm>
          </p:grpSpPr>
          <p:sp>
            <p:nvSpPr>
              <p:cNvPr id="1221" name="Google Shape;1221;p56"/>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6"/>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6"/>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6"/>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6"/>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6"/>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6"/>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6"/>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6"/>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6"/>
            <p:cNvGrpSpPr/>
            <p:nvPr/>
          </p:nvGrpSpPr>
          <p:grpSpPr>
            <a:xfrm>
              <a:off x="587551" y="586771"/>
              <a:ext cx="7251201" cy="4310942"/>
              <a:chOff x="615514" y="637221"/>
              <a:chExt cx="7251201" cy="4310942"/>
            </a:xfrm>
          </p:grpSpPr>
          <p:sp>
            <p:nvSpPr>
              <p:cNvPr id="1231" name="Google Shape;1231;p56"/>
              <p:cNvSpPr/>
              <p:nvPr/>
            </p:nvSpPr>
            <p:spPr>
              <a:xfrm>
                <a:off x="4141012" y="4362198"/>
                <a:ext cx="222166" cy="76196"/>
              </a:xfrm>
              <a:custGeom>
                <a:avLst/>
                <a:gdLst/>
                <a:ahLst/>
                <a:cxnLst/>
                <a:rect l="l" t="t" r="r" b="b"/>
                <a:pathLst>
                  <a:path w="1522" h="522" extrusionOk="0">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6"/>
              <p:cNvSpPr/>
              <p:nvPr/>
            </p:nvSpPr>
            <p:spPr>
              <a:xfrm>
                <a:off x="4871050" y="46132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6"/>
              <p:cNvSpPr/>
              <p:nvPr/>
            </p:nvSpPr>
            <p:spPr>
              <a:xfrm>
                <a:off x="4667567" y="48695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6"/>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6"/>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6" name="Google Shape;1236;p56"/>
              <p:cNvGrpSpPr/>
              <p:nvPr/>
            </p:nvGrpSpPr>
            <p:grpSpPr>
              <a:xfrm>
                <a:off x="7017452" y="637221"/>
                <a:ext cx="849263" cy="621826"/>
                <a:chOff x="2172695" y="492015"/>
                <a:chExt cx="163925" cy="120025"/>
              </a:xfrm>
            </p:grpSpPr>
            <p:sp>
              <p:nvSpPr>
                <p:cNvPr id="1237" name="Google Shape;1237;p56"/>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6"/>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6"/>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1" name="Google Shape;1241;p56"/>
            <p:cNvSpPr/>
            <p:nvPr/>
          </p:nvSpPr>
          <p:spPr>
            <a:xfrm>
              <a:off x="-328621" y="26135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7055289" y="418889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8337154" y="-1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56"/>
          <p:cNvSpPr txBox="1">
            <a:spLocks noGrp="1"/>
          </p:cNvSpPr>
          <p:nvPr>
            <p:ph type="ctrTitle"/>
          </p:nvPr>
        </p:nvSpPr>
        <p:spPr>
          <a:xfrm>
            <a:off x="720000" y="569275"/>
            <a:ext cx="3852000" cy="137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245" name="Google Shape;1245;p56"/>
          <p:cNvSpPr txBox="1">
            <a:spLocks noGrp="1"/>
          </p:cNvSpPr>
          <p:nvPr>
            <p:ph type="subTitle" idx="1"/>
          </p:nvPr>
        </p:nvSpPr>
        <p:spPr>
          <a:xfrm>
            <a:off x="720000" y="1937549"/>
            <a:ext cx="3852000" cy="9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1246" name="Google Shape;1246;p56"/>
          <p:cNvSpPr txBox="1"/>
          <p:nvPr/>
        </p:nvSpPr>
        <p:spPr>
          <a:xfrm>
            <a:off x="716650" y="3556644"/>
            <a:ext cx="3852000" cy="8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CREDITS: This presentation template was created</a:t>
            </a:r>
            <a:r>
              <a:rPr lang="en" sz="1200" b="1">
                <a:solidFill>
                  <a:schemeClr val="dk1"/>
                </a:solidFill>
                <a:latin typeface="Roboto"/>
                <a:ea typeface="Roboto"/>
                <a:cs typeface="Roboto"/>
                <a:sym typeface="Roboto"/>
              </a:rPr>
              <a:t>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by Slidesgo,</a:t>
            </a:r>
            <a:r>
              <a:rPr lang="en" sz="1200" b="1">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including icons</a:t>
            </a:r>
            <a:r>
              <a:rPr lang="en" sz="1200" b="1">
                <a:solidFill>
                  <a:schemeClr val="dk1"/>
                </a:solidFill>
                <a:latin typeface="Roboto"/>
                <a:ea typeface="Roboto"/>
                <a:cs typeface="Roboto"/>
                <a:sym typeface="Roboto"/>
              </a:rPr>
              <a:t>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by Flaticon,</a:t>
            </a:r>
            <a:r>
              <a:rPr lang="en" sz="1200" b="1">
                <a:solidFill>
                  <a:schemeClr val="dk1"/>
                </a:solidFill>
                <a:latin typeface="Roboto"/>
                <a:ea typeface="Roboto"/>
                <a:cs typeface="Roboto"/>
                <a:sym typeface="Roboto"/>
              </a:rPr>
              <a:t> i</a:t>
            </a:r>
            <a:r>
              <a:rPr lang="en" sz="1200">
                <a:solidFill>
                  <a:schemeClr val="dk1"/>
                </a:solidFill>
                <a:latin typeface="Roboto"/>
                <a:ea typeface="Roboto"/>
                <a:cs typeface="Roboto"/>
                <a:sym typeface="Roboto"/>
              </a:rPr>
              <a:t>nfographics &amp; images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by Freepik</a:t>
            </a:r>
            <a:r>
              <a:rPr lang="en" sz="1200" b="1">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310973" y="1653334"/>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310973" y="756094"/>
            <a:ext cx="1650875" cy="1576305"/>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08450" y="749374"/>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p:nvPr>
        </p:nvSpPr>
        <p:spPr>
          <a:xfrm>
            <a:off x="2006850" y="2150850"/>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70" name="Google Shape;70;p3"/>
          <p:cNvSpPr txBox="1">
            <a:spLocks noGrp="1"/>
          </p:cNvSpPr>
          <p:nvPr>
            <p:ph type="title" idx="2" hasCustomPrompt="1"/>
          </p:nvPr>
        </p:nvSpPr>
        <p:spPr>
          <a:xfrm>
            <a:off x="2996550" y="1199137"/>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a:off x="2900600" y="3132175"/>
            <a:ext cx="3342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grpSp>
        <p:nvGrpSpPr>
          <p:cNvPr id="72" name="Google Shape;72;p3"/>
          <p:cNvGrpSpPr/>
          <p:nvPr/>
        </p:nvGrpSpPr>
        <p:grpSpPr>
          <a:xfrm>
            <a:off x="2747893" y="538818"/>
            <a:ext cx="5986240" cy="972854"/>
            <a:chOff x="2747893" y="538818"/>
            <a:chExt cx="5986240" cy="972854"/>
          </a:xfrm>
        </p:grpSpPr>
        <p:sp>
          <p:nvSpPr>
            <p:cNvPr id="73" name="Google Shape;73;p3"/>
            <p:cNvSpPr/>
            <p:nvPr/>
          </p:nvSpPr>
          <p:spPr>
            <a:xfrm>
              <a:off x="2747893" y="13333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59198" y="5388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29414" y="1151874"/>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00"/>
        <p:cNvGrpSpPr/>
        <p:nvPr/>
      </p:nvGrpSpPr>
      <p:grpSpPr>
        <a:xfrm>
          <a:off x="0" y="0"/>
          <a:ext cx="0" cy="0"/>
          <a:chOff x="0" y="0"/>
          <a:chExt cx="0" cy="0"/>
        </a:xfrm>
      </p:grpSpPr>
      <p:sp>
        <p:nvSpPr>
          <p:cNvPr id="101" name="Google Shape;101;p5"/>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txBox="1">
            <a:spLocks noGrp="1"/>
          </p:cNvSpPr>
          <p:nvPr>
            <p:ph type="subTitle" idx="1"/>
          </p:nvPr>
        </p:nvSpPr>
        <p:spPr>
          <a:xfrm>
            <a:off x="1182901" y="2586738"/>
            <a:ext cx="2907600" cy="398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114" name="Google Shape;114;p5"/>
          <p:cNvSpPr txBox="1">
            <a:spLocks noGrp="1"/>
          </p:cNvSpPr>
          <p:nvPr>
            <p:ph type="subTitle" idx="2"/>
          </p:nvPr>
        </p:nvSpPr>
        <p:spPr>
          <a:xfrm>
            <a:off x="5527751" y="2586738"/>
            <a:ext cx="29076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115" name="Google Shape;115;p5"/>
          <p:cNvSpPr txBox="1">
            <a:spLocks noGrp="1"/>
          </p:cNvSpPr>
          <p:nvPr>
            <p:ph type="subTitle" idx="3"/>
          </p:nvPr>
        </p:nvSpPr>
        <p:spPr>
          <a:xfrm>
            <a:off x="1182901" y="2984838"/>
            <a:ext cx="29076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6" name="Google Shape;116;p5"/>
          <p:cNvSpPr txBox="1">
            <a:spLocks noGrp="1"/>
          </p:cNvSpPr>
          <p:nvPr>
            <p:ph type="subTitle" idx="4"/>
          </p:nvPr>
        </p:nvSpPr>
        <p:spPr>
          <a:xfrm>
            <a:off x="5527751" y="2984838"/>
            <a:ext cx="29076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7" name="Google Shape;11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8"/>
        <p:cNvGrpSpPr/>
        <p:nvPr/>
      </p:nvGrpSpPr>
      <p:grpSpPr>
        <a:xfrm>
          <a:off x="0" y="0"/>
          <a:ext cx="0" cy="0"/>
          <a:chOff x="0" y="0"/>
          <a:chExt cx="0" cy="0"/>
        </a:xfrm>
      </p:grpSpPr>
      <p:sp>
        <p:nvSpPr>
          <p:cNvPr id="159" name="Google Shape;159;p8"/>
          <p:cNvSpPr/>
          <p:nvPr/>
        </p:nvSpPr>
        <p:spPr>
          <a:xfrm rot="10800000" flipH="1">
            <a:off x="-126747" y="-80268"/>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3847604" y="4561862"/>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5672701" y="3068991"/>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flipH="1">
            <a:off x="6934291" y="1370635"/>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flipH="1">
            <a:off x="8769373" y="114467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flipH="1">
            <a:off x="1424974" y="238149"/>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flipH="1">
            <a:off x="-126741" y="4875800"/>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rot="10800000" flipH="1">
            <a:off x="-126741" y="137046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flipH="1">
            <a:off x="616596" y="4561858"/>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8"/>
          <p:cNvGrpSpPr/>
          <p:nvPr/>
        </p:nvGrpSpPr>
        <p:grpSpPr>
          <a:xfrm flipH="1">
            <a:off x="8004750" y="963881"/>
            <a:ext cx="413545" cy="210602"/>
            <a:chOff x="2997351" y="1193725"/>
            <a:chExt cx="413545" cy="210602"/>
          </a:xfrm>
        </p:grpSpPr>
        <p:sp>
          <p:nvSpPr>
            <p:cNvPr id="169" name="Google Shape;169;p8"/>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72" name="Google Shape;172;p8"/>
          <p:cNvSpPr txBox="1">
            <a:spLocks noGrp="1"/>
          </p:cNvSpPr>
          <p:nvPr>
            <p:ph type="subTitle" idx="1"/>
          </p:nvPr>
        </p:nvSpPr>
        <p:spPr>
          <a:xfrm>
            <a:off x="1139250" y="1398925"/>
            <a:ext cx="6865500" cy="32058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r>
              <a:rPr lang="en-US"/>
              <a:t>Click to edit Master subtitle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2">
    <p:bg>
      <p:bgPr>
        <a:solidFill>
          <a:schemeClr val="lt1"/>
        </a:solidFill>
        <a:effectLst/>
      </p:bgPr>
    </p:bg>
    <p:spTree>
      <p:nvGrpSpPr>
        <p:cNvPr id="1" name="Shape 289"/>
        <p:cNvGrpSpPr/>
        <p:nvPr/>
      </p:nvGrpSpPr>
      <p:grpSpPr>
        <a:xfrm>
          <a:off x="0" y="0"/>
          <a:ext cx="0" cy="0"/>
          <a:chOff x="0" y="0"/>
          <a:chExt cx="0" cy="0"/>
        </a:xfrm>
      </p:grpSpPr>
      <p:sp>
        <p:nvSpPr>
          <p:cNvPr id="290" name="Google Shape;290;p15"/>
          <p:cNvSpPr/>
          <p:nvPr/>
        </p:nvSpPr>
        <p:spPr>
          <a:xfrm rot="10800000" flipH="1">
            <a:off x="-126747" y="-80268"/>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txBox="1">
            <a:spLocks noGrp="1"/>
          </p:cNvSpPr>
          <p:nvPr>
            <p:ph type="title"/>
          </p:nvPr>
        </p:nvSpPr>
        <p:spPr>
          <a:xfrm>
            <a:off x="6029095" y="2310041"/>
            <a:ext cx="24003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292" name="Google Shape;292;p15"/>
          <p:cNvSpPr txBox="1">
            <a:spLocks noGrp="1"/>
          </p:cNvSpPr>
          <p:nvPr>
            <p:ph type="subTitle" idx="1"/>
          </p:nvPr>
        </p:nvSpPr>
        <p:spPr>
          <a:xfrm>
            <a:off x="6029091" y="2777641"/>
            <a:ext cx="24003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93" name="Google Shape;293;p15"/>
          <p:cNvSpPr txBox="1">
            <a:spLocks noGrp="1"/>
          </p:cNvSpPr>
          <p:nvPr>
            <p:ph type="title" idx="2"/>
          </p:nvPr>
        </p:nvSpPr>
        <p:spPr>
          <a:xfrm>
            <a:off x="2306850" y="445025"/>
            <a:ext cx="453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94" name="Google Shape;294;p15"/>
          <p:cNvSpPr txBox="1">
            <a:spLocks noGrp="1"/>
          </p:cNvSpPr>
          <p:nvPr>
            <p:ph type="title" idx="3"/>
          </p:nvPr>
        </p:nvSpPr>
        <p:spPr>
          <a:xfrm>
            <a:off x="3371847" y="2310041"/>
            <a:ext cx="24003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295" name="Google Shape;295;p15"/>
          <p:cNvSpPr txBox="1">
            <a:spLocks noGrp="1"/>
          </p:cNvSpPr>
          <p:nvPr>
            <p:ph type="subTitle" idx="4"/>
          </p:nvPr>
        </p:nvSpPr>
        <p:spPr>
          <a:xfrm>
            <a:off x="3371845" y="2777641"/>
            <a:ext cx="24003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96" name="Google Shape;296;p15"/>
          <p:cNvSpPr txBox="1">
            <a:spLocks noGrp="1"/>
          </p:cNvSpPr>
          <p:nvPr>
            <p:ph type="title" idx="5"/>
          </p:nvPr>
        </p:nvSpPr>
        <p:spPr>
          <a:xfrm>
            <a:off x="714600" y="2310041"/>
            <a:ext cx="24003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297" name="Google Shape;297;p15"/>
          <p:cNvSpPr txBox="1">
            <a:spLocks noGrp="1"/>
          </p:cNvSpPr>
          <p:nvPr>
            <p:ph type="subTitle" idx="6"/>
          </p:nvPr>
        </p:nvSpPr>
        <p:spPr>
          <a:xfrm>
            <a:off x="714600" y="2777641"/>
            <a:ext cx="24003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98" name="Google Shape;298;p15"/>
          <p:cNvSpPr/>
          <p:nvPr/>
        </p:nvSpPr>
        <p:spPr>
          <a:xfrm rot="10800000" flipH="1">
            <a:off x="8769373" y="114467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7878875" y="234431"/>
            <a:ext cx="413545" cy="210602"/>
            <a:chOff x="2997351" y="1193725"/>
            <a:chExt cx="413545" cy="210602"/>
          </a:xfrm>
        </p:grpSpPr>
        <p:sp>
          <p:nvSpPr>
            <p:cNvPr id="300" name="Google Shape;300;p15"/>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p:nvPr/>
        </p:nvSpPr>
        <p:spPr>
          <a:xfrm rot="900056" flipH="1">
            <a:off x="7413186" y="3309500"/>
            <a:ext cx="1748417" cy="1465516"/>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rot="1815088" flipH="1">
            <a:off x="5254786"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rot="2235283" flipH="1">
            <a:off x="1477236"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flipH="1">
            <a:off x="723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98375" y="3620139"/>
            <a:ext cx="2278803" cy="1901692"/>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flipH="1">
            <a:off x="-43138"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8215892" y="21419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BLANK_1_2_1">
    <p:bg>
      <p:bgPr>
        <a:solidFill>
          <a:schemeClr val="lt1"/>
        </a:solidFill>
        <a:effectLst/>
      </p:bgPr>
    </p:bg>
    <p:spTree>
      <p:nvGrpSpPr>
        <p:cNvPr id="1" name="Shape 347"/>
        <p:cNvGrpSpPr/>
        <p:nvPr/>
      </p:nvGrpSpPr>
      <p:grpSpPr>
        <a:xfrm>
          <a:off x="0" y="0"/>
          <a:ext cx="0" cy="0"/>
          <a:chOff x="0" y="0"/>
          <a:chExt cx="0" cy="0"/>
        </a:xfrm>
      </p:grpSpPr>
      <p:sp>
        <p:nvSpPr>
          <p:cNvPr id="348" name="Google Shape;348;p18"/>
          <p:cNvSpPr/>
          <p:nvPr/>
        </p:nvSpPr>
        <p:spPr>
          <a:xfrm flipH="1">
            <a:off x="4914250" y="2371950"/>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0" name="Google Shape;350;p18"/>
          <p:cNvSpPr txBox="1">
            <a:spLocks noGrp="1"/>
          </p:cNvSpPr>
          <p:nvPr>
            <p:ph type="title" idx="2"/>
          </p:nvPr>
        </p:nvSpPr>
        <p:spPr>
          <a:xfrm>
            <a:off x="4914249" y="11538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51" name="Google Shape;351;p18"/>
          <p:cNvSpPr txBox="1">
            <a:spLocks noGrp="1"/>
          </p:cNvSpPr>
          <p:nvPr>
            <p:ph type="title" idx="3" hasCustomPrompt="1"/>
          </p:nvPr>
        </p:nvSpPr>
        <p:spPr>
          <a:xfrm>
            <a:off x="4250750" y="11538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18"/>
          <p:cNvSpPr txBox="1">
            <a:spLocks noGrp="1"/>
          </p:cNvSpPr>
          <p:nvPr>
            <p:ph type="subTitle" idx="1"/>
          </p:nvPr>
        </p:nvSpPr>
        <p:spPr>
          <a:xfrm>
            <a:off x="4250750" y="16214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53" name="Google Shape;353;p18"/>
          <p:cNvSpPr txBox="1">
            <a:spLocks noGrp="1"/>
          </p:cNvSpPr>
          <p:nvPr>
            <p:ph type="title" idx="4"/>
          </p:nvPr>
        </p:nvSpPr>
        <p:spPr>
          <a:xfrm>
            <a:off x="4914249" y="20299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54" name="Google Shape;354;p18"/>
          <p:cNvSpPr txBox="1">
            <a:spLocks noGrp="1"/>
          </p:cNvSpPr>
          <p:nvPr>
            <p:ph type="title" idx="5" hasCustomPrompt="1"/>
          </p:nvPr>
        </p:nvSpPr>
        <p:spPr>
          <a:xfrm>
            <a:off x="4250750" y="20299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8"/>
          <p:cNvSpPr txBox="1">
            <a:spLocks noGrp="1"/>
          </p:cNvSpPr>
          <p:nvPr>
            <p:ph type="subTitle" idx="6"/>
          </p:nvPr>
        </p:nvSpPr>
        <p:spPr>
          <a:xfrm>
            <a:off x="4250750" y="24975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56" name="Google Shape;356;p18"/>
          <p:cNvSpPr txBox="1">
            <a:spLocks noGrp="1"/>
          </p:cNvSpPr>
          <p:nvPr>
            <p:ph type="title" idx="7"/>
          </p:nvPr>
        </p:nvSpPr>
        <p:spPr>
          <a:xfrm>
            <a:off x="4914249" y="29060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57" name="Google Shape;357;p18"/>
          <p:cNvSpPr txBox="1">
            <a:spLocks noGrp="1"/>
          </p:cNvSpPr>
          <p:nvPr>
            <p:ph type="title" idx="8" hasCustomPrompt="1"/>
          </p:nvPr>
        </p:nvSpPr>
        <p:spPr>
          <a:xfrm>
            <a:off x="4250750" y="29060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8"/>
          <p:cNvSpPr txBox="1">
            <a:spLocks noGrp="1"/>
          </p:cNvSpPr>
          <p:nvPr>
            <p:ph type="subTitle" idx="9"/>
          </p:nvPr>
        </p:nvSpPr>
        <p:spPr>
          <a:xfrm>
            <a:off x="4250750" y="33736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59" name="Google Shape;359;p18"/>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60" name="Google Shape;360;p18"/>
          <p:cNvSpPr txBox="1">
            <a:spLocks noGrp="1"/>
          </p:cNvSpPr>
          <p:nvPr>
            <p:ph type="title" idx="14" hasCustomPrompt="1"/>
          </p:nvPr>
        </p:nvSpPr>
        <p:spPr>
          <a:xfrm>
            <a:off x="4250750" y="37821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18"/>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62" name="Google Shape;362;p18"/>
          <p:cNvSpPr/>
          <p:nvPr/>
        </p:nvSpPr>
        <p:spPr>
          <a:xfrm>
            <a:off x="681175" y="293441"/>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477692" y="549765"/>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5959567" y="4814126"/>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274788" y="52133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7801725" y="35412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flipH="1">
            <a:off x="-128308" y="24016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flipH="1">
            <a:off x="8823301"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flipH="1">
            <a:off x="4303818" y="3841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rot="10800000">
            <a:off x="3457233" y="120142"/>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rot="10800000">
            <a:off x="200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rot="10800000">
            <a:off x="8908911" y="7017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8498589" y="2919911"/>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1" y="11537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45"/>
        <p:cNvGrpSpPr/>
        <p:nvPr/>
      </p:nvGrpSpPr>
      <p:grpSpPr>
        <a:xfrm>
          <a:off x="0" y="0"/>
          <a:ext cx="0" cy="0"/>
          <a:chOff x="0" y="0"/>
          <a:chExt cx="0" cy="0"/>
        </a:xfrm>
      </p:grpSpPr>
      <p:sp>
        <p:nvSpPr>
          <p:cNvPr id="446" name="Google Shape;446;p22"/>
          <p:cNvSpPr/>
          <p:nvPr/>
        </p:nvSpPr>
        <p:spPr>
          <a:xfrm flipH="1">
            <a:off x="72"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flipH="1">
            <a:off x="7152884"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flipH="1">
            <a:off x="300664" y="4326103"/>
            <a:ext cx="2082569" cy="57268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2"/>
          <p:cNvGrpSpPr/>
          <p:nvPr/>
        </p:nvGrpSpPr>
        <p:grpSpPr>
          <a:xfrm>
            <a:off x="-126741" y="210082"/>
            <a:ext cx="9458174" cy="4006055"/>
            <a:chOff x="-126741" y="210082"/>
            <a:chExt cx="9458174" cy="4006055"/>
          </a:xfrm>
        </p:grpSpPr>
        <p:sp>
          <p:nvSpPr>
            <p:cNvPr id="450" name="Google Shape;450;p22"/>
            <p:cNvSpPr/>
            <p:nvPr/>
          </p:nvSpPr>
          <p:spPr>
            <a:xfrm flipH="1">
              <a:off x="140599" y="629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flipH="1">
              <a:off x="-126741"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flipH="1">
              <a:off x="-126721"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flipH="1">
              <a:off x="8711212"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flipH="1">
              <a:off x="8769750"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2"/>
          <p:cNvSpPr/>
          <p:nvPr/>
        </p:nvSpPr>
        <p:spPr>
          <a:xfrm flipH="1">
            <a:off x="7398231"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2"/>
          <p:cNvGrpSpPr/>
          <p:nvPr/>
        </p:nvGrpSpPr>
        <p:grpSpPr>
          <a:xfrm flipH="1">
            <a:off x="8223996" y="4394750"/>
            <a:ext cx="413545" cy="210602"/>
            <a:chOff x="2997351" y="1193725"/>
            <a:chExt cx="413545" cy="210602"/>
          </a:xfrm>
        </p:grpSpPr>
        <p:sp>
          <p:nvSpPr>
            <p:cNvPr id="457" name="Google Shape;457;p22"/>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9" r:id="rId5"/>
    <p:sldLayoutId id="2147483660" r:id="rId6"/>
    <p:sldLayoutId id="2147483661" r:id="rId7"/>
    <p:sldLayoutId id="2147483664" r:id="rId8"/>
    <p:sldLayoutId id="2147483668" r:id="rId9"/>
    <p:sldLayoutId id="2147483671" r:id="rId10"/>
    <p:sldLayoutId id="2147483679" r:id="rId11"/>
    <p:sldLayoutId id="2147483682" r:id="rId12"/>
    <p:sldLayoutId id="2147483687" r:id="rId13"/>
    <p:sldLayoutId id="2147483694" r:id="rId14"/>
    <p:sldLayoutId id="2147483696" r:id="rId15"/>
    <p:sldLayoutId id="2147483697" r:id="rId16"/>
    <p:sldLayoutId id="2147483702" r:id="rId17"/>
    <p:sldLayoutId id="2147483703" r:id="rId1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ites.google.com/chromium.org/driver/downloads"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hyperlink" Target="https://www.python.org/download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the-internet.herokuapp.com/checkboxes"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he-internet.herokuapp.com/checkboxes"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hyperlink" Target="https://www.python.org/downloads/" TargetMode="External"/><Relationship Id="rId3" Type="http://schemas.openxmlformats.org/officeDocument/2006/relationships/hyperlink" Target="https://realpython.com/python-testing/" TargetMode="External"/><Relationship Id="rId7" Type="http://schemas.openxmlformats.org/officeDocument/2006/relationships/hyperlink" Target="https://www.selenium.dev/documentation/" TargetMode="External"/><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hyperlink" Target="https://the-internet.herokuapp.com/" TargetMode="External"/><Relationship Id="rId5" Type="http://schemas.openxmlformats.org/officeDocument/2006/relationships/hyperlink" Target="https://www.freecodecamp.org/news/dom-explained-everything-you-need-to-know-about-the-document-object-model/" TargetMode="External"/><Relationship Id="rId10" Type="http://schemas.openxmlformats.org/officeDocument/2006/relationships/image" Target="../media/image1.png"/><Relationship Id="rId4" Type="http://schemas.openxmlformats.org/officeDocument/2006/relationships/hyperlink" Target="https://www.youtube.com/watch?v=dipIa3SfWKs&amp;list=PL6tu16kXT9PqeBsa05mZoIWJLlYmkdQR2" TargetMode="External"/><Relationship Id="rId9" Type="http://schemas.openxmlformats.org/officeDocument/2006/relationships/hyperlink" Target="https://sites.google.com/chromium.org/driver/download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ailto:mivy8@gatech.edu" TargetMode="External"/><Relationship Id="rId2" Type="http://schemas.openxmlformats.org/officeDocument/2006/relationships/notesSlide" Target="../notesSlides/notesSlide40.xml"/><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hyperlink" Target="https://www.linkedin.com/in/marjorie-ivy-7410b6b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1"/>
        <p:cNvGrpSpPr/>
        <p:nvPr/>
      </p:nvGrpSpPr>
      <p:grpSpPr>
        <a:xfrm>
          <a:off x="0" y="0"/>
          <a:ext cx="0" cy="0"/>
          <a:chOff x="0" y="0"/>
          <a:chExt cx="0" cy="0"/>
        </a:xfrm>
      </p:grpSpPr>
      <p:sp>
        <p:nvSpPr>
          <p:cNvPr id="1252" name="Google Shape;1252;p58"/>
          <p:cNvSpPr txBox="1">
            <a:spLocks noGrp="1"/>
          </p:cNvSpPr>
          <p:nvPr>
            <p:ph type="ctrTitle"/>
          </p:nvPr>
        </p:nvSpPr>
        <p:spPr>
          <a:xfrm>
            <a:off x="2094550" y="1101250"/>
            <a:ext cx="5050500" cy="17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From Manual to Automation</a:t>
            </a:r>
            <a:endParaRPr dirty="0"/>
          </a:p>
        </p:txBody>
      </p:sp>
      <p:sp>
        <p:nvSpPr>
          <p:cNvPr id="1253" name="Google Shape;1253;p58"/>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 Introduction to Coding for QA Testers</a:t>
            </a:r>
            <a:endParaRPr dirty="0"/>
          </a:p>
        </p:txBody>
      </p:sp>
      <p:pic>
        <p:nvPicPr>
          <p:cNvPr id="1254" name="Google Shape;1254;p58"/>
          <p:cNvPicPr preferRelativeResize="0"/>
          <p:nvPr/>
        </p:nvPicPr>
        <p:blipFill>
          <a:blip r:embed="rId3">
            <a:alphaModFix/>
          </a:blip>
          <a:stretch>
            <a:fillRect/>
          </a:stretch>
        </p:blipFill>
        <p:spPr>
          <a:xfrm>
            <a:off x="-230150" y="-132800"/>
            <a:ext cx="1805975" cy="180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Coding</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4274522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8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To Coding</a:t>
            </a:r>
            <a:endParaRPr dirty="0"/>
          </a:p>
        </p:txBody>
      </p:sp>
      <p:sp>
        <p:nvSpPr>
          <p:cNvPr id="2015" name="Google Shape;2015;p86"/>
          <p:cNvSpPr txBox="1">
            <a:spLocks noGrp="1"/>
          </p:cNvSpPr>
          <p:nvPr>
            <p:ph type="subTitle" idx="1"/>
          </p:nvPr>
        </p:nvSpPr>
        <p:spPr>
          <a:xfrm>
            <a:off x="1139250" y="945442"/>
            <a:ext cx="6865500" cy="3205800"/>
          </a:xfrm>
          <a:prstGeom prst="rect">
            <a:avLst/>
          </a:prstGeom>
        </p:spPr>
        <p:txBody>
          <a:bodyPr spcFirstLastPara="1" wrap="square" lIns="91425" tIns="91425" rIns="91425" bIns="91425" anchor="ctr" anchorCtr="0">
            <a:noAutofit/>
          </a:bodyPr>
          <a:lstStyle/>
          <a:p>
            <a:pPr marL="457200" lvl="0" indent="-330200" algn="l" rtl="0">
              <a:spcBef>
                <a:spcPts val="1000"/>
              </a:spcBef>
              <a:spcAft>
                <a:spcPts val="0"/>
              </a:spcAft>
              <a:buSzPts val="1600"/>
              <a:buAutoNum type="arabicPeriod"/>
            </a:pPr>
            <a:r>
              <a:rPr lang="en-US" sz="2400" dirty="0">
                <a:latin typeface="Domine" panose="020B0604020202020204" charset="0"/>
              </a:rPr>
              <a:t>Python – as our language</a:t>
            </a:r>
          </a:p>
          <a:p>
            <a:pPr marL="457200" lvl="0" indent="-330200" algn="l" rtl="0">
              <a:spcBef>
                <a:spcPts val="1000"/>
              </a:spcBef>
              <a:spcAft>
                <a:spcPts val="0"/>
              </a:spcAft>
              <a:buSzPts val="1600"/>
              <a:buAutoNum type="arabicPeriod"/>
            </a:pPr>
            <a:r>
              <a:rPr lang="en" sz="2400" dirty="0">
                <a:latin typeface="Domine" panose="020B0604020202020204" charset="0"/>
              </a:rPr>
              <a:t>Variables, Data Types, and Operators</a:t>
            </a:r>
            <a:endParaRPr sz="2400" dirty="0">
              <a:latin typeface="Domine" panose="020B0604020202020204" charset="0"/>
            </a:endParaRPr>
          </a:p>
          <a:p>
            <a:pPr marL="457200" lvl="0" indent="-330200" algn="l" rtl="0">
              <a:spcBef>
                <a:spcPts val="1000"/>
              </a:spcBef>
              <a:spcAft>
                <a:spcPts val="0"/>
              </a:spcAft>
              <a:buSzPts val="1600"/>
              <a:buAutoNum type="arabicPeriod"/>
            </a:pPr>
            <a:r>
              <a:rPr lang="en" sz="2400" dirty="0">
                <a:latin typeface="Domine" panose="020B0604020202020204" charset="0"/>
              </a:rPr>
              <a:t>Control Flow Structures</a:t>
            </a:r>
            <a:endParaRPr sz="2400" dirty="0">
              <a:latin typeface="Domine" panose="020B0604020202020204" charset="0"/>
            </a:endParaRPr>
          </a:p>
          <a:p>
            <a:pPr marL="457200" lvl="0" indent="-330200" algn="l" rtl="0">
              <a:spcBef>
                <a:spcPts val="1000"/>
              </a:spcBef>
              <a:spcAft>
                <a:spcPts val="0"/>
              </a:spcAft>
              <a:buSzPts val="1600"/>
              <a:buAutoNum type="arabicPeriod"/>
            </a:pPr>
            <a:r>
              <a:rPr lang="en" sz="2400" dirty="0">
                <a:latin typeface="Domine" panose="020B0604020202020204" charset="0"/>
              </a:rPr>
              <a:t>Classes and Objects</a:t>
            </a:r>
            <a:endParaRPr sz="2400" dirty="0">
              <a:latin typeface="Domine" panose="020B0604020202020204" charset="0"/>
            </a:endParaRPr>
          </a:p>
          <a:p>
            <a:pPr marL="457200" lvl="0" indent="-330200" algn="l" rtl="0">
              <a:spcBef>
                <a:spcPts val="1000"/>
              </a:spcBef>
              <a:spcAft>
                <a:spcPts val="0"/>
              </a:spcAft>
              <a:buSzPts val="1600"/>
              <a:buAutoNum type="arabicPeriod"/>
            </a:pPr>
            <a:r>
              <a:rPr lang="en" sz="2400" dirty="0">
                <a:latin typeface="Domine" panose="020B0604020202020204" charset="0"/>
              </a:rPr>
              <a:t>Libraries</a:t>
            </a:r>
          </a:p>
          <a:p>
            <a:pPr marL="457200" lvl="0" indent="-330200" algn="l" rtl="0">
              <a:spcBef>
                <a:spcPts val="1000"/>
              </a:spcBef>
              <a:spcAft>
                <a:spcPts val="0"/>
              </a:spcAft>
              <a:buSzPts val="1600"/>
              <a:buAutoNum type="arabicPeriod"/>
            </a:pPr>
            <a:r>
              <a:rPr lang="en" sz="2400" dirty="0">
                <a:latin typeface="Domine" panose="020B0604020202020204" charset="0"/>
              </a:rPr>
              <a:t>DOM – Document Object Model</a:t>
            </a:r>
            <a:endParaRPr sz="2400" dirty="0">
              <a:latin typeface="Domine" panose="020B0604020202020204" charset="0"/>
            </a:endParaRPr>
          </a:p>
        </p:txBody>
      </p:sp>
      <p:pic>
        <p:nvPicPr>
          <p:cNvPr id="2016" name="Google Shape;2016;p86"/>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Coding</a:t>
            </a:r>
            <a:endParaRPr dirty="0"/>
          </a:p>
        </p:txBody>
      </p:sp>
      <p:sp>
        <p:nvSpPr>
          <p:cNvPr id="2133" name="Google Shape;2133;p92"/>
          <p:cNvSpPr txBox="1"/>
          <p:nvPr/>
        </p:nvSpPr>
        <p:spPr>
          <a:xfrm>
            <a:off x="1484949" y="1740072"/>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High Level Programming Language</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1984507"/>
            <a:ext cx="3130951"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Roboto"/>
                <a:ea typeface="Roboto"/>
                <a:cs typeface="Roboto"/>
                <a:sym typeface="Roboto"/>
              </a:rPr>
              <a:t>Known for its versatility and readability</a:t>
            </a:r>
            <a:endParaRPr sz="1600" dirty="0">
              <a:solidFill>
                <a:schemeClr val="dk1"/>
              </a:solidFill>
              <a:latin typeface="Roboto"/>
              <a:ea typeface="Roboto"/>
              <a:cs typeface="Roboto"/>
              <a:sym typeface="Roboto"/>
            </a:endParaRPr>
          </a:p>
        </p:txBody>
      </p:sp>
      <p:sp>
        <p:nvSpPr>
          <p:cNvPr id="2135" name="Google Shape;2135;p92"/>
          <p:cNvSpPr/>
          <p:nvPr/>
        </p:nvSpPr>
        <p:spPr>
          <a:xfrm>
            <a:off x="720000" y="169620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1</a:t>
            </a:r>
            <a:endParaRPr sz="2000" b="1">
              <a:solidFill>
                <a:schemeClr val="dk1"/>
              </a:solidFill>
              <a:latin typeface="Domine"/>
              <a:ea typeface="Domine"/>
              <a:cs typeface="Domine"/>
              <a:sym typeface="Domine"/>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Python</a:t>
            </a:r>
            <a:endParaRPr sz="2000" b="1" dirty="0">
              <a:solidFill>
                <a:schemeClr val="dk1"/>
              </a:solidFill>
              <a:latin typeface="Domine"/>
              <a:ea typeface="Domine"/>
              <a:cs typeface="Domine"/>
              <a:sym typeface="Domine"/>
            </a:endParaRPr>
          </a:p>
        </p:txBody>
      </p:sp>
      <p:sp>
        <p:nvSpPr>
          <p:cNvPr id="2145" name="Google Shape;2145;p92"/>
          <p:cNvSpPr txBox="1"/>
          <p:nvPr/>
        </p:nvSpPr>
        <p:spPr>
          <a:xfrm>
            <a:off x="1484949" y="2624625"/>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Uses indention</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84949" y="2904825"/>
            <a:ext cx="1867849"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Roboto"/>
                <a:ea typeface="Roboto"/>
                <a:cs typeface="Roboto"/>
                <a:sym typeface="Roboto"/>
              </a:rPr>
              <a:t>Often uses English keywords</a:t>
            </a:r>
          </a:p>
        </p:txBody>
      </p:sp>
      <p:sp>
        <p:nvSpPr>
          <p:cNvPr id="2147" name="Google Shape;2147;p92"/>
          <p:cNvSpPr/>
          <p:nvPr/>
        </p:nvSpPr>
        <p:spPr>
          <a:xfrm>
            <a:off x="720000" y="2764725"/>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2</a:t>
            </a:r>
            <a:endParaRPr sz="2000" b="1">
              <a:solidFill>
                <a:schemeClr val="dk1"/>
              </a:solidFill>
              <a:latin typeface="Domine"/>
              <a:ea typeface="Domine"/>
              <a:cs typeface="Domine"/>
              <a:sym typeface="Domine"/>
            </a:endParaRPr>
          </a:p>
        </p:txBody>
      </p:sp>
      <p:sp>
        <p:nvSpPr>
          <p:cNvPr id="2148" name="Google Shape;2148;p92"/>
          <p:cNvSpPr txBox="1"/>
          <p:nvPr/>
        </p:nvSpPr>
        <p:spPr>
          <a:xfrm>
            <a:off x="1484949" y="369315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Importance</a:t>
            </a:r>
            <a:endParaRPr sz="2000" b="1" dirty="0">
              <a:solidFill>
                <a:schemeClr val="dk1"/>
              </a:solidFill>
              <a:latin typeface="Domine"/>
              <a:ea typeface="Domine"/>
              <a:cs typeface="Domine"/>
              <a:sym typeface="Domine"/>
            </a:endParaRPr>
          </a:p>
        </p:txBody>
      </p:sp>
      <p:sp>
        <p:nvSpPr>
          <p:cNvPr id="2149" name="Google Shape;2149;p92"/>
          <p:cNvSpPr txBox="1"/>
          <p:nvPr/>
        </p:nvSpPr>
        <p:spPr>
          <a:xfrm>
            <a:off x="1484950" y="3973350"/>
            <a:ext cx="195706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Roboto"/>
                <a:ea typeface="Roboto"/>
                <a:cs typeface="Roboto"/>
                <a:sym typeface="Roboto"/>
              </a:rPr>
              <a:t>Code Readability and Simplicity</a:t>
            </a:r>
            <a:endParaRPr sz="1600" dirty="0">
              <a:solidFill>
                <a:schemeClr val="dk1"/>
              </a:solidFill>
              <a:latin typeface="Roboto"/>
              <a:ea typeface="Roboto"/>
              <a:cs typeface="Roboto"/>
              <a:sym typeface="Roboto"/>
            </a:endParaRPr>
          </a:p>
        </p:txBody>
      </p:sp>
      <p:sp>
        <p:nvSpPr>
          <p:cNvPr id="2150" name="Google Shape;2150;p92"/>
          <p:cNvSpPr/>
          <p:nvPr/>
        </p:nvSpPr>
        <p:spPr>
          <a:xfrm>
            <a:off x="720000" y="383325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3</a:t>
            </a:r>
            <a:endParaRPr sz="2000" b="1">
              <a:solidFill>
                <a:schemeClr val="dk1"/>
              </a:solidFill>
              <a:latin typeface="Domine"/>
              <a:ea typeface="Domine"/>
              <a:cs typeface="Domine"/>
              <a:sym typeface="Domine"/>
            </a:endParaRPr>
          </a:p>
        </p:txBody>
      </p:sp>
      <p:cxnSp>
        <p:nvCxnSpPr>
          <p:cNvPr id="2151" name="Google Shape;2151;p92"/>
          <p:cNvCxnSpPr>
            <a:stCxn id="2135" idx="4"/>
            <a:endCxn id="2147" idx="0"/>
          </p:cNvCxnSpPr>
          <p:nvPr/>
        </p:nvCxnSpPr>
        <p:spPr>
          <a:xfrm>
            <a:off x="1006350" y="2268900"/>
            <a:ext cx="0" cy="495900"/>
          </a:xfrm>
          <a:prstGeom prst="straightConnector1">
            <a:avLst/>
          </a:prstGeom>
          <a:noFill/>
          <a:ln w="19050" cap="flat" cmpd="sng">
            <a:solidFill>
              <a:schemeClr val="dk1"/>
            </a:solidFill>
            <a:prstDash val="solid"/>
            <a:round/>
            <a:headEnd type="none" w="med" len="med"/>
            <a:tailEnd type="none" w="med" len="med"/>
          </a:ln>
        </p:spPr>
      </p:cxnSp>
      <p:cxnSp>
        <p:nvCxnSpPr>
          <p:cNvPr id="2152" name="Google Shape;2152;p92"/>
          <p:cNvCxnSpPr>
            <a:stCxn id="2147" idx="4"/>
            <a:endCxn id="2150" idx="0"/>
          </p:cNvCxnSpPr>
          <p:nvPr/>
        </p:nvCxnSpPr>
        <p:spPr>
          <a:xfrm>
            <a:off x="1006350" y="3337425"/>
            <a:ext cx="0" cy="495900"/>
          </a:xfrm>
          <a:prstGeom prst="straightConnector1">
            <a:avLst/>
          </a:prstGeom>
          <a:noFill/>
          <a:ln w="19050" cap="flat" cmpd="sng">
            <a:solidFill>
              <a:schemeClr val="dk1"/>
            </a:solidFill>
            <a:prstDash val="solid"/>
            <a:round/>
            <a:headEnd type="none" w="med" len="med"/>
            <a:tailEnd type="none" w="med" len="med"/>
          </a:ln>
        </p:spPr>
      </p:cxnSp>
      <p:sp>
        <p:nvSpPr>
          <p:cNvPr id="2162" name="Google Shape;2162;p92"/>
          <p:cNvSpPr txBox="1"/>
          <p:nvPr/>
        </p:nvSpPr>
        <p:spPr>
          <a:xfrm>
            <a:off x="4579398" y="2674593"/>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Usage</a:t>
            </a:r>
            <a:endParaRPr sz="2000" b="1" dirty="0">
              <a:solidFill>
                <a:schemeClr val="dk1"/>
              </a:solidFill>
              <a:latin typeface="Domine"/>
              <a:ea typeface="Domine"/>
              <a:cs typeface="Domine"/>
              <a:sym typeface="Domine"/>
            </a:endParaRPr>
          </a:p>
        </p:txBody>
      </p:sp>
      <p:sp>
        <p:nvSpPr>
          <p:cNvPr id="2163" name="Google Shape;2163;p92"/>
          <p:cNvSpPr txBox="1"/>
          <p:nvPr/>
        </p:nvSpPr>
        <p:spPr>
          <a:xfrm>
            <a:off x="4577361" y="3887765"/>
            <a:ext cx="919200"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Machine Learning</a:t>
            </a:r>
            <a:endParaRPr dirty="0">
              <a:solidFill>
                <a:schemeClr val="dk1"/>
              </a:solidFill>
              <a:latin typeface="Roboto"/>
              <a:ea typeface="Roboto"/>
              <a:cs typeface="Roboto"/>
              <a:sym typeface="Roboto"/>
            </a:endParaRPr>
          </a:p>
        </p:txBody>
      </p:sp>
      <p:sp>
        <p:nvSpPr>
          <p:cNvPr id="2164" name="Google Shape;2164;p92"/>
          <p:cNvSpPr/>
          <p:nvPr/>
        </p:nvSpPr>
        <p:spPr>
          <a:xfrm>
            <a:off x="4752648" y="3127531"/>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sp>
        <p:nvSpPr>
          <p:cNvPr id="2165" name="Google Shape;2165;p92"/>
          <p:cNvSpPr txBox="1"/>
          <p:nvPr/>
        </p:nvSpPr>
        <p:spPr>
          <a:xfrm>
            <a:off x="5521260" y="3800418"/>
            <a:ext cx="919200"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AI</a:t>
            </a:r>
            <a:endParaRPr dirty="0">
              <a:solidFill>
                <a:schemeClr val="dk1"/>
              </a:solidFill>
              <a:latin typeface="Roboto"/>
              <a:ea typeface="Roboto"/>
              <a:cs typeface="Roboto"/>
              <a:sym typeface="Roboto"/>
            </a:endParaRPr>
          </a:p>
        </p:txBody>
      </p:sp>
      <p:sp>
        <p:nvSpPr>
          <p:cNvPr id="2166" name="Google Shape;2166;p92"/>
          <p:cNvSpPr/>
          <p:nvPr/>
        </p:nvSpPr>
        <p:spPr>
          <a:xfrm>
            <a:off x="5712418" y="3127531"/>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sp>
        <p:nvSpPr>
          <p:cNvPr id="2167" name="Google Shape;2167;p92"/>
          <p:cNvSpPr txBox="1"/>
          <p:nvPr/>
        </p:nvSpPr>
        <p:spPr>
          <a:xfrm>
            <a:off x="6391061" y="3791481"/>
            <a:ext cx="1112201"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Automation</a:t>
            </a:r>
            <a:endParaRPr dirty="0">
              <a:solidFill>
                <a:schemeClr val="dk1"/>
              </a:solidFill>
              <a:latin typeface="Roboto"/>
              <a:ea typeface="Roboto"/>
              <a:cs typeface="Roboto"/>
              <a:sym typeface="Roboto"/>
            </a:endParaRPr>
          </a:p>
        </p:txBody>
      </p:sp>
      <p:sp>
        <p:nvSpPr>
          <p:cNvPr id="2168" name="Google Shape;2168;p92"/>
          <p:cNvSpPr/>
          <p:nvPr/>
        </p:nvSpPr>
        <p:spPr>
          <a:xfrm>
            <a:off x="6649882" y="3149833"/>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sp>
        <p:nvSpPr>
          <p:cNvPr id="2169" name="Google Shape;2169;p92"/>
          <p:cNvSpPr txBox="1"/>
          <p:nvPr/>
        </p:nvSpPr>
        <p:spPr>
          <a:xfrm>
            <a:off x="7405251" y="3864757"/>
            <a:ext cx="1287649"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Web Development</a:t>
            </a:r>
            <a:endParaRPr dirty="0">
              <a:solidFill>
                <a:schemeClr val="dk1"/>
              </a:solidFill>
              <a:latin typeface="Roboto"/>
              <a:ea typeface="Roboto"/>
              <a:cs typeface="Roboto"/>
              <a:sym typeface="Roboto"/>
            </a:endParaRPr>
          </a:p>
        </p:txBody>
      </p:sp>
      <p:sp>
        <p:nvSpPr>
          <p:cNvPr id="2170" name="Google Shape;2170;p92"/>
          <p:cNvSpPr/>
          <p:nvPr/>
        </p:nvSpPr>
        <p:spPr>
          <a:xfrm>
            <a:off x="7765768" y="3134965"/>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grpSp>
        <p:nvGrpSpPr>
          <p:cNvPr id="2171" name="Google Shape;2171;p92"/>
          <p:cNvGrpSpPr/>
          <p:nvPr/>
        </p:nvGrpSpPr>
        <p:grpSpPr>
          <a:xfrm>
            <a:off x="5837678" y="3254870"/>
            <a:ext cx="322180" cy="318021"/>
            <a:chOff x="6232000" y="1435050"/>
            <a:chExt cx="488225" cy="481850"/>
          </a:xfrm>
        </p:grpSpPr>
        <p:sp>
          <p:nvSpPr>
            <p:cNvPr id="2172" name="Google Shape;2172;p9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3" name="Google Shape;2173;p9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4" name="Google Shape;2174;p9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5" name="Google Shape;2175;p9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6" name="Google Shape;2176;p9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77" name="Google Shape;2177;p92"/>
          <p:cNvGrpSpPr/>
          <p:nvPr/>
        </p:nvGrpSpPr>
        <p:grpSpPr>
          <a:xfrm>
            <a:off x="4872538" y="3282706"/>
            <a:ext cx="332920" cy="262350"/>
            <a:chOff x="5629975" y="3255775"/>
            <a:chExt cx="504500" cy="397500"/>
          </a:xfrm>
        </p:grpSpPr>
        <p:sp>
          <p:nvSpPr>
            <p:cNvPr id="2178" name="Google Shape;2178;p92"/>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9" name="Google Shape;2179;p92"/>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0" name="Google Shape;2180;p92"/>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1" name="Google Shape;2181;p92"/>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2" name="Google Shape;2182;p92"/>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83" name="Google Shape;2183;p92"/>
          <p:cNvGrpSpPr/>
          <p:nvPr/>
        </p:nvGrpSpPr>
        <p:grpSpPr>
          <a:xfrm>
            <a:off x="7894526" y="3262321"/>
            <a:ext cx="315185" cy="317988"/>
            <a:chOff x="4464775" y="3806475"/>
            <a:chExt cx="477625" cy="481800"/>
          </a:xfrm>
        </p:grpSpPr>
        <p:sp>
          <p:nvSpPr>
            <p:cNvPr id="2184" name="Google Shape;2184;p92"/>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5" name="Google Shape;2185;p92"/>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6" name="Google Shape;2186;p92"/>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7" name="Google Shape;2187;p92"/>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8" name="Google Shape;2188;p92"/>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9" name="Google Shape;2189;p92"/>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90" name="Google Shape;2190;p92"/>
          <p:cNvGrpSpPr/>
          <p:nvPr/>
        </p:nvGrpSpPr>
        <p:grpSpPr>
          <a:xfrm>
            <a:off x="6775695" y="3277807"/>
            <a:ext cx="321074" cy="316751"/>
            <a:chOff x="2084100" y="4400250"/>
            <a:chExt cx="486550" cy="479925"/>
          </a:xfrm>
        </p:grpSpPr>
        <p:sp>
          <p:nvSpPr>
            <p:cNvPr id="2191" name="Google Shape;2191;p92"/>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2" name="Google Shape;2192;p92"/>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3" name="Google Shape;2193;p92"/>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4" name="Google Shape;2194;p92"/>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5" name="Google Shape;2195;p92"/>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6" name="Google Shape;2196;p92"/>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fade">
                                      <p:cBhvr>
                                        <p:cTn id="7" dur="500"/>
                                        <p:tgtEl>
                                          <p:spTgt spid="2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4"/>
                                        </p:tgtEl>
                                        <p:attrNameLst>
                                          <p:attrName>style.visibility</p:attrName>
                                        </p:attrNameLst>
                                      </p:cBhvr>
                                      <p:to>
                                        <p:strVal val="visible"/>
                                      </p:to>
                                    </p:set>
                                    <p:animEffect transition="in" filter="fade">
                                      <p:cBhvr>
                                        <p:cTn id="12" dur="500"/>
                                        <p:tgtEl>
                                          <p:spTgt spid="2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45"/>
                                        </p:tgtEl>
                                        <p:attrNameLst>
                                          <p:attrName>style.visibility</p:attrName>
                                        </p:attrNameLst>
                                      </p:cBhvr>
                                      <p:to>
                                        <p:strVal val="visible"/>
                                      </p:to>
                                    </p:set>
                                    <p:animEffect transition="in" filter="fade">
                                      <p:cBhvr>
                                        <p:cTn id="17" dur="500"/>
                                        <p:tgtEl>
                                          <p:spTgt spid="2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46"/>
                                        </p:tgtEl>
                                        <p:attrNameLst>
                                          <p:attrName>style.visibility</p:attrName>
                                        </p:attrNameLst>
                                      </p:cBhvr>
                                      <p:to>
                                        <p:strVal val="visible"/>
                                      </p:to>
                                    </p:set>
                                    <p:animEffect transition="in" filter="fade">
                                      <p:cBhvr>
                                        <p:cTn id="22" dur="500"/>
                                        <p:tgtEl>
                                          <p:spTgt spid="21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48"/>
                                        </p:tgtEl>
                                        <p:attrNameLst>
                                          <p:attrName>style.visibility</p:attrName>
                                        </p:attrNameLst>
                                      </p:cBhvr>
                                      <p:to>
                                        <p:strVal val="visible"/>
                                      </p:to>
                                    </p:set>
                                    <p:animEffect transition="in" filter="fade">
                                      <p:cBhvr>
                                        <p:cTn id="27" dur="500"/>
                                        <p:tgtEl>
                                          <p:spTgt spid="21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49"/>
                                        </p:tgtEl>
                                        <p:attrNameLst>
                                          <p:attrName>style.visibility</p:attrName>
                                        </p:attrNameLst>
                                      </p:cBhvr>
                                      <p:to>
                                        <p:strVal val="visible"/>
                                      </p:to>
                                    </p:set>
                                    <p:animEffect transition="in" filter="fade">
                                      <p:cBhvr>
                                        <p:cTn id="32" dur="500"/>
                                        <p:tgtEl>
                                          <p:spTgt spid="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3" grpId="0"/>
      <p:bldP spid="2134" grpId="0"/>
      <p:bldP spid="2145" grpId="0"/>
      <p:bldP spid="2146" grpId="0"/>
      <p:bldP spid="2148" grpId="0"/>
      <p:bldP spid="21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Coding</a:t>
            </a:r>
            <a:endParaRPr dirty="0"/>
          </a:p>
        </p:txBody>
      </p:sp>
      <p:sp>
        <p:nvSpPr>
          <p:cNvPr id="2133" name="Google Shape;2133;p92"/>
          <p:cNvSpPr txBox="1"/>
          <p:nvPr/>
        </p:nvSpPr>
        <p:spPr>
          <a:xfrm>
            <a:off x="1484949" y="1740072"/>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Variables</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1984507"/>
            <a:ext cx="3510797"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Roboto"/>
                <a:ea typeface="Roboto"/>
                <a:cs typeface="Roboto"/>
                <a:sym typeface="Roboto"/>
              </a:rPr>
              <a:t>Containers that store information.</a:t>
            </a:r>
            <a:endParaRPr sz="1600" dirty="0">
              <a:solidFill>
                <a:schemeClr val="dk1"/>
              </a:solidFill>
              <a:latin typeface="Roboto"/>
              <a:ea typeface="Roboto"/>
              <a:cs typeface="Roboto"/>
              <a:sym typeface="Roboto"/>
            </a:endParaRPr>
          </a:p>
        </p:txBody>
      </p:sp>
      <p:sp>
        <p:nvSpPr>
          <p:cNvPr id="2135" name="Google Shape;2135;p92"/>
          <p:cNvSpPr/>
          <p:nvPr/>
        </p:nvSpPr>
        <p:spPr>
          <a:xfrm>
            <a:off x="720000" y="169620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1</a:t>
            </a:r>
            <a:endParaRPr sz="2000" b="1">
              <a:solidFill>
                <a:schemeClr val="dk1"/>
              </a:solidFill>
              <a:latin typeface="Domine"/>
              <a:ea typeface="Domine"/>
              <a:cs typeface="Domine"/>
              <a:sym typeface="Domine"/>
            </a:endParaRPr>
          </a:p>
        </p:txBody>
      </p:sp>
      <p:sp>
        <p:nvSpPr>
          <p:cNvPr id="2136" name="Google Shape;2136;p92"/>
          <p:cNvSpPr txBox="1"/>
          <p:nvPr/>
        </p:nvSpPr>
        <p:spPr>
          <a:xfrm>
            <a:off x="719999" y="1115175"/>
            <a:ext cx="515662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Domine"/>
                <a:ea typeface="Domine"/>
                <a:cs typeface="Domine"/>
                <a:sym typeface="Domine"/>
              </a:rPr>
              <a:t>Variables, Data Types and Operators</a:t>
            </a:r>
            <a:endParaRPr sz="1800" b="1" dirty="0">
              <a:solidFill>
                <a:schemeClr val="dk1"/>
              </a:solidFill>
              <a:latin typeface="Domine"/>
              <a:ea typeface="Domine"/>
              <a:cs typeface="Domine"/>
              <a:sym typeface="Domine"/>
            </a:endParaRPr>
          </a:p>
        </p:txBody>
      </p:sp>
      <p:sp>
        <p:nvSpPr>
          <p:cNvPr id="2145" name="Google Shape;2145;p92"/>
          <p:cNvSpPr txBox="1"/>
          <p:nvPr/>
        </p:nvSpPr>
        <p:spPr>
          <a:xfrm>
            <a:off x="1484947" y="2535110"/>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Data Types</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84947" y="2847143"/>
            <a:ext cx="4194739"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latin typeface="Domine" panose="020B0604020202020204" charset="0"/>
              </a:rPr>
              <a:t>Defines the kind of data a variable can hold, such as numbers, text, or true/false(</a:t>
            </a:r>
            <a:r>
              <a:rPr lang="en-US" sz="1600" dirty="0" err="1">
                <a:latin typeface="Domine" panose="020B0604020202020204" charset="0"/>
              </a:rPr>
              <a:t>boolean</a:t>
            </a:r>
            <a:r>
              <a:rPr lang="en-US" sz="1600" dirty="0">
                <a:latin typeface="Domine" panose="020B0604020202020204" charset="0"/>
              </a:rPr>
              <a:t>).</a:t>
            </a:r>
            <a:endParaRPr lang="en-US" sz="1600" dirty="0">
              <a:solidFill>
                <a:schemeClr val="dk1"/>
              </a:solidFill>
              <a:latin typeface="Domine" panose="020B0604020202020204" charset="0"/>
              <a:ea typeface="Roboto"/>
              <a:cs typeface="Roboto"/>
              <a:sym typeface="Roboto"/>
            </a:endParaRPr>
          </a:p>
        </p:txBody>
      </p:sp>
      <p:sp>
        <p:nvSpPr>
          <p:cNvPr id="2147" name="Google Shape;2147;p92"/>
          <p:cNvSpPr/>
          <p:nvPr/>
        </p:nvSpPr>
        <p:spPr>
          <a:xfrm>
            <a:off x="720000" y="2764725"/>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2</a:t>
            </a:r>
            <a:endParaRPr sz="2000" b="1">
              <a:solidFill>
                <a:schemeClr val="dk1"/>
              </a:solidFill>
              <a:latin typeface="Domine"/>
              <a:ea typeface="Domine"/>
              <a:cs typeface="Domine"/>
              <a:sym typeface="Domine"/>
            </a:endParaRPr>
          </a:p>
        </p:txBody>
      </p:sp>
      <p:sp>
        <p:nvSpPr>
          <p:cNvPr id="2148" name="Google Shape;2148;p92"/>
          <p:cNvSpPr txBox="1"/>
          <p:nvPr/>
        </p:nvSpPr>
        <p:spPr>
          <a:xfrm>
            <a:off x="1484947" y="383325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Operators</a:t>
            </a:r>
            <a:endParaRPr sz="2000" b="1" dirty="0">
              <a:solidFill>
                <a:schemeClr val="dk1"/>
              </a:solidFill>
              <a:latin typeface="Domine"/>
              <a:ea typeface="Domine"/>
              <a:cs typeface="Domine"/>
              <a:sym typeface="Domine"/>
            </a:endParaRPr>
          </a:p>
        </p:txBody>
      </p:sp>
      <p:sp>
        <p:nvSpPr>
          <p:cNvPr id="2149" name="Google Shape;2149;p92"/>
          <p:cNvSpPr txBox="1"/>
          <p:nvPr/>
        </p:nvSpPr>
        <p:spPr>
          <a:xfrm>
            <a:off x="1484947" y="4079247"/>
            <a:ext cx="3830465" cy="572700"/>
          </a:xfrm>
          <a:prstGeom prst="rect">
            <a:avLst/>
          </a:prstGeom>
          <a:noFill/>
          <a:ln>
            <a:noFill/>
          </a:ln>
        </p:spPr>
        <p:txBody>
          <a:bodyPr spcFirstLastPara="1" wrap="square" lIns="91425" tIns="91425" rIns="91425" bIns="91425" anchor="t" anchorCtr="0">
            <a:noAutofit/>
          </a:bodyPr>
          <a:lstStyle/>
          <a:p>
            <a:r>
              <a:rPr lang="en-US" sz="1600" dirty="0"/>
              <a:t>these are symbols or keywords that perform operations on variables and values.</a:t>
            </a:r>
          </a:p>
        </p:txBody>
      </p:sp>
      <p:sp>
        <p:nvSpPr>
          <p:cNvPr id="2150" name="Google Shape;2150;p92"/>
          <p:cNvSpPr/>
          <p:nvPr/>
        </p:nvSpPr>
        <p:spPr>
          <a:xfrm>
            <a:off x="720000" y="383325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3</a:t>
            </a:r>
            <a:endParaRPr sz="2000" b="1">
              <a:solidFill>
                <a:schemeClr val="dk1"/>
              </a:solidFill>
              <a:latin typeface="Domine"/>
              <a:ea typeface="Domine"/>
              <a:cs typeface="Domine"/>
              <a:sym typeface="Domine"/>
            </a:endParaRPr>
          </a:p>
        </p:txBody>
      </p:sp>
      <p:cxnSp>
        <p:nvCxnSpPr>
          <p:cNvPr id="2151" name="Google Shape;2151;p92"/>
          <p:cNvCxnSpPr>
            <a:stCxn id="2135" idx="4"/>
            <a:endCxn id="2147" idx="0"/>
          </p:cNvCxnSpPr>
          <p:nvPr/>
        </p:nvCxnSpPr>
        <p:spPr>
          <a:xfrm>
            <a:off x="1006350" y="2268900"/>
            <a:ext cx="0" cy="495900"/>
          </a:xfrm>
          <a:prstGeom prst="straightConnector1">
            <a:avLst/>
          </a:prstGeom>
          <a:noFill/>
          <a:ln w="19050" cap="flat" cmpd="sng">
            <a:solidFill>
              <a:schemeClr val="dk1"/>
            </a:solidFill>
            <a:prstDash val="solid"/>
            <a:round/>
            <a:headEnd type="none" w="med" len="med"/>
            <a:tailEnd type="none" w="med" len="med"/>
          </a:ln>
        </p:spPr>
      </p:cxnSp>
      <p:cxnSp>
        <p:nvCxnSpPr>
          <p:cNvPr id="2152" name="Google Shape;2152;p92"/>
          <p:cNvCxnSpPr>
            <a:stCxn id="2147" idx="4"/>
            <a:endCxn id="2150" idx="0"/>
          </p:cNvCxnSpPr>
          <p:nvPr/>
        </p:nvCxnSpPr>
        <p:spPr>
          <a:xfrm>
            <a:off x="1006350" y="3337425"/>
            <a:ext cx="0" cy="495900"/>
          </a:xfrm>
          <a:prstGeom prst="straightConnector1">
            <a:avLst/>
          </a:prstGeom>
          <a:noFill/>
          <a:ln w="19050" cap="flat" cmpd="sng">
            <a:solidFill>
              <a:schemeClr val="dk1"/>
            </a:solidFill>
            <a:prstDash val="solid"/>
            <a:round/>
            <a:headEnd type="none" w="med" len="med"/>
            <a:tailEnd type="none" w="med" len="med"/>
          </a:ln>
        </p:spPr>
      </p:cxn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pic>
        <p:nvPicPr>
          <p:cNvPr id="2" name="Picture 1">
            <a:extLst>
              <a:ext uri="{FF2B5EF4-FFF2-40B4-BE49-F238E27FC236}">
                <a16:creationId xmlns:a16="http://schemas.microsoft.com/office/drawing/2014/main" id="{A9EBA27B-645C-1A9D-D124-AE3E9E0D3330}"/>
              </a:ext>
            </a:extLst>
          </p:cNvPr>
          <p:cNvPicPr>
            <a:picLocks noChangeAspect="1"/>
          </p:cNvPicPr>
          <p:nvPr/>
        </p:nvPicPr>
        <p:blipFill>
          <a:blip r:embed="rId4"/>
          <a:stretch>
            <a:fillRect/>
          </a:stretch>
        </p:blipFill>
        <p:spPr>
          <a:xfrm>
            <a:off x="5675215" y="1183705"/>
            <a:ext cx="2790282" cy="2024471"/>
          </a:xfrm>
          <a:prstGeom prst="rect">
            <a:avLst/>
          </a:prstGeom>
        </p:spPr>
      </p:pic>
      <p:sp>
        <p:nvSpPr>
          <p:cNvPr id="4" name="TextBox 3">
            <a:extLst>
              <a:ext uri="{FF2B5EF4-FFF2-40B4-BE49-F238E27FC236}">
                <a16:creationId xmlns:a16="http://schemas.microsoft.com/office/drawing/2014/main" id="{B76922B3-0D26-88C7-D21A-8E3A66CEA9D7}"/>
              </a:ext>
            </a:extLst>
          </p:cNvPr>
          <p:cNvSpPr txBox="1"/>
          <p:nvPr/>
        </p:nvSpPr>
        <p:spPr>
          <a:xfrm>
            <a:off x="5230108" y="3404028"/>
            <a:ext cx="3684968" cy="1331262"/>
          </a:xfrm>
          <a:prstGeom prst="rect">
            <a:avLst/>
          </a:prstGeom>
          <a:noFill/>
        </p:spPr>
        <p:txBody>
          <a:bodyPr wrap="square">
            <a:spAutoFit/>
          </a:bodyPr>
          <a:lstStyle/>
          <a:p>
            <a:pPr marL="285750" indent="-285750">
              <a:buFont typeface="Arial" panose="020B0604020202020204" pitchFamily="34" charset="0"/>
              <a:buChar char="•"/>
            </a:pPr>
            <a:r>
              <a:rPr lang="en-US" sz="1200" kern="100" dirty="0">
                <a:latin typeface="Domine" panose="020B0604020202020204" charset="0"/>
                <a:ea typeface="Calibri" panose="020F0502020204030204" pitchFamily="34" charset="0"/>
                <a:cs typeface="Times New Roman" panose="02020603050405020304" pitchFamily="18" charset="0"/>
              </a:rPr>
              <a:t>Arithmetic Operators: Addition (+), Subtraction (-), Multiplication (*), Division (/).</a:t>
            </a:r>
          </a:p>
          <a:p>
            <a:pPr marL="285750" indent="-285750">
              <a:lnSpc>
                <a:spcPct val="107000"/>
              </a:lnSpc>
              <a:spcBef>
                <a:spcPts val="0"/>
              </a:spcBef>
              <a:spcAft>
                <a:spcPts val="800"/>
              </a:spcAft>
              <a:buFont typeface="Arial" panose="020B0604020202020204" pitchFamily="34" charset="0"/>
              <a:buChar char="•"/>
            </a:pPr>
            <a:r>
              <a:rPr lang="en-US" sz="1200" kern="100" dirty="0">
                <a:latin typeface="Domine" panose="020B0604020202020204" charset="0"/>
                <a:ea typeface="Calibri" panose="020F0502020204030204" pitchFamily="34" charset="0"/>
                <a:cs typeface="Times New Roman" panose="02020603050405020304" pitchFamily="18" charset="0"/>
              </a:rPr>
              <a:t>Comparison Operators: Equal to (==), Not equal to (!=), Greater than (&gt;), Less than (&lt;).</a:t>
            </a:r>
          </a:p>
          <a:p>
            <a:pPr marL="285750" indent="-285750">
              <a:lnSpc>
                <a:spcPct val="107000"/>
              </a:lnSpc>
              <a:spcBef>
                <a:spcPts val="0"/>
              </a:spcBef>
              <a:spcAft>
                <a:spcPts val="800"/>
              </a:spcAft>
              <a:buFont typeface="Arial" panose="020B0604020202020204" pitchFamily="34" charset="0"/>
              <a:buChar char="•"/>
            </a:pPr>
            <a:r>
              <a:rPr lang="en-US" sz="1200" kern="100" dirty="0">
                <a:latin typeface="Domine" panose="020B0604020202020204" charset="0"/>
                <a:ea typeface="Calibri" panose="020F0502020204030204" pitchFamily="34" charset="0"/>
                <a:cs typeface="Times New Roman" panose="02020603050405020304" pitchFamily="18" charset="0"/>
              </a:rPr>
              <a:t>Logical Operators: and, or, not</a:t>
            </a:r>
            <a:endParaRPr lang="en-US" sz="1200" dirty="0">
              <a:latin typeface="Domine" panose="020B0604020202020204" charset="0"/>
            </a:endParaRPr>
          </a:p>
        </p:txBody>
      </p:sp>
    </p:spTree>
    <p:extLst>
      <p:ext uri="{BB962C8B-B14F-4D97-AF65-F5344CB8AC3E}">
        <p14:creationId xmlns:p14="http://schemas.microsoft.com/office/powerpoint/2010/main" val="731029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fade">
                                      <p:cBhvr>
                                        <p:cTn id="7" dur="500"/>
                                        <p:tgtEl>
                                          <p:spTgt spid="2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4"/>
                                        </p:tgtEl>
                                        <p:attrNameLst>
                                          <p:attrName>style.visibility</p:attrName>
                                        </p:attrNameLst>
                                      </p:cBhvr>
                                      <p:to>
                                        <p:strVal val="visible"/>
                                      </p:to>
                                    </p:set>
                                    <p:animEffect transition="in" filter="fade">
                                      <p:cBhvr>
                                        <p:cTn id="12" dur="500"/>
                                        <p:tgtEl>
                                          <p:spTgt spid="2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45"/>
                                        </p:tgtEl>
                                        <p:attrNameLst>
                                          <p:attrName>style.visibility</p:attrName>
                                        </p:attrNameLst>
                                      </p:cBhvr>
                                      <p:to>
                                        <p:strVal val="visible"/>
                                      </p:to>
                                    </p:set>
                                    <p:animEffect transition="in" filter="fade">
                                      <p:cBhvr>
                                        <p:cTn id="17" dur="500"/>
                                        <p:tgtEl>
                                          <p:spTgt spid="2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46"/>
                                        </p:tgtEl>
                                        <p:attrNameLst>
                                          <p:attrName>style.visibility</p:attrName>
                                        </p:attrNameLst>
                                      </p:cBhvr>
                                      <p:to>
                                        <p:strVal val="visible"/>
                                      </p:to>
                                    </p:set>
                                    <p:animEffect transition="in" filter="fade">
                                      <p:cBhvr>
                                        <p:cTn id="22" dur="500"/>
                                        <p:tgtEl>
                                          <p:spTgt spid="21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48"/>
                                        </p:tgtEl>
                                        <p:attrNameLst>
                                          <p:attrName>style.visibility</p:attrName>
                                        </p:attrNameLst>
                                      </p:cBhvr>
                                      <p:to>
                                        <p:strVal val="visible"/>
                                      </p:to>
                                    </p:set>
                                    <p:animEffect transition="in" filter="fade">
                                      <p:cBhvr>
                                        <p:cTn id="27" dur="500"/>
                                        <p:tgtEl>
                                          <p:spTgt spid="21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49"/>
                                        </p:tgtEl>
                                        <p:attrNameLst>
                                          <p:attrName>style.visibility</p:attrName>
                                        </p:attrNameLst>
                                      </p:cBhvr>
                                      <p:to>
                                        <p:strVal val="visible"/>
                                      </p:to>
                                    </p:set>
                                    <p:animEffect transition="in" filter="fade">
                                      <p:cBhvr>
                                        <p:cTn id="32" dur="500"/>
                                        <p:tgtEl>
                                          <p:spTgt spid="2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3" grpId="0"/>
      <p:bldP spid="2134" grpId="0"/>
      <p:bldP spid="2145" grpId="0"/>
      <p:bldP spid="2146" grpId="0"/>
      <p:bldP spid="2148" grpId="0"/>
      <p:bldP spid="2149"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Coding</a:t>
            </a:r>
            <a:endParaRPr dirty="0"/>
          </a:p>
        </p:txBody>
      </p:sp>
      <p:sp>
        <p:nvSpPr>
          <p:cNvPr id="2133" name="Google Shape;2133;p92"/>
          <p:cNvSpPr txBox="1"/>
          <p:nvPr/>
        </p:nvSpPr>
        <p:spPr>
          <a:xfrm>
            <a:off x="1484947" y="1724956"/>
            <a:ext cx="35858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Classes</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1984507"/>
            <a:ext cx="2804419"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P</a:t>
            </a:r>
            <a:r>
              <a:rPr lang="en" sz="1600" dirty="0">
                <a:solidFill>
                  <a:schemeClr val="dk1"/>
                </a:solidFill>
                <a:latin typeface="Domine" panose="020B0604020202020204" charset="0"/>
                <a:ea typeface="Roboto"/>
                <a:cs typeface="Roboto"/>
                <a:sym typeface="Roboto"/>
              </a:rPr>
              <a:t>redefined set of rules or instructions for creating a specific type of test scenario or test case.</a:t>
            </a:r>
            <a:endParaRPr sz="1600" dirty="0">
              <a:solidFill>
                <a:schemeClr val="dk1"/>
              </a:solidFill>
              <a:latin typeface="Domine" panose="020B0604020202020204" charset="0"/>
              <a:ea typeface="Roboto"/>
              <a:cs typeface="Roboto"/>
              <a:sym typeface="Roboto"/>
            </a:endParaRPr>
          </a:p>
        </p:txBody>
      </p:sp>
      <p:sp>
        <p:nvSpPr>
          <p:cNvPr id="2135" name="Google Shape;2135;p92"/>
          <p:cNvSpPr/>
          <p:nvPr/>
        </p:nvSpPr>
        <p:spPr>
          <a:xfrm>
            <a:off x="720000" y="169620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1</a:t>
            </a:r>
            <a:endParaRPr sz="2000" b="1" dirty="0">
              <a:solidFill>
                <a:schemeClr val="dk1"/>
              </a:solidFill>
              <a:latin typeface="Domine"/>
              <a:ea typeface="Domine"/>
              <a:cs typeface="Domine"/>
              <a:sym typeface="Domine"/>
            </a:endParaRPr>
          </a:p>
        </p:txBody>
      </p:sp>
      <p:sp>
        <p:nvSpPr>
          <p:cNvPr id="2136" name="Google Shape;2136;p92"/>
          <p:cNvSpPr txBox="1"/>
          <p:nvPr/>
        </p:nvSpPr>
        <p:spPr>
          <a:xfrm>
            <a:off x="720000" y="1115175"/>
            <a:ext cx="3585818"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Domine"/>
                <a:ea typeface="Domine"/>
                <a:cs typeface="Domine"/>
                <a:sym typeface="Domine"/>
              </a:rPr>
              <a:t>Classes and Objects</a:t>
            </a:r>
            <a:endParaRPr sz="1800" b="1" dirty="0">
              <a:solidFill>
                <a:schemeClr val="dk1"/>
              </a:solidFill>
              <a:latin typeface="Domine"/>
              <a:ea typeface="Domine"/>
              <a:cs typeface="Domine"/>
              <a:sym typeface="Domine"/>
            </a:endParaRPr>
          </a:p>
        </p:txBody>
      </p:sp>
      <p:sp>
        <p:nvSpPr>
          <p:cNvPr id="2145" name="Google Shape;2145;p92"/>
          <p:cNvSpPr txBox="1"/>
          <p:nvPr/>
        </p:nvSpPr>
        <p:spPr>
          <a:xfrm>
            <a:off x="1482792" y="3223469"/>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Objects</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82792" y="3484496"/>
            <a:ext cx="3164023"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Represents a specific occurrence or scenario you want to test.</a:t>
            </a:r>
          </a:p>
        </p:txBody>
      </p:sp>
      <p:sp>
        <p:nvSpPr>
          <p:cNvPr id="2147" name="Google Shape;2147;p92"/>
          <p:cNvSpPr/>
          <p:nvPr/>
        </p:nvSpPr>
        <p:spPr>
          <a:xfrm>
            <a:off x="719999" y="3144726"/>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2</a:t>
            </a:r>
            <a:endParaRPr sz="2000" b="1" dirty="0">
              <a:solidFill>
                <a:schemeClr val="dk1"/>
              </a:solidFill>
              <a:latin typeface="Domine"/>
              <a:ea typeface="Domine"/>
              <a:cs typeface="Domine"/>
              <a:sym typeface="Domine"/>
            </a:endParaRPr>
          </a:p>
        </p:txBody>
      </p:sp>
      <p:sp>
        <p:nvSpPr>
          <p:cNvPr id="2148" name="Google Shape;2148;p92"/>
          <p:cNvSpPr txBox="1"/>
          <p:nvPr/>
        </p:nvSpPr>
        <p:spPr>
          <a:xfrm>
            <a:off x="1484947" y="383325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Domine"/>
              <a:ea typeface="Domine"/>
              <a:cs typeface="Domine"/>
              <a:sym typeface="Domine"/>
            </a:endParaRPr>
          </a:p>
        </p:txBody>
      </p:sp>
      <p:cxnSp>
        <p:nvCxnSpPr>
          <p:cNvPr id="2151" name="Google Shape;2151;p92"/>
          <p:cNvCxnSpPr>
            <a:cxnSpLocks/>
            <a:stCxn id="2135" idx="4"/>
            <a:endCxn id="2147" idx="0"/>
          </p:cNvCxnSpPr>
          <p:nvPr/>
        </p:nvCxnSpPr>
        <p:spPr>
          <a:xfrm flipH="1">
            <a:off x="1006349" y="2268900"/>
            <a:ext cx="1" cy="875826"/>
          </a:xfrm>
          <a:prstGeom prst="straightConnector1">
            <a:avLst/>
          </a:prstGeom>
          <a:noFill/>
          <a:ln w="19050" cap="flat" cmpd="sng">
            <a:solidFill>
              <a:schemeClr val="dk1"/>
            </a:solidFill>
            <a:prstDash val="solid"/>
            <a:round/>
            <a:headEnd type="none" w="med" len="med"/>
            <a:tailEnd type="none" w="med" len="med"/>
          </a:ln>
        </p:spPr>
      </p:cxn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
        <p:nvSpPr>
          <p:cNvPr id="6" name="Google Shape;2150;p92">
            <a:extLst>
              <a:ext uri="{FF2B5EF4-FFF2-40B4-BE49-F238E27FC236}">
                <a16:creationId xmlns:a16="http://schemas.microsoft.com/office/drawing/2014/main" id="{25866A75-5663-F9B1-6007-5867EB473647}"/>
              </a:ext>
            </a:extLst>
          </p:cNvPr>
          <p:cNvSpPr/>
          <p:nvPr/>
        </p:nvSpPr>
        <p:spPr>
          <a:xfrm>
            <a:off x="5125413" y="1690972"/>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3</a:t>
            </a:r>
            <a:endParaRPr sz="2000" b="1" dirty="0">
              <a:solidFill>
                <a:schemeClr val="dk1"/>
              </a:solidFill>
              <a:latin typeface="Domine"/>
              <a:ea typeface="Domine"/>
              <a:cs typeface="Domine"/>
              <a:sym typeface="Domine"/>
            </a:endParaRPr>
          </a:p>
        </p:txBody>
      </p:sp>
      <p:cxnSp>
        <p:nvCxnSpPr>
          <p:cNvPr id="7" name="Google Shape;2151;p92">
            <a:extLst>
              <a:ext uri="{FF2B5EF4-FFF2-40B4-BE49-F238E27FC236}">
                <a16:creationId xmlns:a16="http://schemas.microsoft.com/office/drawing/2014/main" id="{0B4ECC59-4ADF-0702-7673-65495EC810A1}"/>
              </a:ext>
            </a:extLst>
          </p:cNvPr>
          <p:cNvCxnSpPr>
            <a:cxnSpLocks/>
            <a:endCxn id="8" idx="0"/>
          </p:cNvCxnSpPr>
          <p:nvPr/>
        </p:nvCxnSpPr>
        <p:spPr>
          <a:xfrm>
            <a:off x="5411763" y="2268352"/>
            <a:ext cx="0" cy="834150"/>
          </a:xfrm>
          <a:prstGeom prst="straightConnector1">
            <a:avLst/>
          </a:prstGeom>
          <a:noFill/>
          <a:ln w="19050" cap="flat" cmpd="sng">
            <a:solidFill>
              <a:schemeClr val="dk1"/>
            </a:solidFill>
            <a:prstDash val="solid"/>
            <a:round/>
            <a:headEnd type="none" w="med" len="med"/>
            <a:tailEnd type="none" w="med" len="med"/>
          </a:ln>
        </p:spPr>
      </p:cxnSp>
      <p:sp>
        <p:nvSpPr>
          <p:cNvPr id="8" name="Google Shape;2147;p92">
            <a:extLst>
              <a:ext uri="{FF2B5EF4-FFF2-40B4-BE49-F238E27FC236}">
                <a16:creationId xmlns:a16="http://schemas.microsoft.com/office/drawing/2014/main" id="{B853EA3F-AD35-B877-DA21-0814DED7E5E8}"/>
              </a:ext>
            </a:extLst>
          </p:cNvPr>
          <p:cNvSpPr/>
          <p:nvPr/>
        </p:nvSpPr>
        <p:spPr>
          <a:xfrm>
            <a:off x="5125413" y="3102502"/>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4</a:t>
            </a:r>
            <a:endParaRPr sz="2000" b="1" dirty="0">
              <a:solidFill>
                <a:schemeClr val="dk1"/>
              </a:solidFill>
              <a:latin typeface="Domine"/>
              <a:ea typeface="Domine"/>
              <a:cs typeface="Domine"/>
              <a:sym typeface="Domine"/>
            </a:endParaRPr>
          </a:p>
        </p:txBody>
      </p:sp>
      <p:sp>
        <p:nvSpPr>
          <p:cNvPr id="11" name="Google Shape;2133;p92">
            <a:extLst>
              <a:ext uri="{FF2B5EF4-FFF2-40B4-BE49-F238E27FC236}">
                <a16:creationId xmlns:a16="http://schemas.microsoft.com/office/drawing/2014/main" id="{A6FA3694-8920-676C-3B48-DE24325AF4D5}"/>
              </a:ext>
            </a:extLst>
          </p:cNvPr>
          <p:cNvSpPr txBox="1"/>
          <p:nvPr/>
        </p:nvSpPr>
        <p:spPr>
          <a:xfrm>
            <a:off x="5698113" y="1739499"/>
            <a:ext cx="35858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Methods</a:t>
            </a:r>
            <a:endParaRPr sz="2000" b="1" dirty="0">
              <a:solidFill>
                <a:schemeClr val="dk1"/>
              </a:solidFill>
              <a:latin typeface="Domine"/>
              <a:ea typeface="Domine"/>
              <a:cs typeface="Domine"/>
              <a:sym typeface="Domine"/>
            </a:endParaRPr>
          </a:p>
        </p:txBody>
      </p:sp>
      <p:sp>
        <p:nvSpPr>
          <p:cNvPr id="12" name="Google Shape;2134;p92">
            <a:extLst>
              <a:ext uri="{FF2B5EF4-FFF2-40B4-BE49-F238E27FC236}">
                <a16:creationId xmlns:a16="http://schemas.microsoft.com/office/drawing/2014/main" id="{EA8C2A85-1262-45A8-DA53-4557F251AF75}"/>
              </a:ext>
            </a:extLst>
          </p:cNvPr>
          <p:cNvSpPr txBox="1"/>
          <p:nvPr/>
        </p:nvSpPr>
        <p:spPr>
          <a:xfrm>
            <a:off x="5698115" y="1999050"/>
            <a:ext cx="2725886"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Series of steps to navigate through a test, then verify the result.</a:t>
            </a:r>
            <a:endParaRPr sz="1600" dirty="0">
              <a:solidFill>
                <a:schemeClr val="dk1"/>
              </a:solidFill>
              <a:latin typeface="Domine" panose="020B0604020202020204" charset="0"/>
              <a:ea typeface="Roboto"/>
              <a:cs typeface="Roboto"/>
              <a:sym typeface="Roboto"/>
            </a:endParaRPr>
          </a:p>
        </p:txBody>
      </p:sp>
      <p:sp>
        <p:nvSpPr>
          <p:cNvPr id="13" name="Google Shape;2133;p92">
            <a:extLst>
              <a:ext uri="{FF2B5EF4-FFF2-40B4-BE49-F238E27FC236}">
                <a16:creationId xmlns:a16="http://schemas.microsoft.com/office/drawing/2014/main" id="{70462050-6253-CAFC-82E8-664A1F4D0BE1}"/>
              </a:ext>
            </a:extLst>
          </p:cNvPr>
          <p:cNvSpPr txBox="1"/>
          <p:nvPr/>
        </p:nvSpPr>
        <p:spPr>
          <a:xfrm>
            <a:off x="5737300" y="3208824"/>
            <a:ext cx="35858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dk1"/>
                </a:solidFill>
                <a:latin typeface="Domine"/>
                <a:ea typeface="Domine"/>
                <a:cs typeface="Domine"/>
                <a:sym typeface="Domine"/>
              </a:rPr>
              <a:t>Attributes</a:t>
            </a:r>
            <a:endParaRPr sz="2000" b="1" dirty="0">
              <a:solidFill>
                <a:schemeClr val="dk1"/>
              </a:solidFill>
              <a:latin typeface="Domine"/>
              <a:ea typeface="Domine"/>
              <a:cs typeface="Domine"/>
              <a:sym typeface="Domine"/>
            </a:endParaRPr>
          </a:p>
        </p:txBody>
      </p:sp>
      <p:sp>
        <p:nvSpPr>
          <p:cNvPr id="14" name="Google Shape;2134;p92">
            <a:extLst>
              <a:ext uri="{FF2B5EF4-FFF2-40B4-BE49-F238E27FC236}">
                <a16:creationId xmlns:a16="http://schemas.microsoft.com/office/drawing/2014/main" id="{EA6834AD-8B47-C251-76CA-7C27C985AD46}"/>
              </a:ext>
            </a:extLst>
          </p:cNvPr>
          <p:cNvSpPr txBox="1"/>
          <p:nvPr/>
        </p:nvSpPr>
        <p:spPr>
          <a:xfrm>
            <a:off x="5737302" y="3468375"/>
            <a:ext cx="2866372"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Input data, expected outcomes, or specific conditions.</a:t>
            </a:r>
            <a:endParaRPr sz="1600" dirty="0">
              <a:solidFill>
                <a:schemeClr val="dk1"/>
              </a:solidFill>
              <a:latin typeface="Domine" panose="020B0604020202020204" charset="0"/>
              <a:ea typeface="Roboto"/>
              <a:cs typeface="Roboto"/>
              <a:sym typeface="Roboto"/>
            </a:endParaRPr>
          </a:p>
        </p:txBody>
      </p:sp>
    </p:spTree>
    <p:extLst>
      <p:ext uri="{BB962C8B-B14F-4D97-AF65-F5344CB8AC3E}">
        <p14:creationId xmlns:p14="http://schemas.microsoft.com/office/powerpoint/2010/main" val="2750782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fade">
                                      <p:cBhvr>
                                        <p:cTn id="7" dur="500"/>
                                        <p:tgtEl>
                                          <p:spTgt spid="2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4"/>
                                        </p:tgtEl>
                                        <p:attrNameLst>
                                          <p:attrName>style.visibility</p:attrName>
                                        </p:attrNameLst>
                                      </p:cBhvr>
                                      <p:to>
                                        <p:strVal val="visible"/>
                                      </p:to>
                                    </p:set>
                                    <p:animEffect transition="in" filter="fade">
                                      <p:cBhvr>
                                        <p:cTn id="12" dur="500"/>
                                        <p:tgtEl>
                                          <p:spTgt spid="2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45"/>
                                        </p:tgtEl>
                                        <p:attrNameLst>
                                          <p:attrName>style.visibility</p:attrName>
                                        </p:attrNameLst>
                                      </p:cBhvr>
                                      <p:to>
                                        <p:strVal val="visible"/>
                                      </p:to>
                                    </p:set>
                                    <p:animEffect transition="in" filter="fade">
                                      <p:cBhvr>
                                        <p:cTn id="17" dur="500"/>
                                        <p:tgtEl>
                                          <p:spTgt spid="2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2148"/>
                                        </p:tgtEl>
                                        <p:attrNameLst>
                                          <p:attrName>style.visibility</p:attrName>
                                        </p:attrNameLst>
                                      </p:cBhvr>
                                      <p:to>
                                        <p:strVal val="visible"/>
                                      </p:to>
                                    </p:set>
                                    <p:animEffect transition="in" filter="fade">
                                      <p:cBhvr>
                                        <p:cTn id="22" dur="500"/>
                                        <p:tgtEl>
                                          <p:spTgt spid="2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3" grpId="0"/>
      <p:bldP spid="2134" grpId="0"/>
      <p:bldP spid="2145" grpId="0"/>
      <p:bldP spid="2148" grpId="0"/>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to Coding</a:t>
            </a:r>
            <a:endParaRPr dirty="0"/>
          </a:p>
        </p:txBody>
      </p:sp>
      <p:sp>
        <p:nvSpPr>
          <p:cNvPr id="1386" name="Google Shape;1386;p65"/>
          <p:cNvSpPr txBox="1">
            <a:spLocks noGrp="1"/>
          </p:cNvSpPr>
          <p:nvPr>
            <p:ph type="subTitle" idx="3"/>
          </p:nvPr>
        </p:nvSpPr>
        <p:spPr>
          <a:xfrm>
            <a:off x="1077648" y="2753701"/>
            <a:ext cx="3275371" cy="954600"/>
          </a:xfrm>
          <a:prstGeom prst="rect">
            <a:avLst/>
          </a:prstGeom>
        </p:spPr>
        <p:txBody>
          <a:bodyPr spcFirstLastPara="1" wrap="square" lIns="91425" tIns="91425" rIns="91425" bIns="91425" anchor="ctr" anchorCtr="0">
            <a:noAutofit/>
          </a:bodyPr>
          <a:lstStyle/>
          <a:p>
            <a:pPr marL="0" indent="0">
              <a:buClr>
                <a:schemeClr val="accent2"/>
              </a:buClr>
            </a:pPr>
            <a:r>
              <a:rPr lang="en-US" dirty="0">
                <a:latin typeface="Domine" panose="020B0604020202020204" charset="0"/>
              </a:rPr>
              <a:t>A library is your go-to toolkit, offering ready-made solutions and saving you time in your manual testing work.</a:t>
            </a:r>
          </a:p>
          <a:p>
            <a:pPr marL="0" indent="0">
              <a:buClr>
                <a:schemeClr val="accent2"/>
              </a:buClr>
            </a:pPr>
            <a:endParaRPr lang="en-US" dirty="0">
              <a:latin typeface="Domine" panose="020B0604020202020204" charset="0"/>
            </a:endParaRPr>
          </a:p>
          <a:p>
            <a:pPr marL="0" indent="0">
              <a:buClr>
                <a:schemeClr val="accent2"/>
              </a:buClr>
            </a:pPr>
            <a:r>
              <a:rPr lang="en-US" dirty="0">
                <a:latin typeface="Domine" panose="020B0604020202020204" charset="0"/>
              </a:rPr>
              <a:t>Do not reinvent the wheel! There are ready made solutions out there and you can re use these.</a:t>
            </a:r>
          </a:p>
          <a:p>
            <a:pPr marL="0" indent="0">
              <a:buClr>
                <a:schemeClr val="accent2"/>
              </a:buClr>
            </a:pPr>
            <a:endParaRPr lang="en-US" dirty="0">
              <a:latin typeface="Domine" panose="020B0604020202020204" charset="0"/>
            </a:endParaRPr>
          </a:p>
          <a:p>
            <a:pPr marL="342900" indent="-342900">
              <a:buClr>
                <a:schemeClr val="accent2"/>
              </a:buClr>
              <a:buFont typeface="Arial" panose="020B0604020202020204" pitchFamily="34" charset="0"/>
              <a:buChar char="•"/>
            </a:pPr>
            <a:endParaRPr lang="en-US" dirty="0">
              <a:latin typeface="Domine" panose="020B0604020202020204" charset="0"/>
            </a:endParaRPr>
          </a:p>
        </p:txBody>
      </p:sp>
      <p:sp>
        <p:nvSpPr>
          <p:cNvPr id="1387" name="Google Shape;1387;p65"/>
          <p:cNvSpPr txBox="1">
            <a:spLocks noGrp="1"/>
          </p:cNvSpPr>
          <p:nvPr>
            <p:ph type="subTitle" idx="1"/>
          </p:nvPr>
        </p:nvSpPr>
        <p:spPr>
          <a:xfrm>
            <a:off x="944785" y="1334575"/>
            <a:ext cx="29076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Libraries</a:t>
            </a:r>
            <a:endParaRPr dirty="0"/>
          </a:p>
        </p:txBody>
      </p:sp>
      <p:grpSp>
        <p:nvGrpSpPr>
          <p:cNvPr id="1390" name="Google Shape;1390;p65"/>
          <p:cNvGrpSpPr/>
          <p:nvPr/>
        </p:nvGrpSpPr>
        <p:grpSpPr>
          <a:xfrm>
            <a:off x="713235" y="2206664"/>
            <a:ext cx="231550" cy="1611356"/>
            <a:chOff x="787875" y="1424437"/>
            <a:chExt cx="350355" cy="2438124"/>
          </a:xfrm>
        </p:grpSpPr>
        <p:sp>
          <p:nvSpPr>
            <p:cNvPr id="1391" name="Google Shape;1391;p65"/>
            <p:cNvSpPr/>
            <p:nvPr/>
          </p:nvSpPr>
          <p:spPr>
            <a:xfrm>
              <a:off x="787875" y="1424437"/>
              <a:ext cx="350355" cy="1794667"/>
            </a:xfrm>
            <a:custGeom>
              <a:avLst/>
              <a:gdLst/>
              <a:ahLst/>
              <a:cxnLst/>
              <a:rect l="l" t="t" r="r" b="b"/>
              <a:pathLst>
                <a:path w="4999" h="25607" extrusionOk="0">
                  <a:moveTo>
                    <a:pt x="2481" y="0"/>
                  </a:moveTo>
                  <a:cubicBezTo>
                    <a:pt x="2481" y="5053"/>
                    <a:pt x="0" y="9725"/>
                    <a:pt x="0" y="9725"/>
                  </a:cubicBezTo>
                  <a:cubicBezTo>
                    <a:pt x="1938" y="17349"/>
                    <a:pt x="1739" y="25607"/>
                    <a:pt x="1739" y="25607"/>
                  </a:cubicBezTo>
                  <a:lnTo>
                    <a:pt x="3260" y="25607"/>
                  </a:lnTo>
                  <a:cubicBezTo>
                    <a:pt x="3260" y="25607"/>
                    <a:pt x="3043" y="17349"/>
                    <a:pt x="4998" y="9725"/>
                  </a:cubicBezTo>
                  <a:cubicBezTo>
                    <a:pt x="3260" y="7425"/>
                    <a:pt x="2499" y="0"/>
                    <a:pt x="2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5"/>
            <p:cNvSpPr/>
            <p:nvPr/>
          </p:nvSpPr>
          <p:spPr>
            <a:xfrm>
              <a:off x="963013" y="1944805"/>
              <a:ext cx="70" cy="1274285"/>
            </a:xfrm>
            <a:custGeom>
              <a:avLst/>
              <a:gdLst/>
              <a:ahLst/>
              <a:cxnLst/>
              <a:rect l="l" t="t" r="r" b="b"/>
              <a:pathLst>
                <a:path w="1" h="18182" fill="none" extrusionOk="0">
                  <a:moveTo>
                    <a:pt x="0" y="18182"/>
                  </a:moveTo>
                  <a:lnTo>
                    <a:pt x="0" y="0"/>
                  </a:lnTo>
                </a:path>
              </a:pathLst>
            </a:custGeom>
            <a:solidFill>
              <a:schemeClr val="accent1"/>
            </a:solidFill>
            <a:ln w="5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5"/>
            <p:cNvSpPr/>
            <p:nvPr/>
          </p:nvSpPr>
          <p:spPr>
            <a:xfrm>
              <a:off x="896994" y="3749515"/>
              <a:ext cx="130779" cy="113047"/>
            </a:xfrm>
            <a:custGeom>
              <a:avLst/>
              <a:gdLst/>
              <a:ahLst/>
              <a:cxnLst/>
              <a:rect l="l" t="t" r="r" b="b"/>
              <a:pathLst>
                <a:path w="1866" h="1613" extrusionOk="0">
                  <a:moveTo>
                    <a:pt x="290" y="1"/>
                  </a:moveTo>
                  <a:cubicBezTo>
                    <a:pt x="109" y="182"/>
                    <a:pt x="1" y="435"/>
                    <a:pt x="1" y="689"/>
                  </a:cubicBezTo>
                  <a:cubicBezTo>
                    <a:pt x="1" y="1305"/>
                    <a:pt x="467" y="1612"/>
                    <a:pt x="933" y="1612"/>
                  </a:cubicBezTo>
                  <a:cubicBezTo>
                    <a:pt x="1400" y="1612"/>
                    <a:pt x="1866" y="1305"/>
                    <a:pt x="1866" y="689"/>
                  </a:cubicBezTo>
                  <a:cubicBezTo>
                    <a:pt x="1866" y="435"/>
                    <a:pt x="1775" y="182"/>
                    <a:pt x="1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5"/>
            <p:cNvSpPr/>
            <p:nvPr/>
          </p:nvSpPr>
          <p:spPr>
            <a:xfrm>
              <a:off x="861462" y="3218986"/>
              <a:ext cx="201845" cy="81299"/>
            </a:xfrm>
            <a:custGeom>
              <a:avLst/>
              <a:gdLst/>
              <a:ahLst/>
              <a:cxnLst/>
              <a:rect l="l" t="t" r="r" b="b"/>
              <a:pathLst>
                <a:path w="2880" h="1160" extrusionOk="0">
                  <a:moveTo>
                    <a:pt x="435" y="1"/>
                  </a:moveTo>
                  <a:cubicBezTo>
                    <a:pt x="182" y="1"/>
                    <a:pt x="1" y="200"/>
                    <a:pt x="1" y="436"/>
                  </a:cubicBezTo>
                  <a:lnTo>
                    <a:pt x="1" y="725"/>
                  </a:lnTo>
                  <a:cubicBezTo>
                    <a:pt x="1" y="961"/>
                    <a:pt x="182" y="1160"/>
                    <a:pt x="435" y="1160"/>
                  </a:cubicBezTo>
                  <a:lnTo>
                    <a:pt x="2463" y="1160"/>
                  </a:lnTo>
                  <a:cubicBezTo>
                    <a:pt x="2699" y="1160"/>
                    <a:pt x="2880" y="961"/>
                    <a:pt x="2880" y="725"/>
                  </a:cubicBezTo>
                  <a:lnTo>
                    <a:pt x="2880" y="436"/>
                  </a:lnTo>
                  <a:cubicBezTo>
                    <a:pt x="2880" y="200"/>
                    <a:pt x="2699" y="1"/>
                    <a:pt x="2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5"/>
            <p:cNvSpPr/>
            <p:nvPr/>
          </p:nvSpPr>
          <p:spPr>
            <a:xfrm>
              <a:off x="916057" y="3300212"/>
              <a:ext cx="92722" cy="449385"/>
            </a:xfrm>
            <a:custGeom>
              <a:avLst/>
              <a:gdLst/>
              <a:ahLst/>
              <a:cxnLst/>
              <a:rect l="l" t="t" r="r" b="b"/>
              <a:pathLst>
                <a:path w="1323" h="6412" extrusionOk="0">
                  <a:moveTo>
                    <a:pt x="0" y="1"/>
                  </a:moveTo>
                  <a:lnTo>
                    <a:pt x="0" y="6412"/>
                  </a:lnTo>
                  <a:lnTo>
                    <a:pt x="1322" y="6412"/>
                  </a:lnTo>
                  <a:lnTo>
                    <a:pt x="13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5"/>
            <p:cNvSpPr/>
            <p:nvPr/>
          </p:nvSpPr>
          <p:spPr>
            <a:xfrm>
              <a:off x="916057" y="3367492"/>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5"/>
            <p:cNvSpPr/>
            <p:nvPr/>
          </p:nvSpPr>
          <p:spPr>
            <a:xfrm>
              <a:off x="916057" y="3442410"/>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5"/>
            <p:cNvSpPr/>
            <p:nvPr/>
          </p:nvSpPr>
          <p:spPr>
            <a:xfrm>
              <a:off x="916057" y="3515998"/>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5"/>
            <p:cNvSpPr/>
            <p:nvPr/>
          </p:nvSpPr>
          <p:spPr>
            <a:xfrm>
              <a:off x="916057" y="3590917"/>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5"/>
            <p:cNvSpPr/>
            <p:nvPr/>
          </p:nvSpPr>
          <p:spPr>
            <a:xfrm>
              <a:off x="916057" y="3664504"/>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65"/>
          <p:cNvGrpSpPr/>
          <p:nvPr/>
        </p:nvGrpSpPr>
        <p:grpSpPr>
          <a:xfrm>
            <a:off x="4690648" y="2206562"/>
            <a:ext cx="760910" cy="1612786"/>
            <a:chOff x="719995" y="1993125"/>
            <a:chExt cx="884163" cy="1874025"/>
          </a:xfrm>
        </p:grpSpPr>
        <p:cxnSp>
          <p:nvCxnSpPr>
            <p:cNvPr id="1402" name="Google Shape;1402;p65"/>
            <p:cNvCxnSpPr/>
            <p:nvPr/>
          </p:nvCxnSpPr>
          <p:spPr>
            <a:xfrm rot="10800000">
              <a:off x="1162050" y="2595450"/>
              <a:ext cx="0" cy="1271700"/>
            </a:xfrm>
            <a:prstGeom prst="straightConnector1">
              <a:avLst/>
            </a:prstGeom>
            <a:noFill/>
            <a:ln w="19050" cap="flat" cmpd="sng">
              <a:solidFill>
                <a:schemeClr val="dk1"/>
              </a:solidFill>
              <a:prstDash val="solid"/>
              <a:round/>
              <a:headEnd type="none" w="med" len="med"/>
              <a:tailEnd type="none" w="med" len="med"/>
            </a:ln>
          </p:spPr>
        </p:cxnSp>
        <p:grpSp>
          <p:nvGrpSpPr>
            <p:cNvPr id="1403" name="Google Shape;1403;p65"/>
            <p:cNvGrpSpPr/>
            <p:nvPr/>
          </p:nvGrpSpPr>
          <p:grpSpPr>
            <a:xfrm>
              <a:off x="719995" y="1993125"/>
              <a:ext cx="884163" cy="884162"/>
              <a:chOff x="4438229" y="1912390"/>
              <a:chExt cx="995118" cy="995118"/>
            </a:xfrm>
          </p:grpSpPr>
          <p:sp>
            <p:nvSpPr>
              <p:cNvPr id="1404" name="Google Shape;1404;p65"/>
              <p:cNvSpPr/>
              <p:nvPr/>
            </p:nvSpPr>
            <p:spPr>
              <a:xfrm>
                <a:off x="4585474" y="2058373"/>
                <a:ext cx="236116" cy="237448"/>
              </a:xfrm>
              <a:custGeom>
                <a:avLst/>
                <a:gdLst/>
                <a:ahLst/>
                <a:cxnLst/>
                <a:rect l="l" t="t" r="r" b="b"/>
                <a:pathLst>
                  <a:path w="3369" h="3388" extrusionOk="0">
                    <a:moveTo>
                      <a:pt x="0" y="1"/>
                    </a:moveTo>
                    <a:lnTo>
                      <a:pt x="1739" y="3387"/>
                    </a:lnTo>
                    <a:cubicBezTo>
                      <a:pt x="2572" y="3242"/>
                      <a:pt x="3242" y="2572"/>
                      <a:pt x="3369" y="1739"/>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051246" y="2525406"/>
                <a:ext cx="236116" cy="236186"/>
              </a:xfrm>
              <a:custGeom>
                <a:avLst/>
                <a:gdLst/>
                <a:ahLst/>
                <a:cxnLst/>
                <a:rect l="l" t="t" r="r" b="b"/>
                <a:pathLst>
                  <a:path w="3369" h="3370" extrusionOk="0">
                    <a:moveTo>
                      <a:pt x="1648" y="1"/>
                    </a:moveTo>
                    <a:cubicBezTo>
                      <a:pt x="797" y="128"/>
                      <a:pt x="145" y="798"/>
                      <a:pt x="0" y="1631"/>
                    </a:cubicBezTo>
                    <a:lnTo>
                      <a:pt x="3369" y="3369"/>
                    </a:lnTo>
                    <a:lnTo>
                      <a:pt x="1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051246" y="2058373"/>
                <a:ext cx="236116" cy="237448"/>
              </a:xfrm>
              <a:custGeom>
                <a:avLst/>
                <a:gdLst/>
                <a:ahLst/>
                <a:cxnLst/>
                <a:rect l="l" t="t" r="r" b="b"/>
                <a:pathLst>
                  <a:path w="3369" h="3388" extrusionOk="0">
                    <a:moveTo>
                      <a:pt x="3369" y="1"/>
                    </a:moveTo>
                    <a:lnTo>
                      <a:pt x="0" y="1739"/>
                    </a:lnTo>
                    <a:cubicBezTo>
                      <a:pt x="145" y="2572"/>
                      <a:pt x="797" y="3242"/>
                      <a:pt x="1648" y="3387"/>
                    </a:cubicBezTo>
                    <a:lnTo>
                      <a:pt x="3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4585474" y="2525406"/>
                <a:ext cx="236116" cy="236186"/>
              </a:xfrm>
              <a:custGeom>
                <a:avLst/>
                <a:gdLst/>
                <a:ahLst/>
                <a:cxnLst/>
                <a:rect l="l" t="t" r="r" b="b"/>
                <a:pathLst>
                  <a:path w="3369" h="3370" extrusionOk="0">
                    <a:moveTo>
                      <a:pt x="1721" y="1"/>
                    </a:moveTo>
                    <a:lnTo>
                      <a:pt x="0" y="3369"/>
                    </a:lnTo>
                    <a:lnTo>
                      <a:pt x="3369" y="1631"/>
                    </a:lnTo>
                    <a:cubicBezTo>
                      <a:pt x="3224" y="798"/>
                      <a:pt x="2554" y="128"/>
                      <a:pt x="1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628575" y="2128806"/>
                <a:ext cx="615627" cy="561101"/>
              </a:xfrm>
              <a:custGeom>
                <a:avLst/>
                <a:gdLst/>
                <a:ahLst/>
                <a:cxnLst/>
                <a:rect l="l" t="t" r="r" b="b"/>
                <a:pathLst>
                  <a:path w="8784" h="8006" extrusionOk="0">
                    <a:moveTo>
                      <a:pt x="4399" y="1"/>
                    </a:moveTo>
                    <a:cubicBezTo>
                      <a:pt x="4107" y="1"/>
                      <a:pt x="3811" y="33"/>
                      <a:pt x="3514" y="100"/>
                    </a:cubicBezTo>
                    <a:cubicBezTo>
                      <a:pt x="1359" y="589"/>
                      <a:pt x="1" y="2726"/>
                      <a:pt x="490" y="4881"/>
                    </a:cubicBezTo>
                    <a:cubicBezTo>
                      <a:pt x="911" y="6739"/>
                      <a:pt x="2558" y="8005"/>
                      <a:pt x="4385" y="8005"/>
                    </a:cubicBezTo>
                    <a:cubicBezTo>
                      <a:pt x="4677" y="8005"/>
                      <a:pt x="4974" y="7973"/>
                      <a:pt x="5271" y="7905"/>
                    </a:cubicBezTo>
                    <a:cubicBezTo>
                      <a:pt x="7426" y="7435"/>
                      <a:pt x="8784" y="5280"/>
                      <a:pt x="8295" y="3125"/>
                    </a:cubicBezTo>
                    <a:cubicBezTo>
                      <a:pt x="7873" y="1266"/>
                      <a:pt x="6227" y="1"/>
                      <a:pt x="4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4864685" y="2338845"/>
                <a:ext cx="142202" cy="142202"/>
              </a:xfrm>
              <a:custGeom>
                <a:avLst/>
                <a:gdLst/>
                <a:ahLst/>
                <a:cxnLst/>
                <a:rect l="l" t="t" r="r" b="b"/>
                <a:pathLst>
                  <a:path w="2029" h="2029" extrusionOk="0">
                    <a:moveTo>
                      <a:pt x="1014" y="1"/>
                    </a:moveTo>
                    <a:cubicBezTo>
                      <a:pt x="453" y="1"/>
                      <a:pt x="0" y="453"/>
                      <a:pt x="0" y="1015"/>
                    </a:cubicBezTo>
                    <a:cubicBezTo>
                      <a:pt x="0" y="1576"/>
                      <a:pt x="453" y="2029"/>
                      <a:pt x="1014" y="2029"/>
                    </a:cubicBezTo>
                    <a:cubicBezTo>
                      <a:pt x="1576" y="2029"/>
                      <a:pt x="2028" y="1576"/>
                      <a:pt x="2028" y="1015"/>
                    </a:cubicBezTo>
                    <a:cubicBezTo>
                      <a:pt x="2028" y="453"/>
                      <a:pt x="1576" y="1"/>
                      <a:pt x="1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4854523" y="1912390"/>
                <a:ext cx="162527" cy="279639"/>
              </a:xfrm>
              <a:custGeom>
                <a:avLst/>
                <a:gdLst/>
                <a:ahLst/>
                <a:cxnLst/>
                <a:rect l="l" t="t" r="r" b="b"/>
                <a:pathLst>
                  <a:path w="2319" h="3990" extrusionOk="0">
                    <a:moveTo>
                      <a:pt x="1159" y="1"/>
                    </a:moveTo>
                    <a:lnTo>
                      <a:pt x="0" y="3623"/>
                    </a:lnTo>
                    <a:cubicBezTo>
                      <a:pt x="344" y="3867"/>
                      <a:pt x="752" y="3990"/>
                      <a:pt x="1159" y="3990"/>
                    </a:cubicBezTo>
                    <a:cubicBezTo>
                      <a:pt x="1567" y="3990"/>
                      <a:pt x="1974" y="3867"/>
                      <a:pt x="2318" y="3623"/>
                    </a:cubicBezTo>
                    <a:lnTo>
                      <a:pt x="1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4854523" y="2627938"/>
                <a:ext cx="162527" cy="279569"/>
              </a:xfrm>
              <a:custGeom>
                <a:avLst/>
                <a:gdLst/>
                <a:ahLst/>
                <a:cxnLst/>
                <a:rect l="l" t="t" r="r" b="b"/>
                <a:pathLst>
                  <a:path w="2319" h="3989" extrusionOk="0">
                    <a:moveTo>
                      <a:pt x="1159" y="0"/>
                    </a:moveTo>
                    <a:cubicBezTo>
                      <a:pt x="752" y="0"/>
                      <a:pt x="344" y="122"/>
                      <a:pt x="0" y="367"/>
                    </a:cubicBezTo>
                    <a:lnTo>
                      <a:pt x="1159" y="3989"/>
                    </a:lnTo>
                    <a:lnTo>
                      <a:pt x="2318" y="367"/>
                    </a:lnTo>
                    <a:cubicBezTo>
                      <a:pt x="1974" y="122"/>
                      <a:pt x="1567" y="0"/>
                      <a:pt x="1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145158" y="2328683"/>
                <a:ext cx="288190" cy="162527"/>
              </a:xfrm>
              <a:custGeom>
                <a:avLst/>
                <a:gdLst/>
                <a:ahLst/>
                <a:cxnLst/>
                <a:rect l="l" t="t" r="r" b="b"/>
                <a:pathLst>
                  <a:path w="4112" h="2319" extrusionOk="0">
                    <a:moveTo>
                      <a:pt x="489" y="1"/>
                    </a:moveTo>
                    <a:cubicBezTo>
                      <a:pt x="0" y="689"/>
                      <a:pt x="0" y="1631"/>
                      <a:pt x="489" y="2319"/>
                    </a:cubicBezTo>
                    <a:lnTo>
                      <a:pt x="4111" y="1160"/>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4438229" y="2328683"/>
                <a:ext cx="288190" cy="162527"/>
              </a:xfrm>
              <a:custGeom>
                <a:avLst/>
                <a:gdLst/>
                <a:ahLst/>
                <a:cxnLst/>
                <a:rect l="l" t="t" r="r" b="b"/>
                <a:pathLst>
                  <a:path w="4112" h="2319" extrusionOk="0">
                    <a:moveTo>
                      <a:pt x="3622" y="1"/>
                    </a:moveTo>
                    <a:lnTo>
                      <a:pt x="0" y="1160"/>
                    </a:lnTo>
                    <a:lnTo>
                      <a:pt x="3622" y="2319"/>
                    </a:lnTo>
                    <a:cubicBezTo>
                      <a:pt x="4111" y="1631"/>
                      <a:pt x="4111" y="689"/>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14" name="Google Shape;1414;p65"/>
          <p:cNvPicPr preferRelativeResize="0"/>
          <p:nvPr/>
        </p:nvPicPr>
        <p:blipFill>
          <a:blip r:embed="rId3">
            <a:alphaModFix/>
          </a:blip>
          <a:stretch>
            <a:fillRect/>
          </a:stretch>
        </p:blipFill>
        <p:spPr>
          <a:xfrm>
            <a:off x="5" y="-5"/>
            <a:ext cx="1287650" cy="1287650"/>
          </a:xfrm>
          <a:prstGeom prst="rect">
            <a:avLst/>
          </a:prstGeom>
          <a:noFill/>
          <a:ln>
            <a:noFill/>
          </a:ln>
        </p:spPr>
      </p:pic>
      <p:sp>
        <p:nvSpPr>
          <p:cNvPr id="5" name="Subtitle 4">
            <a:extLst>
              <a:ext uri="{FF2B5EF4-FFF2-40B4-BE49-F238E27FC236}">
                <a16:creationId xmlns:a16="http://schemas.microsoft.com/office/drawing/2014/main" id="{36A68C65-A536-0B96-022D-CA2BAD7D3613}"/>
              </a:ext>
            </a:extLst>
          </p:cNvPr>
          <p:cNvSpPr>
            <a:spLocks noGrp="1"/>
          </p:cNvSpPr>
          <p:nvPr>
            <p:ph type="subTitle" idx="4"/>
          </p:nvPr>
        </p:nvSpPr>
        <p:spPr>
          <a:xfrm>
            <a:off x="5515536" y="2276204"/>
            <a:ext cx="3207365" cy="1264138"/>
          </a:xfrm>
        </p:spPr>
        <p:txBody>
          <a:bodyPr/>
          <a:lstStyle/>
          <a:p>
            <a:r>
              <a:rPr lang="en-US" sz="1800" b="1" dirty="0">
                <a:latin typeface="Domine" panose="020B0604020202020204" charset="0"/>
              </a:rPr>
              <a:t>Selenium</a:t>
            </a:r>
          </a:p>
          <a:p>
            <a:r>
              <a:rPr lang="en-US" b="1" dirty="0">
                <a:latin typeface="Domine" panose="020B0604020202020204" charset="0"/>
              </a:rPr>
              <a:t> </a:t>
            </a:r>
          </a:p>
          <a:p>
            <a:r>
              <a:rPr lang="en-US" dirty="0">
                <a:latin typeface="Domine" panose="020B0604020202020204" charset="0"/>
              </a:rPr>
              <a:t>– test tool that is widely used for automation testing.</a:t>
            </a:r>
          </a:p>
          <a:p>
            <a:r>
              <a:rPr lang="en-US" dirty="0">
                <a:latin typeface="Domine" panose="020B0604020202020204" charset="0"/>
              </a:rPr>
              <a:t>– ready-to use commands that simplify tasks like opening a browser.</a:t>
            </a:r>
          </a:p>
          <a:p>
            <a:pPr marL="0" indent="0"/>
            <a:endParaRPr lang="en-US" dirty="0">
              <a:latin typeface="Domine" panose="020B0604020202020204" charset="0"/>
            </a:endParaRPr>
          </a:p>
          <a:p>
            <a:pPr marL="342900" indent="-342900">
              <a:buFont typeface="Arial" panose="020B0604020202020204" pitchFamily="34" charset="0"/>
              <a:buChar char="•"/>
            </a:pPr>
            <a:r>
              <a:rPr lang="en-US" dirty="0">
                <a:latin typeface="Domine" panose="020B0604020202020204" charset="0"/>
              </a:rPr>
              <a:t>By – locates elements</a:t>
            </a:r>
          </a:p>
          <a:p>
            <a:pPr marL="342900" indent="-342900">
              <a:buFont typeface="Arial" panose="020B0604020202020204" pitchFamily="34" charset="0"/>
              <a:buChar char="•"/>
            </a:pPr>
            <a:r>
              <a:rPr lang="en-US" dirty="0" err="1">
                <a:latin typeface="Domine" panose="020B0604020202020204" charset="0"/>
              </a:rPr>
              <a:t>Find_element</a:t>
            </a:r>
            <a:r>
              <a:rPr lang="en-US" dirty="0">
                <a:latin typeface="Domine" panose="020B0604020202020204" charset="0"/>
              </a:rPr>
              <a:t> – locates single web element.</a:t>
            </a:r>
          </a:p>
          <a:p>
            <a:pPr marL="342900" indent="-342900">
              <a:buFont typeface="Arial" panose="020B0604020202020204" pitchFamily="34" charset="0"/>
              <a:buChar char="•"/>
            </a:pPr>
            <a:r>
              <a:rPr lang="en-US" dirty="0" err="1">
                <a:latin typeface="Domine" panose="020B0604020202020204" charset="0"/>
              </a:rPr>
              <a:t>Send_keys</a:t>
            </a:r>
            <a:r>
              <a:rPr lang="en-US" dirty="0">
                <a:latin typeface="Domine" panose="020B0604020202020204" charset="0"/>
              </a:rPr>
              <a:t> – typing in an element.</a:t>
            </a:r>
          </a:p>
          <a:p>
            <a:pPr marL="342900" indent="-342900">
              <a:buFont typeface="Arial" panose="020B0604020202020204" pitchFamily="34" charset="0"/>
              <a:buChar char="•"/>
            </a:pPr>
            <a:r>
              <a:rPr lang="en-US" dirty="0">
                <a:latin typeface="Domine" panose="020B0604020202020204" charset="0"/>
              </a:rPr>
              <a:t>Click – clicking element</a:t>
            </a:r>
          </a:p>
        </p:txBody>
      </p:sp>
    </p:spTree>
    <p:extLst>
      <p:ext uri="{BB962C8B-B14F-4D97-AF65-F5344CB8AC3E}">
        <p14:creationId xmlns:p14="http://schemas.microsoft.com/office/powerpoint/2010/main" val="2856552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7">
                                            <p:txEl>
                                              <p:pRg st="0" end="0"/>
                                            </p:txEl>
                                          </p:spTgt>
                                        </p:tgtEl>
                                        <p:attrNameLst>
                                          <p:attrName>style.visibility</p:attrName>
                                        </p:attrNameLst>
                                      </p:cBhvr>
                                      <p:to>
                                        <p:strVal val="visible"/>
                                      </p:to>
                                    </p:set>
                                    <p:animEffect transition="in" filter="fade">
                                      <p:cBhvr>
                                        <p:cTn id="7" dur="500"/>
                                        <p:tgtEl>
                                          <p:spTgt spid="1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8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8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Effect transition="in" filter="fade">
                                      <p:cBhvr>
                                        <p:cTn id="5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 grpId="0" build="p"/>
      <p:bldP spid="1387"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8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a:t>
            </a:r>
            <a:r>
              <a:rPr lang="en-US" dirty="0"/>
              <a:t>h</a:t>
            </a:r>
            <a:r>
              <a:rPr lang="en" dirty="0"/>
              <a:t>at is DOM?</a:t>
            </a:r>
            <a:endParaRPr dirty="0"/>
          </a:p>
        </p:txBody>
      </p:sp>
      <p:sp>
        <p:nvSpPr>
          <p:cNvPr id="2015" name="Google Shape;2015;p86"/>
          <p:cNvSpPr txBox="1">
            <a:spLocks noGrp="1"/>
          </p:cNvSpPr>
          <p:nvPr>
            <p:ph type="subTitle" idx="1"/>
          </p:nvPr>
        </p:nvSpPr>
        <p:spPr>
          <a:xfrm>
            <a:off x="1056124" y="968850"/>
            <a:ext cx="4496778" cy="3205800"/>
          </a:xfrm>
          <a:prstGeom prst="rect">
            <a:avLst/>
          </a:prstGeom>
        </p:spPr>
        <p:txBody>
          <a:bodyPr spcFirstLastPara="1" wrap="square" lIns="91425" tIns="91425" rIns="91425" bIns="91425" anchor="ctr" anchorCtr="0">
            <a:noAutofit/>
          </a:bodyPr>
          <a:lstStyle/>
          <a:p>
            <a:pPr marL="127000" lvl="0" indent="0" algn="l" rtl="0">
              <a:spcBef>
                <a:spcPts val="1000"/>
              </a:spcBef>
              <a:spcAft>
                <a:spcPts val="0"/>
              </a:spcAft>
              <a:buSzPts val="1600"/>
              <a:buNone/>
            </a:pPr>
            <a:r>
              <a:rPr lang="en-US" sz="2400" b="1" dirty="0">
                <a:latin typeface="Domine" panose="020B0604020202020204" charset="0"/>
              </a:rPr>
              <a:t>DOM – Document Object Model</a:t>
            </a:r>
          </a:p>
          <a:p>
            <a:pPr marL="127000" lvl="0" indent="0" algn="l" rtl="0">
              <a:spcBef>
                <a:spcPts val="1000"/>
              </a:spcBef>
              <a:spcAft>
                <a:spcPts val="0"/>
              </a:spcAft>
              <a:buSzPts val="1600"/>
              <a:buNone/>
            </a:pPr>
            <a:r>
              <a:rPr lang="en-US" sz="2400" dirty="0">
                <a:latin typeface="Domine" panose="020B0604020202020204" charset="0"/>
              </a:rPr>
              <a:t>- Represents the entire HTML or XML document.</a:t>
            </a:r>
          </a:p>
          <a:p>
            <a:pPr marL="127000" lvl="0" indent="0" algn="l" rtl="0">
              <a:spcBef>
                <a:spcPts val="1000"/>
              </a:spcBef>
              <a:spcAft>
                <a:spcPts val="0"/>
              </a:spcAft>
              <a:buSzPts val="1600"/>
              <a:buNone/>
            </a:pPr>
            <a:r>
              <a:rPr lang="en-US" sz="2400" dirty="0">
                <a:latin typeface="Domine" panose="020B0604020202020204" charset="0"/>
              </a:rPr>
              <a:t>- serves as an interface to access all elements that we need to interact with.</a:t>
            </a:r>
            <a:endParaRPr sz="2400" dirty="0">
              <a:latin typeface="Domine" panose="020B0604020202020204" charset="0"/>
            </a:endParaRPr>
          </a:p>
        </p:txBody>
      </p:sp>
      <p:pic>
        <p:nvPicPr>
          <p:cNvPr id="2016" name="Google Shape;2016;p86"/>
          <p:cNvPicPr preferRelativeResize="0"/>
          <p:nvPr/>
        </p:nvPicPr>
        <p:blipFill>
          <a:blip r:embed="rId3">
            <a:alphaModFix/>
          </a:blip>
          <a:stretch>
            <a:fillRect/>
          </a:stretch>
        </p:blipFill>
        <p:spPr>
          <a:xfrm>
            <a:off x="5" y="-5"/>
            <a:ext cx="1287650" cy="1287650"/>
          </a:xfrm>
          <a:prstGeom prst="rect">
            <a:avLst/>
          </a:prstGeom>
          <a:noFill/>
          <a:ln>
            <a:noFill/>
          </a:ln>
        </p:spPr>
      </p:pic>
      <p:pic>
        <p:nvPicPr>
          <p:cNvPr id="1026" name="Picture 2" descr="The Document Object Model Tree">
            <a:extLst>
              <a:ext uri="{FF2B5EF4-FFF2-40B4-BE49-F238E27FC236}">
                <a16:creationId xmlns:a16="http://schemas.microsoft.com/office/drawing/2014/main" id="{496B127E-C24A-58B1-6672-CF901F20E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598" y="1287645"/>
            <a:ext cx="301752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878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Writing the first test script</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1118807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3" name="Google Shape;2133;p92"/>
          <p:cNvSpPr txBox="1"/>
          <p:nvPr/>
        </p:nvSpPr>
        <p:spPr>
          <a:xfrm>
            <a:off x="4168296" y="1898593"/>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Install Selenium</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4168296" y="2247996"/>
            <a:ext cx="4255704"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P</a:t>
            </a:r>
            <a:r>
              <a:rPr lang="en" sz="1600" dirty="0">
                <a:solidFill>
                  <a:schemeClr val="dk1"/>
                </a:solidFill>
                <a:latin typeface="Domine" panose="020B0604020202020204" charset="0"/>
                <a:ea typeface="Roboto"/>
                <a:cs typeface="Roboto"/>
                <a:sym typeface="Roboto"/>
              </a:rPr>
              <a:t>ip install selenium</a:t>
            </a:r>
          </a:p>
          <a:p>
            <a:pPr>
              <a:spcAft>
                <a:spcPts val="1600"/>
              </a:spcAft>
            </a:pPr>
            <a:r>
              <a:rPr lang="en-US" sz="1600" dirty="0">
                <a:latin typeface="Domine" panose="020B0604020202020204" charset="0"/>
              </a:rPr>
              <a:t>Download chrome driver: </a:t>
            </a:r>
            <a:r>
              <a:rPr lang="en-US" sz="1600" dirty="0">
                <a:latin typeface="Domine" panose="020B0604020202020204" charset="0"/>
                <a:hlinkClick r:id="rId3"/>
              </a:rPr>
              <a:t>https://sites.google.com/chromium.org/driver/downloads</a:t>
            </a:r>
            <a:endParaRPr lang="en-US" sz="1600" dirty="0">
              <a:latin typeface="Domine" panose="020B0604020202020204" charset="0"/>
            </a:endParaRPr>
          </a:p>
          <a:p>
            <a:pPr>
              <a:spcAft>
                <a:spcPts val="1600"/>
              </a:spcAft>
            </a:pPr>
            <a:r>
              <a:rPr lang="en-US" sz="1600" dirty="0">
                <a:latin typeface="Domine" panose="020B0604020202020204" charset="0"/>
              </a:rPr>
              <a:t>Pip install </a:t>
            </a:r>
            <a:r>
              <a:rPr lang="en-US" sz="1600" dirty="0" err="1">
                <a:latin typeface="Domine" panose="020B0604020202020204" charset="0"/>
              </a:rPr>
              <a:t>pytest</a:t>
            </a:r>
            <a:r>
              <a:rPr lang="en-US" sz="1600" dirty="0">
                <a:latin typeface="Domine" panose="020B0604020202020204" charset="0"/>
              </a:rPr>
              <a:t>-html</a:t>
            </a:r>
          </a:p>
          <a:p>
            <a:pPr>
              <a:spcAft>
                <a:spcPts val="1600"/>
              </a:spcAft>
            </a:pPr>
            <a:r>
              <a:rPr lang="en-US" sz="1600" dirty="0">
                <a:latin typeface="Domine" panose="020B0604020202020204" charset="0"/>
              </a:rPr>
              <a:t>- Run python –m </a:t>
            </a:r>
            <a:r>
              <a:rPr lang="en-US" sz="1600" dirty="0" err="1">
                <a:latin typeface="Domine" panose="020B0604020202020204" charset="0"/>
              </a:rPr>
              <a:t>pytest</a:t>
            </a:r>
            <a:r>
              <a:rPr lang="en-US" sz="1600" dirty="0">
                <a:latin typeface="Domine" panose="020B0604020202020204" charset="0"/>
              </a:rPr>
              <a:t> --html=report.html</a:t>
            </a:r>
          </a:p>
          <a:p>
            <a:pPr>
              <a:spcAft>
                <a:spcPts val="1600"/>
              </a:spcAft>
            </a:pPr>
            <a:endParaRPr lang="en-US" sz="1600" dirty="0">
              <a:latin typeface="Domine" panose="020B0604020202020204" charset="0"/>
            </a:endParaRPr>
          </a:p>
          <a:p>
            <a:pPr marL="0" lvl="0" indent="0" algn="l" rtl="0">
              <a:spcBef>
                <a:spcPts val="0"/>
              </a:spcBef>
              <a:spcAft>
                <a:spcPts val="1600"/>
              </a:spcAft>
              <a:buNone/>
            </a:pPr>
            <a:endParaRPr sz="1600" dirty="0">
              <a:solidFill>
                <a:schemeClr val="dk1"/>
              </a:solidFill>
              <a:latin typeface="Domine" panose="020B0604020202020204" charset="0"/>
              <a:ea typeface="Roboto"/>
              <a:cs typeface="Roboto"/>
              <a:sym typeface="Roboto"/>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Install Libraries</a:t>
            </a:r>
            <a:endParaRPr sz="2000" b="1" dirty="0">
              <a:solidFill>
                <a:schemeClr val="dk1"/>
              </a:solidFill>
              <a:latin typeface="Domine"/>
              <a:ea typeface="Domine"/>
              <a:cs typeface="Domine"/>
              <a:sym typeface="Domine"/>
            </a:endParaRPr>
          </a:p>
        </p:txBody>
      </p:sp>
      <p:sp>
        <p:nvSpPr>
          <p:cNvPr id="2148" name="Google Shape;2148;p92"/>
          <p:cNvSpPr txBox="1"/>
          <p:nvPr/>
        </p:nvSpPr>
        <p:spPr>
          <a:xfrm>
            <a:off x="1484949" y="380466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Domine"/>
              <a:ea typeface="Domine"/>
              <a:cs typeface="Domine"/>
              <a:sym typeface="Domine"/>
            </a:endParaRPr>
          </a:p>
        </p:txBody>
      </p:sp>
      <p:sp>
        <p:nvSpPr>
          <p:cNvPr id="2162" name="Google Shape;2162;p92"/>
          <p:cNvSpPr txBox="1"/>
          <p:nvPr/>
        </p:nvSpPr>
        <p:spPr>
          <a:xfrm>
            <a:off x="699301" y="2158417"/>
            <a:ext cx="343913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Domine" panose="020B0604020202020204" charset="0"/>
                <a:ea typeface="Domine"/>
                <a:cs typeface="Domine"/>
                <a:sym typeface="Domine"/>
              </a:rPr>
              <a:t>Download Python first: </a:t>
            </a:r>
            <a:r>
              <a:rPr lang="en-US" sz="1800" dirty="0">
                <a:latin typeface="Domine" panose="020B0604020202020204" charset="0"/>
                <a:hlinkClick r:id="rId4"/>
              </a:rPr>
              <a:t>Download Python | Python.org</a:t>
            </a:r>
            <a:endParaRPr sz="1800" b="1" dirty="0">
              <a:solidFill>
                <a:schemeClr val="dk1"/>
              </a:solidFill>
              <a:latin typeface="Domine" panose="020B0604020202020204" charset="0"/>
              <a:ea typeface="Domine"/>
              <a:cs typeface="Domine"/>
              <a:sym typeface="Domine"/>
            </a:endParaRPr>
          </a:p>
        </p:txBody>
      </p:sp>
      <p:pic>
        <p:nvPicPr>
          <p:cNvPr id="2197" name="Google Shape;2197;p92"/>
          <p:cNvPicPr preferRelativeResize="0"/>
          <p:nvPr/>
        </p:nvPicPr>
        <p:blipFill>
          <a:blip r:embed="rId5">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3439162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3" name="Google Shape;2133;p92"/>
          <p:cNvSpPr txBox="1"/>
          <p:nvPr/>
        </p:nvSpPr>
        <p:spPr>
          <a:xfrm>
            <a:off x="1484949" y="1851582"/>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Cases</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2096017"/>
            <a:ext cx="3130951"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Domine" panose="020B0604020202020204" charset="0"/>
                <a:ea typeface="Roboto"/>
                <a:cs typeface="Roboto"/>
                <a:sym typeface="Roboto"/>
              </a:rPr>
              <a:t>Defines what needs to be tested. </a:t>
            </a:r>
            <a:endParaRPr sz="1600" dirty="0">
              <a:solidFill>
                <a:schemeClr val="dk1"/>
              </a:solidFill>
              <a:latin typeface="Domine" panose="020B0604020202020204" charset="0"/>
              <a:ea typeface="Roboto"/>
              <a:cs typeface="Roboto"/>
              <a:sym typeface="Roboto"/>
            </a:endParaRPr>
          </a:p>
        </p:txBody>
      </p:sp>
      <p:sp>
        <p:nvSpPr>
          <p:cNvPr id="2135" name="Google Shape;2135;p92"/>
          <p:cNvSpPr/>
          <p:nvPr/>
        </p:nvSpPr>
        <p:spPr>
          <a:xfrm>
            <a:off x="720000" y="180771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1</a:t>
            </a:r>
            <a:endParaRPr sz="2000" b="1">
              <a:solidFill>
                <a:schemeClr val="dk1"/>
              </a:solidFill>
              <a:latin typeface="Domine"/>
              <a:ea typeface="Domine"/>
              <a:cs typeface="Domine"/>
              <a:sym typeface="Domine"/>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QA Perspective</a:t>
            </a:r>
            <a:endParaRPr sz="2000" b="1" dirty="0">
              <a:solidFill>
                <a:schemeClr val="dk1"/>
              </a:solidFill>
              <a:latin typeface="Domine"/>
              <a:ea typeface="Domine"/>
              <a:cs typeface="Domine"/>
              <a:sym typeface="Domine"/>
            </a:endParaRPr>
          </a:p>
        </p:txBody>
      </p:sp>
      <p:sp>
        <p:nvSpPr>
          <p:cNvPr id="2145" name="Google Shape;2145;p92"/>
          <p:cNvSpPr txBox="1"/>
          <p:nvPr/>
        </p:nvSpPr>
        <p:spPr>
          <a:xfrm>
            <a:off x="1483525" y="3291727"/>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Scripts</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77742" y="3576008"/>
            <a:ext cx="2148527"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This is written to automate the tests.</a:t>
            </a:r>
          </a:p>
        </p:txBody>
      </p:sp>
      <p:sp>
        <p:nvSpPr>
          <p:cNvPr id="2147" name="Google Shape;2147;p92"/>
          <p:cNvSpPr/>
          <p:nvPr/>
        </p:nvSpPr>
        <p:spPr>
          <a:xfrm>
            <a:off x="720000" y="3277678"/>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2</a:t>
            </a:r>
            <a:endParaRPr sz="2000" b="1" dirty="0">
              <a:solidFill>
                <a:schemeClr val="dk1"/>
              </a:solidFill>
              <a:latin typeface="Domine"/>
              <a:ea typeface="Domine"/>
              <a:cs typeface="Domine"/>
              <a:sym typeface="Domine"/>
            </a:endParaRPr>
          </a:p>
        </p:txBody>
      </p:sp>
      <p:sp>
        <p:nvSpPr>
          <p:cNvPr id="2148" name="Google Shape;2148;p92"/>
          <p:cNvSpPr txBox="1"/>
          <p:nvPr/>
        </p:nvSpPr>
        <p:spPr>
          <a:xfrm>
            <a:off x="1484949" y="380466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Domine"/>
              <a:ea typeface="Domine"/>
              <a:cs typeface="Domine"/>
              <a:sym typeface="Domine"/>
            </a:endParaRPr>
          </a:p>
        </p:txBody>
      </p:sp>
      <p:cxnSp>
        <p:nvCxnSpPr>
          <p:cNvPr id="2151" name="Google Shape;2151;p92"/>
          <p:cNvCxnSpPr>
            <a:stCxn id="2135" idx="4"/>
            <a:endCxn id="2147" idx="0"/>
          </p:cNvCxnSpPr>
          <p:nvPr/>
        </p:nvCxnSpPr>
        <p:spPr>
          <a:xfrm>
            <a:off x="1006350" y="2380410"/>
            <a:ext cx="0" cy="897268"/>
          </a:xfrm>
          <a:prstGeom prst="straightConnector1">
            <a:avLst/>
          </a:prstGeom>
          <a:noFill/>
          <a:ln w="19050" cap="flat" cmpd="sng">
            <a:solidFill>
              <a:schemeClr val="dk1"/>
            </a:solidFill>
            <a:prstDash val="solid"/>
            <a:round/>
            <a:headEnd type="none" w="med" len="med"/>
            <a:tailEnd type="none" w="med" len="med"/>
          </a:ln>
        </p:spPr>
      </p:cxnSp>
      <p:sp>
        <p:nvSpPr>
          <p:cNvPr id="2162" name="Google Shape;2162;p92"/>
          <p:cNvSpPr txBox="1"/>
          <p:nvPr/>
        </p:nvSpPr>
        <p:spPr>
          <a:xfrm>
            <a:off x="4338896" y="2986939"/>
            <a:ext cx="41111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A developer must rely on the requirements to code. A QA must rely on test cases to create our test scripts. T</a:t>
            </a:r>
            <a:r>
              <a:rPr lang="en-US" sz="2000" b="1" dirty="0">
                <a:solidFill>
                  <a:schemeClr val="dk1"/>
                </a:solidFill>
                <a:latin typeface="Domine"/>
                <a:ea typeface="Domine"/>
                <a:cs typeface="Domine"/>
                <a:sym typeface="Domine"/>
              </a:rPr>
              <a:t>e</a:t>
            </a:r>
            <a:r>
              <a:rPr lang="en" sz="2000" b="1" dirty="0">
                <a:solidFill>
                  <a:schemeClr val="dk1"/>
                </a:solidFill>
                <a:latin typeface="Domine"/>
                <a:ea typeface="Domine"/>
                <a:cs typeface="Domine"/>
                <a:sym typeface="Domine"/>
              </a:rPr>
              <a:t>st cases are our Requirements </a:t>
            </a:r>
            <a:r>
              <a:rPr lang="en" sz="2000" b="1" dirty="0">
                <a:solidFill>
                  <a:schemeClr val="dk1"/>
                </a:solidFill>
                <a:latin typeface="Domine"/>
                <a:ea typeface="Domine"/>
                <a:cs typeface="Domine"/>
                <a:sym typeface="Wingdings" panose="05000000000000000000" pitchFamily="2" charset="2"/>
              </a:rPr>
              <a:t></a:t>
            </a:r>
            <a:endParaRPr sz="20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1100121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oogle Shape;1286;p60">
            <a:extLst>
              <a:ext uri="{FF2B5EF4-FFF2-40B4-BE49-F238E27FC236}">
                <a16:creationId xmlns:a16="http://schemas.microsoft.com/office/drawing/2014/main" id="{85A38136-3A7E-F737-B4D6-DA4363244B88}"/>
              </a:ext>
            </a:extLst>
          </p:cNvPr>
          <p:cNvGrpSpPr/>
          <p:nvPr/>
        </p:nvGrpSpPr>
        <p:grpSpPr>
          <a:xfrm rot="10800000">
            <a:off x="2539016" y="3022692"/>
            <a:ext cx="1208867" cy="864054"/>
            <a:chOff x="6479785" y="1632505"/>
            <a:chExt cx="2337782" cy="1670638"/>
          </a:xfrm>
        </p:grpSpPr>
        <p:sp>
          <p:nvSpPr>
            <p:cNvPr id="27" name="Google Shape;1287;p60">
              <a:extLst>
                <a:ext uri="{FF2B5EF4-FFF2-40B4-BE49-F238E27FC236}">
                  <a16:creationId xmlns:a16="http://schemas.microsoft.com/office/drawing/2014/main" id="{9D4575D9-25AC-F7C4-309B-2845DC674122}"/>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88;p60">
              <a:extLst>
                <a:ext uri="{FF2B5EF4-FFF2-40B4-BE49-F238E27FC236}">
                  <a16:creationId xmlns:a16="http://schemas.microsoft.com/office/drawing/2014/main" id="{A50CAA34-0898-3959-4F93-AAB40E71BE8E}"/>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9;p60">
              <a:extLst>
                <a:ext uri="{FF2B5EF4-FFF2-40B4-BE49-F238E27FC236}">
                  <a16:creationId xmlns:a16="http://schemas.microsoft.com/office/drawing/2014/main" id="{49EF5729-6314-82B4-67CD-7F51F15F7CE3}"/>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90;p60">
              <a:extLst>
                <a:ext uri="{FF2B5EF4-FFF2-40B4-BE49-F238E27FC236}">
                  <a16:creationId xmlns:a16="http://schemas.microsoft.com/office/drawing/2014/main" id="{06DEC621-9ABD-4715-6214-6823A97A5723}"/>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86;p60">
            <a:extLst>
              <a:ext uri="{FF2B5EF4-FFF2-40B4-BE49-F238E27FC236}">
                <a16:creationId xmlns:a16="http://schemas.microsoft.com/office/drawing/2014/main" id="{402CE2F4-A810-14FB-01A2-CB82F8CE29B0}"/>
              </a:ext>
            </a:extLst>
          </p:cNvPr>
          <p:cNvGrpSpPr/>
          <p:nvPr/>
        </p:nvGrpSpPr>
        <p:grpSpPr>
          <a:xfrm rot="10800000">
            <a:off x="4663037" y="1624680"/>
            <a:ext cx="1208867" cy="864054"/>
            <a:chOff x="6479785" y="1632505"/>
            <a:chExt cx="2337782" cy="1670638"/>
          </a:xfrm>
        </p:grpSpPr>
        <p:sp>
          <p:nvSpPr>
            <p:cNvPr id="22" name="Google Shape;1287;p60">
              <a:extLst>
                <a:ext uri="{FF2B5EF4-FFF2-40B4-BE49-F238E27FC236}">
                  <a16:creationId xmlns:a16="http://schemas.microsoft.com/office/drawing/2014/main" id="{3DBAD4B7-32FB-91F3-9BDE-77C881A13467}"/>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8;p60">
              <a:extLst>
                <a:ext uri="{FF2B5EF4-FFF2-40B4-BE49-F238E27FC236}">
                  <a16:creationId xmlns:a16="http://schemas.microsoft.com/office/drawing/2014/main" id="{732D66EB-5B74-23EE-0281-917ECEB1887D}"/>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9;p60">
              <a:extLst>
                <a:ext uri="{FF2B5EF4-FFF2-40B4-BE49-F238E27FC236}">
                  <a16:creationId xmlns:a16="http://schemas.microsoft.com/office/drawing/2014/main" id="{3ACD3966-2ACD-AFCE-AEE9-FAD380B9C22A}"/>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90;p60">
              <a:extLst>
                <a:ext uri="{FF2B5EF4-FFF2-40B4-BE49-F238E27FC236}">
                  <a16:creationId xmlns:a16="http://schemas.microsoft.com/office/drawing/2014/main" id="{F8D422B3-C7CF-E4D8-9C35-664E69C1334A}"/>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86;p60">
            <a:extLst>
              <a:ext uri="{FF2B5EF4-FFF2-40B4-BE49-F238E27FC236}">
                <a16:creationId xmlns:a16="http://schemas.microsoft.com/office/drawing/2014/main" id="{DABA0DAA-65AB-36DA-9C8A-F19248CA3931}"/>
              </a:ext>
            </a:extLst>
          </p:cNvPr>
          <p:cNvGrpSpPr/>
          <p:nvPr/>
        </p:nvGrpSpPr>
        <p:grpSpPr>
          <a:xfrm rot="10800000">
            <a:off x="581541" y="1736804"/>
            <a:ext cx="1208867" cy="864054"/>
            <a:chOff x="6479785" y="1632505"/>
            <a:chExt cx="2337782" cy="1670638"/>
          </a:xfrm>
        </p:grpSpPr>
        <p:sp>
          <p:nvSpPr>
            <p:cNvPr id="17" name="Google Shape;1287;p60">
              <a:extLst>
                <a:ext uri="{FF2B5EF4-FFF2-40B4-BE49-F238E27FC236}">
                  <a16:creationId xmlns:a16="http://schemas.microsoft.com/office/drawing/2014/main" id="{406F6B06-7CC3-002D-45AE-836E72143A60}"/>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88;p60">
              <a:extLst>
                <a:ext uri="{FF2B5EF4-FFF2-40B4-BE49-F238E27FC236}">
                  <a16:creationId xmlns:a16="http://schemas.microsoft.com/office/drawing/2014/main" id="{38E02D0D-4D1C-7EB9-8D95-B4BC17F82929}"/>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9;p60">
              <a:extLst>
                <a:ext uri="{FF2B5EF4-FFF2-40B4-BE49-F238E27FC236}">
                  <a16:creationId xmlns:a16="http://schemas.microsoft.com/office/drawing/2014/main" id="{FAB86E39-6CF8-00BC-F33C-C9DBB1D288FC}"/>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0;p60">
              <a:extLst>
                <a:ext uri="{FF2B5EF4-FFF2-40B4-BE49-F238E27FC236}">
                  <a16:creationId xmlns:a16="http://schemas.microsoft.com/office/drawing/2014/main" id="{0E8C7CAD-7B21-CAF7-659D-30F438B9424C}"/>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A37264E8-2B80-AFE4-8B9F-69E85B895F72}"/>
              </a:ext>
            </a:extLst>
          </p:cNvPr>
          <p:cNvSpPr>
            <a:spLocks noGrp="1"/>
          </p:cNvSpPr>
          <p:nvPr>
            <p:ph type="title"/>
          </p:nvPr>
        </p:nvSpPr>
        <p:spPr>
          <a:xfrm>
            <a:off x="1706675" y="1646069"/>
            <a:ext cx="2727900" cy="470400"/>
          </a:xfrm>
        </p:spPr>
        <p:txBody>
          <a:bodyPr/>
          <a:lstStyle/>
          <a:p>
            <a:r>
              <a:rPr lang="en-US" dirty="0"/>
              <a:t>Software Engineer</a:t>
            </a:r>
          </a:p>
        </p:txBody>
      </p:sp>
      <p:sp>
        <p:nvSpPr>
          <p:cNvPr id="3" name="Title 2">
            <a:extLst>
              <a:ext uri="{FF2B5EF4-FFF2-40B4-BE49-F238E27FC236}">
                <a16:creationId xmlns:a16="http://schemas.microsoft.com/office/drawing/2014/main" id="{92456344-0A42-6A3B-D73B-DD91355B3C79}"/>
              </a:ext>
            </a:extLst>
          </p:cNvPr>
          <p:cNvSpPr>
            <a:spLocks noGrp="1"/>
          </p:cNvSpPr>
          <p:nvPr>
            <p:ph type="title" idx="2"/>
          </p:nvPr>
        </p:nvSpPr>
        <p:spPr>
          <a:xfrm>
            <a:off x="820872" y="1969674"/>
            <a:ext cx="625500" cy="381600"/>
          </a:xfrm>
        </p:spPr>
        <p:txBody>
          <a:bodyPr/>
          <a:lstStyle/>
          <a:p>
            <a:r>
              <a:rPr lang="en-US" dirty="0"/>
              <a:t>0</a:t>
            </a:r>
          </a:p>
        </p:txBody>
      </p:sp>
      <p:sp>
        <p:nvSpPr>
          <p:cNvPr id="4" name="Subtitle 3">
            <a:extLst>
              <a:ext uri="{FF2B5EF4-FFF2-40B4-BE49-F238E27FC236}">
                <a16:creationId xmlns:a16="http://schemas.microsoft.com/office/drawing/2014/main" id="{43ED7BE9-32E8-5289-51B3-10E2A7C8B000}"/>
              </a:ext>
            </a:extLst>
          </p:cNvPr>
          <p:cNvSpPr>
            <a:spLocks noGrp="1"/>
          </p:cNvSpPr>
          <p:nvPr>
            <p:ph type="subTitle" idx="1"/>
          </p:nvPr>
        </p:nvSpPr>
        <p:spPr>
          <a:xfrm>
            <a:off x="1593940" y="1993459"/>
            <a:ext cx="2727900" cy="524700"/>
          </a:xfrm>
        </p:spPr>
        <p:txBody>
          <a:bodyPr/>
          <a:lstStyle/>
          <a:p>
            <a:r>
              <a:rPr lang="en-US" dirty="0"/>
              <a:t>@Jonesboro Cycle(AR)</a:t>
            </a:r>
          </a:p>
        </p:txBody>
      </p:sp>
      <p:sp>
        <p:nvSpPr>
          <p:cNvPr id="5" name="Title 4">
            <a:extLst>
              <a:ext uri="{FF2B5EF4-FFF2-40B4-BE49-F238E27FC236}">
                <a16:creationId xmlns:a16="http://schemas.microsoft.com/office/drawing/2014/main" id="{E86AFC4C-6DAF-398B-EB6A-B387B594EB41}"/>
              </a:ext>
            </a:extLst>
          </p:cNvPr>
          <p:cNvSpPr>
            <a:spLocks noGrp="1"/>
          </p:cNvSpPr>
          <p:nvPr>
            <p:ph type="title" idx="3"/>
          </p:nvPr>
        </p:nvSpPr>
        <p:spPr>
          <a:xfrm>
            <a:off x="3689747" y="2991263"/>
            <a:ext cx="2727900" cy="470400"/>
          </a:xfrm>
        </p:spPr>
        <p:txBody>
          <a:bodyPr/>
          <a:lstStyle/>
          <a:p>
            <a:r>
              <a:rPr lang="en-US" dirty="0"/>
              <a:t>MS in Computer Science (ML/AI)</a:t>
            </a:r>
          </a:p>
        </p:txBody>
      </p:sp>
      <p:sp>
        <p:nvSpPr>
          <p:cNvPr id="6" name="Title 5">
            <a:extLst>
              <a:ext uri="{FF2B5EF4-FFF2-40B4-BE49-F238E27FC236}">
                <a16:creationId xmlns:a16="http://schemas.microsoft.com/office/drawing/2014/main" id="{EC4EA355-ABEA-4607-CCBC-8250270BEF55}"/>
              </a:ext>
            </a:extLst>
          </p:cNvPr>
          <p:cNvSpPr>
            <a:spLocks noGrp="1"/>
          </p:cNvSpPr>
          <p:nvPr>
            <p:ph type="title" idx="4"/>
          </p:nvPr>
        </p:nvSpPr>
        <p:spPr>
          <a:xfrm>
            <a:off x="2789957" y="3255374"/>
            <a:ext cx="625500" cy="381600"/>
          </a:xfrm>
        </p:spPr>
        <p:txBody>
          <a:bodyPr/>
          <a:lstStyle/>
          <a:p>
            <a:r>
              <a:rPr lang="en-US" dirty="0"/>
              <a:t>0</a:t>
            </a:r>
          </a:p>
        </p:txBody>
      </p:sp>
      <p:sp>
        <p:nvSpPr>
          <p:cNvPr id="7" name="Subtitle 6">
            <a:extLst>
              <a:ext uri="{FF2B5EF4-FFF2-40B4-BE49-F238E27FC236}">
                <a16:creationId xmlns:a16="http://schemas.microsoft.com/office/drawing/2014/main" id="{45C68F65-22B4-DE1B-AE9B-6589667D973C}"/>
              </a:ext>
            </a:extLst>
          </p:cNvPr>
          <p:cNvSpPr>
            <a:spLocks noGrp="1"/>
          </p:cNvSpPr>
          <p:nvPr>
            <p:ph type="subTitle" idx="5"/>
          </p:nvPr>
        </p:nvSpPr>
        <p:spPr>
          <a:xfrm>
            <a:off x="3588592" y="3463264"/>
            <a:ext cx="2727900" cy="524700"/>
          </a:xfrm>
        </p:spPr>
        <p:txBody>
          <a:bodyPr/>
          <a:lstStyle/>
          <a:p>
            <a:r>
              <a:rPr lang="en-US" dirty="0"/>
              <a:t>Georgia Institute of Tech </a:t>
            </a:r>
            <a:r>
              <a:rPr lang="en-US"/>
              <a:t>(Atlanta), </a:t>
            </a:r>
            <a:r>
              <a:rPr lang="en-US" dirty="0"/>
              <a:t>Fall 2024</a:t>
            </a:r>
          </a:p>
        </p:txBody>
      </p:sp>
      <p:sp>
        <p:nvSpPr>
          <p:cNvPr id="8" name="Title 7">
            <a:extLst>
              <a:ext uri="{FF2B5EF4-FFF2-40B4-BE49-F238E27FC236}">
                <a16:creationId xmlns:a16="http://schemas.microsoft.com/office/drawing/2014/main" id="{5ED60E19-F923-4FAD-30B8-D75AF906E68F}"/>
              </a:ext>
            </a:extLst>
          </p:cNvPr>
          <p:cNvSpPr>
            <a:spLocks noGrp="1"/>
          </p:cNvSpPr>
          <p:nvPr>
            <p:ph type="title" idx="6"/>
          </p:nvPr>
        </p:nvSpPr>
        <p:spPr>
          <a:xfrm>
            <a:off x="5833670" y="1654390"/>
            <a:ext cx="2727900" cy="470400"/>
          </a:xfrm>
        </p:spPr>
        <p:txBody>
          <a:bodyPr/>
          <a:lstStyle/>
          <a:p>
            <a:r>
              <a:rPr lang="en-US" dirty="0"/>
              <a:t>Software QA/QE</a:t>
            </a:r>
          </a:p>
        </p:txBody>
      </p:sp>
      <p:sp>
        <p:nvSpPr>
          <p:cNvPr id="9" name="Title 8">
            <a:extLst>
              <a:ext uri="{FF2B5EF4-FFF2-40B4-BE49-F238E27FC236}">
                <a16:creationId xmlns:a16="http://schemas.microsoft.com/office/drawing/2014/main" id="{B7A7800A-40B1-25E1-C4A9-41E0B870B686}"/>
              </a:ext>
            </a:extLst>
          </p:cNvPr>
          <p:cNvSpPr>
            <a:spLocks noGrp="1"/>
          </p:cNvSpPr>
          <p:nvPr>
            <p:ph type="title" idx="7"/>
          </p:nvPr>
        </p:nvSpPr>
        <p:spPr>
          <a:xfrm>
            <a:off x="4925653" y="1860154"/>
            <a:ext cx="625500" cy="381600"/>
          </a:xfrm>
        </p:spPr>
        <p:txBody>
          <a:bodyPr/>
          <a:lstStyle/>
          <a:p>
            <a:r>
              <a:rPr lang="en-US" dirty="0"/>
              <a:t>0</a:t>
            </a:r>
          </a:p>
        </p:txBody>
      </p:sp>
      <p:sp>
        <p:nvSpPr>
          <p:cNvPr id="10" name="Subtitle 9">
            <a:extLst>
              <a:ext uri="{FF2B5EF4-FFF2-40B4-BE49-F238E27FC236}">
                <a16:creationId xmlns:a16="http://schemas.microsoft.com/office/drawing/2014/main" id="{2EE209C2-CABE-5885-AD87-062C8DA3BB3F}"/>
              </a:ext>
            </a:extLst>
          </p:cNvPr>
          <p:cNvSpPr>
            <a:spLocks noGrp="1"/>
          </p:cNvSpPr>
          <p:nvPr>
            <p:ph type="subTitle" idx="8"/>
          </p:nvPr>
        </p:nvSpPr>
        <p:spPr>
          <a:xfrm>
            <a:off x="5708447" y="2112424"/>
            <a:ext cx="2898877" cy="601200"/>
          </a:xfrm>
        </p:spPr>
        <p:txBody>
          <a:bodyPr/>
          <a:lstStyle/>
          <a:p>
            <a:r>
              <a:rPr lang="en-US" dirty="0"/>
              <a:t>12 </a:t>
            </a:r>
            <a:r>
              <a:rPr lang="en-US" dirty="0" err="1"/>
              <a:t>yrs</a:t>
            </a:r>
            <a:r>
              <a:rPr lang="en-US" dirty="0"/>
              <a:t> of experience in Web Application, API and Mobile Application Testing</a:t>
            </a:r>
          </a:p>
        </p:txBody>
      </p:sp>
      <p:sp>
        <p:nvSpPr>
          <p:cNvPr id="14" name="Title 13">
            <a:extLst>
              <a:ext uri="{FF2B5EF4-FFF2-40B4-BE49-F238E27FC236}">
                <a16:creationId xmlns:a16="http://schemas.microsoft.com/office/drawing/2014/main" id="{D8570C7D-B295-8189-F1DC-F77B4A23FA67}"/>
              </a:ext>
            </a:extLst>
          </p:cNvPr>
          <p:cNvSpPr>
            <a:spLocks noGrp="1"/>
          </p:cNvSpPr>
          <p:nvPr>
            <p:ph type="title" idx="15"/>
          </p:nvPr>
        </p:nvSpPr>
        <p:spPr/>
        <p:txBody>
          <a:bodyPr/>
          <a:lstStyle/>
          <a:p>
            <a:r>
              <a:rPr lang="en-US" dirty="0"/>
              <a:t>About Me</a:t>
            </a:r>
          </a:p>
        </p:txBody>
      </p:sp>
      <p:pic>
        <p:nvPicPr>
          <p:cNvPr id="15" name="Google Shape;1298;p60">
            <a:extLst>
              <a:ext uri="{FF2B5EF4-FFF2-40B4-BE49-F238E27FC236}">
                <a16:creationId xmlns:a16="http://schemas.microsoft.com/office/drawing/2014/main" id="{635F19C9-3853-5BFC-AB25-8731D19BA31C}"/>
              </a:ext>
            </a:extLst>
          </p:cNvPr>
          <p:cNvPicPr preferRelativeResize="0"/>
          <p:nvPr/>
        </p:nvPicPr>
        <p:blipFill>
          <a:blip r:embed="rId2">
            <a:alphaModFix/>
          </a:blip>
          <a:stretch>
            <a:fillRect/>
          </a:stretch>
        </p:blipFill>
        <p:spPr>
          <a:xfrm>
            <a:off x="5" y="-5"/>
            <a:ext cx="1287650" cy="1287650"/>
          </a:xfrm>
          <a:prstGeom prst="rect">
            <a:avLst/>
          </a:prstGeom>
          <a:noFill/>
          <a:ln>
            <a:noFill/>
          </a:ln>
        </p:spPr>
      </p:pic>
      <p:sp>
        <p:nvSpPr>
          <p:cNvPr id="31" name="TextBox 30">
            <a:extLst>
              <a:ext uri="{FF2B5EF4-FFF2-40B4-BE49-F238E27FC236}">
                <a16:creationId xmlns:a16="http://schemas.microsoft.com/office/drawing/2014/main" id="{F10D7C46-A801-483A-0E58-510B6E0B2CCD}"/>
              </a:ext>
            </a:extLst>
          </p:cNvPr>
          <p:cNvSpPr txBox="1"/>
          <p:nvPr/>
        </p:nvSpPr>
        <p:spPr>
          <a:xfrm>
            <a:off x="3798566" y="993197"/>
            <a:ext cx="2046679" cy="369332"/>
          </a:xfrm>
          <a:prstGeom prst="rect">
            <a:avLst/>
          </a:prstGeom>
          <a:noFill/>
        </p:spPr>
        <p:txBody>
          <a:bodyPr wrap="square" rtlCol="0">
            <a:spAutoFit/>
          </a:bodyPr>
          <a:lstStyle/>
          <a:p>
            <a:r>
              <a:rPr lang="en-US" sz="1800" dirty="0">
                <a:latin typeface="Domine" panose="020B0604020202020204" charset="0"/>
              </a:rPr>
              <a:t>Marjorie Ivy</a:t>
            </a:r>
          </a:p>
        </p:txBody>
      </p:sp>
    </p:spTree>
    <p:extLst>
      <p:ext uri="{BB962C8B-B14F-4D97-AF65-F5344CB8AC3E}">
        <p14:creationId xmlns:p14="http://schemas.microsoft.com/office/powerpoint/2010/main" val="4002042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3" name="Google Shape;2133;p92"/>
          <p:cNvSpPr txBox="1"/>
          <p:nvPr/>
        </p:nvSpPr>
        <p:spPr>
          <a:xfrm>
            <a:off x="720000" y="1794517"/>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Objective:</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720000" y="2193467"/>
            <a:ext cx="6327571" cy="572700"/>
          </a:xfrm>
          <a:prstGeom prst="rect">
            <a:avLst/>
          </a:prstGeom>
          <a:noFill/>
          <a:ln>
            <a:noFill/>
          </a:ln>
        </p:spPr>
        <p:txBody>
          <a:bodyPr spcFirstLastPara="1" wrap="square" lIns="91425" tIns="91425" rIns="91425" bIns="91425" anchor="t" anchorCtr="0">
            <a:noAutofit/>
          </a:bodyPr>
          <a:lstStyle/>
          <a:p>
            <a:pPr>
              <a:spcAft>
                <a:spcPts val="1600"/>
              </a:spcAft>
            </a:pPr>
            <a:r>
              <a:rPr lang="en-US" sz="1800" dirty="0">
                <a:solidFill>
                  <a:schemeClr val="dk1"/>
                </a:solidFill>
                <a:latin typeface="Domine" panose="020B0604020202020204" charset="0"/>
                <a:ea typeface="Roboto"/>
                <a:cs typeface="Roboto"/>
                <a:sym typeface="Roboto"/>
              </a:rPr>
              <a:t>Verify the checkboxes on the website </a:t>
            </a:r>
            <a:r>
              <a:rPr lang="en-US" sz="1800" b="0" i="0" u="none" strike="noStrike" dirty="0">
                <a:effectLst/>
                <a:latin typeface="Domine" panose="020B0604020202020204" charset="0"/>
                <a:hlinkClick r:id="rId3"/>
              </a:rPr>
              <a:t>https://the-internet.herokuapp.com/checkboxes</a:t>
            </a:r>
            <a:r>
              <a:rPr lang="en-US" sz="1800" b="0" i="0" u="none" strike="noStrike" dirty="0">
                <a:effectLst/>
                <a:latin typeface="Domine" panose="020B0604020202020204" charset="0"/>
              </a:rPr>
              <a:t> can be toggled successfully.</a:t>
            </a:r>
          </a:p>
          <a:p>
            <a:pPr marL="0" lvl="0" indent="0" algn="l" rtl="0">
              <a:spcBef>
                <a:spcPts val="0"/>
              </a:spcBef>
              <a:spcAft>
                <a:spcPts val="1600"/>
              </a:spcAft>
              <a:buNone/>
            </a:pPr>
            <a:endParaRPr sz="1800" dirty="0">
              <a:solidFill>
                <a:schemeClr val="dk1"/>
              </a:solidFill>
              <a:latin typeface="Domine" panose="020B0604020202020204" charset="0"/>
              <a:ea typeface="Roboto"/>
              <a:cs typeface="Roboto"/>
              <a:sym typeface="Roboto"/>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Manual Test Case</a:t>
            </a:r>
            <a:endParaRPr sz="20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4">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1106436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6" name="Google Shape;2136;p92"/>
          <p:cNvSpPr txBox="1"/>
          <p:nvPr/>
        </p:nvSpPr>
        <p:spPr>
          <a:xfrm>
            <a:off x="801775"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Manual Test Case</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extLst>
              <p:ext uri="{D42A27DB-BD31-4B8C-83A1-F6EECF244321}">
                <p14:modId xmlns:p14="http://schemas.microsoft.com/office/powerpoint/2010/main" val="2833529459"/>
              </p:ext>
            </p:extLst>
          </p:nvPr>
        </p:nvGraphicFramePr>
        <p:xfrm>
          <a:off x="720000" y="1416378"/>
          <a:ext cx="7606244" cy="357632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b="1" dirty="0">
                          <a:latin typeface="Domine" panose="020B0604020202020204" charset="0"/>
                        </a:rPr>
                        <a:t>Test Steps</a:t>
                      </a:r>
                    </a:p>
                  </a:txBody>
                  <a:tcPr/>
                </a:tc>
                <a:tc>
                  <a:txBody>
                    <a:bodyPr/>
                    <a:lstStyle/>
                    <a:p>
                      <a:r>
                        <a:rPr lang="en-US"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r>
                        <a:rPr lang="en-US" dirty="0">
                          <a:latin typeface="Domine" panose="020B0604020202020204" charset="0"/>
                        </a:rPr>
                        <a:t>Confirm that the page contains two checkboxes.</a:t>
                      </a:r>
                    </a:p>
                  </a:txBody>
                  <a:tcPr/>
                </a:tc>
                <a:extLst>
                  <a:ext uri="{0D108BD9-81ED-4DB2-BD59-A6C34878D82A}">
                    <a16:rowId xmlns:a16="http://schemas.microsoft.com/office/drawing/2014/main" val="1073300322"/>
                  </a:ext>
                </a:extLst>
              </a:tr>
              <a:tr h="370840">
                <a:tc>
                  <a:txBody>
                    <a:bodyPr/>
                    <a:lstStyle/>
                    <a:p>
                      <a:r>
                        <a:rPr lang="en-US" sz="1400" b="1" dirty="0">
                          <a:latin typeface="Domine" panose="020B0604020202020204" charset="0"/>
                        </a:rPr>
                        <a:t>Toggle Checkbox 1</a:t>
                      </a:r>
                    </a:p>
                    <a:p>
                      <a:r>
                        <a:rPr lang="en-US" sz="1400" b="0" i="0" u="none" strike="noStrike" kern="1200" cap="none" dirty="0">
                          <a:solidFill>
                            <a:schemeClr val="dk1"/>
                          </a:solidFill>
                          <a:effectLst/>
                          <a:latin typeface="Domine" panose="020B0604020202020204" charset="0"/>
                          <a:ea typeface="Arial"/>
                          <a:cs typeface="Arial"/>
                          <a:sym typeface="Arial"/>
                        </a:rPr>
                        <a:t>If Checkbox 1 is not already selected:</a:t>
                      </a:r>
                    </a:p>
                    <a:p>
                      <a:pPr lvl="1"/>
                      <a:r>
                        <a:rPr lang="en-US" sz="1400" b="0" i="0" u="none" strike="noStrike" kern="1200" cap="none" dirty="0">
                          <a:solidFill>
                            <a:schemeClr val="dk1"/>
                          </a:solidFill>
                          <a:effectLst/>
                          <a:latin typeface="Domine" panose="020B0604020202020204" charset="0"/>
                          <a:ea typeface="Arial"/>
                          <a:cs typeface="Arial"/>
                          <a:sym typeface="Arial"/>
                        </a:rPr>
                        <a:t>Click on Checkbox 1.</a:t>
                      </a:r>
                    </a:p>
                    <a:p>
                      <a:r>
                        <a:rPr lang="en-US" sz="1400" b="0" i="0" u="none" strike="noStrike" kern="1200" cap="none" dirty="0">
                          <a:solidFill>
                            <a:schemeClr val="dk1"/>
                          </a:solidFill>
                          <a:effectLst/>
                          <a:latin typeface="Domine" panose="020B0604020202020204" charset="0"/>
                          <a:ea typeface="Arial"/>
                          <a:cs typeface="Arial"/>
                          <a:sym typeface="Arial"/>
                        </a:rPr>
                        <a:t>Verify that Checkbox 1 is now selected.</a:t>
                      </a:r>
                    </a:p>
                    <a:p>
                      <a:endParaRPr lang="en-US" sz="1400" dirty="0">
                        <a:latin typeface="Domine" panose="020B0604020202020204" charset="0"/>
                      </a:endParaRPr>
                    </a:p>
                  </a:txBody>
                  <a:tcPr/>
                </a:tc>
                <a:tc>
                  <a:txBody>
                    <a:bodyPr/>
                    <a:lstStyle/>
                    <a:p>
                      <a:r>
                        <a:rPr lang="en-US" dirty="0">
                          <a:latin typeface="Domine" panose="020B0604020202020204" charset="0"/>
                        </a:rPr>
                        <a:t>Checkbox 1 should be checked.</a:t>
                      </a:r>
                    </a:p>
                  </a:txBody>
                  <a:tcPr/>
                </a:tc>
                <a:extLst>
                  <a:ext uri="{0D108BD9-81ED-4DB2-BD59-A6C34878D82A}">
                    <a16:rowId xmlns:a16="http://schemas.microsoft.com/office/drawing/2014/main" val="3331733861"/>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Toggle Checkbox 2</a:t>
                      </a:r>
                    </a:p>
                    <a:p>
                      <a:r>
                        <a:rPr lang="en-US" sz="1400" b="0" i="0" u="none" strike="noStrike" kern="1200" cap="none" dirty="0">
                          <a:solidFill>
                            <a:schemeClr val="dk1"/>
                          </a:solidFill>
                          <a:effectLst/>
                          <a:latin typeface="Domine" panose="020B0604020202020204" charset="0"/>
                          <a:ea typeface="Arial"/>
                          <a:cs typeface="Arial"/>
                          <a:sym typeface="Arial"/>
                        </a:rPr>
                        <a:t>If Checkbox 2 is already selected:</a:t>
                      </a:r>
                    </a:p>
                    <a:p>
                      <a:pPr lvl="1"/>
                      <a:r>
                        <a:rPr lang="en-US" sz="1400" b="0" i="0" u="none" strike="noStrike" kern="1200" cap="none" dirty="0">
                          <a:solidFill>
                            <a:schemeClr val="dk1"/>
                          </a:solidFill>
                          <a:effectLst/>
                          <a:latin typeface="Domine" panose="020B0604020202020204" charset="0"/>
                          <a:ea typeface="Arial"/>
                          <a:cs typeface="Arial"/>
                          <a:sym typeface="Arial"/>
                        </a:rPr>
                        <a:t>Click on Checkbox 2.</a:t>
                      </a:r>
                    </a:p>
                    <a:p>
                      <a:r>
                        <a:rPr lang="en-US" sz="1400" b="0" i="0" u="none" strike="noStrike" kern="1200" cap="none" dirty="0">
                          <a:solidFill>
                            <a:schemeClr val="dk1"/>
                          </a:solidFill>
                          <a:effectLst/>
                          <a:latin typeface="Domine" panose="020B0604020202020204" charset="0"/>
                          <a:ea typeface="Arial"/>
                          <a:cs typeface="Arial"/>
                          <a:sym typeface="Arial"/>
                        </a:rPr>
                        <a:t>Verify that Checkbox 2 is now deselected.</a:t>
                      </a:r>
                    </a:p>
                    <a:p>
                      <a:endParaRPr lang="en-US" sz="1400" dirty="0">
                        <a:latin typeface="Domine" panose="020B0604020202020204" charset="0"/>
                      </a:endParaRPr>
                    </a:p>
                  </a:txBody>
                  <a:tcPr/>
                </a:tc>
                <a:tc>
                  <a:txBody>
                    <a:bodyPr/>
                    <a:lstStyle/>
                    <a:p>
                      <a:r>
                        <a:rPr lang="en-US" sz="1400" dirty="0">
                          <a:latin typeface="Domine" panose="020B0604020202020204" charset="0"/>
                        </a:rPr>
                        <a:t>Checkbox 2 should be unchecked.</a:t>
                      </a: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1970515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Handling Test Data and Test Frameworks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849169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Handling Test Data and Test </a:t>
            </a:r>
            <a:r>
              <a:rPr lang="en" sz="2800" dirty="0"/>
              <a:t>Frameworks</a:t>
            </a:r>
            <a:endParaRPr sz="2800" dirty="0"/>
          </a:p>
        </p:txBody>
      </p:sp>
      <p:sp>
        <p:nvSpPr>
          <p:cNvPr id="2133" name="Google Shape;2133;p92"/>
          <p:cNvSpPr txBox="1"/>
          <p:nvPr/>
        </p:nvSpPr>
        <p:spPr>
          <a:xfrm>
            <a:off x="720000" y="2069579"/>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Objective:</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720000" y="2468529"/>
            <a:ext cx="6327571" cy="572700"/>
          </a:xfrm>
          <a:prstGeom prst="rect">
            <a:avLst/>
          </a:prstGeom>
          <a:noFill/>
          <a:ln>
            <a:noFill/>
          </a:ln>
        </p:spPr>
        <p:txBody>
          <a:bodyPr spcFirstLastPara="1" wrap="square" lIns="91425" tIns="91425" rIns="91425" bIns="91425" anchor="t" anchorCtr="0">
            <a:noAutofit/>
          </a:bodyPr>
          <a:lstStyle/>
          <a:p>
            <a:r>
              <a:rPr lang="en-US" sz="1800" dirty="0">
                <a:latin typeface="Domine" panose="020B0604020202020204" charset="0"/>
              </a:rPr>
              <a:t>Verify that the login page on the website </a:t>
            </a:r>
            <a:r>
              <a:rPr lang="en-US" sz="1800" b="0" i="0" u="none" strike="noStrike" dirty="0">
                <a:effectLst/>
                <a:latin typeface="Domine" panose="020B0604020202020204" charset="0"/>
                <a:hlinkClick r:id="rId3"/>
              </a:rPr>
              <a:t>https://the-internet.herokuapp.com/checkboxes</a:t>
            </a:r>
            <a:r>
              <a:rPr lang="en-US" sz="1800" b="0" i="0" u="none" strike="noStrike" dirty="0">
                <a:effectLst/>
                <a:latin typeface="Domine" panose="020B0604020202020204" charset="0"/>
              </a:rPr>
              <a:t> </a:t>
            </a:r>
            <a:r>
              <a:rPr lang="en-US" sz="1800" dirty="0">
                <a:latin typeface="Domine" panose="020B0604020202020204" charset="0"/>
              </a:rPr>
              <a:t>functions correctly for valid and invalid login scenarios</a:t>
            </a:r>
            <a:r>
              <a:rPr lang="en-US" sz="1800" b="0" i="0" u="none" strike="noStrike" dirty="0">
                <a:effectLst/>
                <a:latin typeface="Domine" panose="020B0604020202020204" charset="0"/>
              </a:rPr>
              <a:t>.</a:t>
            </a:r>
          </a:p>
          <a:p>
            <a:pPr marL="0" lvl="0" indent="0" algn="l" rtl="0">
              <a:spcBef>
                <a:spcPts val="0"/>
              </a:spcBef>
              <a:spcAft>
                <a:spcPts val="1600"/>
              </a:spcAft>
              <a:buNone/>
            </a:pPr>
            <a:endParaRPr sz="1800" dirty="0">
              <a:solidFill>
                <a:schemeClr val="dk1"/>
              </a:solidFill>
              <a:latin typeface="Domine" panose="020B0604020202020204" charset="0"/>
              <a:ea typeface="Roboto"/>
              <a:cs typeface="Roboto"/>
              <a:sym typeface="Roboto"/>
            </a:endParaRPr>
          </a:p>
        </p:txBody>
      </p:sp>
      <p:sp>
        <p:nvSpPr>
          <p:cNvPr id="2136" name="Google Shape;2136;p92"/>
          <p:cNvSpPr txBox="1"/>
          <p:nvPr/>
        </p:nvSpPr>
        <p:spPr>
          <a:xfrm>
            <a:off x="720000" y="146275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Manual Test Case</a:t>
            </a:r>
            <a:endParaRPr sz="20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4">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3053041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Handling Test Data and Test Frameworks</a:t>
            </a:r>
            <a:endParaRPr sz="2800" dirty="0"/>
          </a:p>
        </p:txBody>
      </p:sp>
      <p:sp>
        <p:nvSpPr>
          <p:cNvPr id="2136" name="Google Shape;2136;p92"/>
          <p:cNvSpPr txBox="1"/>
          <p:nvPr/>
        </p:nvSpPr>
        <p:spPr>
          <a:xfrm>
            <a:off x="742303"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Valid Login</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extLst>
              <p:ext uri="{D42A27DB-BD31-4B8C-83A1-F6EECF244321}">
                <p14:modId xmlns:p14="http://schemas.microsoft.com/office/powerpoint/2010/main" val="2518777920"/>
              </p:ext>
            </p:extLst>
          </p:nvPr>
        </p:nvGraphicFramePr>
        <p:xfrm>
          <a:off x="720000" y="1416378"/>
          <a:ext cx="7606244" cy="321564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sz="1600" b="1" dirty="0">
                          <a:latin typeface="Domine" panose="020B0604020202020204" charset="0"/>
                        </a:rPr>
                        <a:t>Test Steps</a:t>
                      </a:r>
                    </a:p>
                  </a:txBody>
                  <a:tcPr/>
                </a:tc>
                <a:tc>
                  <a:txBody>
                    <a:bodyPr/>
                    <a:lstStyle/>
                    <a:p>
                      <a:r>
                        <a:rPr lang="en-US" sz="1600"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Confirm that the login page contains username and password input fields, as well as a login button.</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1073300322"/>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Perform Login</a:t>
                      </a:r>
                    </a:p>
                    <a:p>
                      <a:r>
                        <a:rPr lang="en-US" sz="1400" b="0" i="0" u="none" strike="noStrike" kern="1200" cap="none" dirty="0">
                          <a:solidFill>
                            <a:schemeClr val="dk1"/>
                          </a:solidFill>
                          <a:effectLst/>
                          <a:latin typeface="Domine" panose="020B0604020202020204" charset="0"/>
                          <a:ea typeface="Arial"/>
                          <a:cs typeface="Arial"/>
                          <a:sym typeface="Arial"/>
                        </a:rPr>
                        <a:t>For each set of test data from the "</a:t>
                      </a:r>
                      <a:r>
                        <a:rPr lang="en-US" sz="1400" b="0" i="0" u="none" strike="noStrike" kern="1200" cap="none" dirty="0" err="1">
                          <a:solidFill>
                            <a:schemeClr val="dk1"/>
                          </a:solidFill>
                          <a:effectLst/>
                          <a:latin typeface="Domine" panose="020B0604020202020204" charset="0"/>
                          <a:ea typeface="Arial"/>
                          <a:cs typeface="Arial"/>
                          <a:sym typeface="Arial"/>
                        </a:rPr>
                        <a:t>test_data.json</a:t>
                      </a:r>
                      <a:r>
                        <a:rPr lang="en-US" sz="1400" b="0" i="0" u="none" strike="noStrike" kern="1200" cap="none" dirty="0">
                          <a:solidFill>
                            <a:schemeClr val="dk1"/>
                          </a:solidFill>
                          <a:effectLst/>
                          <a:latin typeface="Domine" panose="020B0604020202020204" charset="0"/>
                          <a:ea typeface="Arial"/>
                          <a:cs typeface="Arial"/>
                          <a:sym typeface="Arial"/>
                        </a:rPr>
                        <a:t>" file.</a:t>
                      </a:r>
                    </a:p>
                    <a:p>
                      <a:r>
                        <a:rPr lang="en-US" sz="1400" b="0" i="0" u="none" strike="noStrike" kern="1200" cap="none" dirty="0">
                          <a:solidFill>
                            <a:schemeClr val="dk1"/>
                          </a:solidFill>
                          <a:effectLst/>
                          <a:latin typeface="Domine" panose="020B0604020202020204" charset="0"/>
                          <a:ea typeface="Arial"/>
                          <a:cs typeface="Arial"/>
                          <a:sym typeface="Arial"/>
                        </a:rPr>
                        <a:t>Enter the provided username and password into the respective input fields.</a:t>
                      </a:r>
                    </a:p>
                    <a:p>
                      <a:r>
                        <a:rPr lang="en-US" sz="1400" b="0" i="0" u="none" strike="noStrike" kern="1200" cap="none" dirty="0">
                          <a:solidFill>
                            <a:schemeClr val="dk1"/>
                          </a:solidFill>
                          <a:effectLst/>
                          <a:latin typeface="Domine" panose="020B0604020202020204" charset="0"/>
                          <a:ea typeface="Arial"/>
                          <a:cs typeface="Arial"/>
                          <a:sym typeface="Arial"/>
                        </a:rPr>
                        <a:t>Click the login button.</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Verify that a success message is displayed.</a:t>
                      </a:r>
                    </a:p>
                  </a:txBody>
                  <a:tcPr/>
                </a:tc>
                <a:extLst>
                  <a:ext uri="{0D108BD9-81ED-4DB2-BD59-A6C34878D82A}">
                    <a16:rowId xmlns:a16="http://schemas.microsoft.com/office/drawing/2014/main" val="33317338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Domine" panose="020B0604020202020204" charset="0"/>
                          <a:ea typeface="Arial"/>
                          <a:cs typeface="Arial"/>
                          <a:sym typeface="Arial"/>
                        </a:rPr>
                        <a:t>Click Logout</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Successfully logged out.</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3310316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75"/>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75"/>
          <p:cNvGrpSpPr/>
          <p:nvPr/>
        </p:nvGrpSpPr>
        <p:grpSpPr>
          <a:xfrm>
            <a:off x="1552823" y="402428"/>
            <a:ext cx="7487245" cy="2368837"/>
            <a:chOff x="1552823" y="512903"/>
            <a:chExt cx="7487245" cy="2368837"/>
          </a:xfrm>
        </p:grpSpPr>
        <p:sp>
          <p:nvSpPr>
            <p:cNvPr id="1647" name="Google Shape;1647;p75"/>
            <p:cNvSpPr/>
            <p:nvPr/>
          </p:nvSpPr>
          <p:spPr>
            <a:xfrm>
              <a:off x="4927086" y="815823"/>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5"/>
            <p:cNvSpPr/>
            <p:nvPr/>
          </p:nvSpPr>
          <p:spPr>
            <a:xfrm>
              <a:off x="1552823" y="531298"/>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5"/>
            <p:cNvSpPr/>
            <p:nvPr/>
          </p:nvSpPr>
          <p:spPr>
            <a:xfrm>
              <a:off x="4525275" y="51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5"/>
            <p:cNvSpPr/>
            <p:nvPr/>
          </p:nvSpPr>
          <p:spPr>
            <a:xfrm>
              <a:off x="4321792" y="76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5"/>
            <p:cNvSpPr/>
            <p:nvPr/>
          </p:nvSpPr>
          <p:spPr>
            <a:xfrm>
              <a:off x="8904967" y="279855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5"/>
            <p:cNvSpPr/>
            <p:nvPr/>
          </p:nvSpPr>
          <p:spPr>
            <a:xfrm>
              <a:off x="8317788" y="105093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5"/>
            <p:cNvSpPr/>
            <p:nvPr/>
          </p:nvSpPr>
          <p:spPr>
            <a:xfrm>
              <a:off x="8040025" y="681038"/>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4" name="Google Shape;1654;p75"/>
          <p:cNvSpPr/>
          <p:nvPr/>
        </p:nvSpPr>
        <p:spPr>
          <a:xfrm>
            <a:off x="0" y="187026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5"/>
          <p:cNvSpPr txBox="1">
            <a:spLocks noGrp="1"/>
          </p:cNvSpPr>
          <p:nvPr>
            <p:ph type="title"/>
          </p:nvPr>
        </p:nvSpPr>
        <p:spPr>
          <a:xfrm>
            <a:off x="1144650" y="1328325"/>
            <a:ext cx="6854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Coding Session</a:t>
            </a:r>
            <a:endParaRPr dirty="0"/>
          </a:p>
        </p:txBody>
      </p:sp>
      <p:sp>
        <p:nvSpPr>
          <p:cNvPr id="1656" name="Google Shape;1656;p75"/>
          <p:cNvSpPr/>
          <p:nvPr/>
        </p:nvSpPr>
        <p:spPr>
          <a:xfrm flipH="1">
            <a:off x="2258839" y="549688"/>
            <a:ext cx="1212604" cy="516349"/>
          </a:xfrm>
          <a:custGeom>
            <a:avLst/>
            <a:gdLst/>
            <a:ahLst/>
            <a:cxnLst/>
            <a:rect l="l" t="t" r="r" b="b"/>
            <a:pathLst>
              <a:path w="12348" h="5258" extrusionOk="0">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5"/>
          <p:cNvSpPr/>
          <p:nvPr/>
        </p:nvSpPr>
        <p:spPr>
          <a:xfrm>
            <a:off x="226716"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5"/>
          <p:cNvSpPr/>
          <p:nvPr/>
        </p:nvSpPr>
        <p:spPr>
          <a:xfrm>
            <a:off x="6645973" y="65921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9" name="Google Shape;1659;p75"/>
          <p:cNvGrpSpPr/>
          <p:nvPr/>
        </p:nvGrpSpPr>
        <p:grpSpPr>
          <a:xfrm flipH="1">
            <a:off x="2129461" y="2597000"/>
            <a:ext cx="1962079" cy="422738"/>
            <a:chOff x="7847880" y="4122175"/>
            <a:chExt cx="1962079" cy="422738"/>
          </a:xfrm>
        </p:grpSpPr>
        <p:sp>
          <p:nvSpPr>
            <p:cNvPr id="1660" name="Google Shape;1660;p75"/>
            <p:cNvSpPr/>
            <p:nvPr/>
          </p:nvSpPr>
          <p:spPr>
            <a:xfrm>
              <a:off x="7847880" y="445970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5"/>
            <p:cNvSpPr/>
            <p:nvPr/>
          </p:nvSpPr>
          <p:spPr>
            <a:xfrm>
              <a:off x="9586138" y="445768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5"/>
            <p:cNvSpPr/>
            <p:nvPr/>
          </p:nvSpPr>
          <p:spPr>
            <a:xfrm>
              <a:off x="8836038" y="412217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75"/>
          <p:cNvSpPr/>
          <p:nvPr/>
        </p:nvSpPr>
        <p:spPr>
          <a:xfrm>
            <a:off x="4571991" y="27535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5"/>
          <p:cNvSpPr/>
          <p:nvPr/>
        </p:nvSpPr>
        <p:spPr>
          <a:xfrm>
            <a:off x="6925161" y="50394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5" name="Google Shape;1665;p75"/>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1031419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Handling Test Data and Test Frameworks</a:t>
            </a:r>
            <a:endParaRPr sz="2800" dirty="0"/>
          </a:p>
        </p:txBody>
      </p:sp>
      <p:sp>
        <p:nvSpPr>
          <p:cNvPr id="2136" name="Google Shape;2136;p92"/>
          <p:cNvSpPr txBox="1"/>
          <p:nvPr/>
        </p:nvSpPr>
        <p:spPr>
          <a:xfrm>
            <a:off x="742303"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Invalid Login</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extLst>
              <p:ext uri="{D42A27DB-BD31-4B8C-83A1-F6EECF244321}">
                <p14:modId xmlns:p14="http://schemas.microsoft.com/office/powerpoint/2010/main" val="623728095"/>
              </p:ext>
            </p:extLst>
          </p:nvPr>
        </p:nvGraphicFramePr>
        <p:xfrm>
          <a:off x="720000" y="1416378"/>
          <a:ext cx="7606244" cy="321564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sz="1600" b="1" dirty="0">
                          <a:latin typeface="Domine" panose="020B0604020202020204" charset="0"/>
                        </a:rPr>
                        <a:t>Test Steps</a:t>
                      </a:r>
                    </a:p>
                  </a:txBody>
                  <a:tcPr/>
                </a:tc>
                <a:tc>
                  <a:txBody>
                    <a:bodyPr/>
                    <a:lstStyle/>
                    <a:p>
                      <a:r>
                        <a:rPr lang="en-US" sz="1600"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Confirm that the login page contains username and password input fields, as well as a login button.</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1073300322"/>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Perform Login</a:t>
                      </a:r>
                    </a:p>
                    <a:p>
                      <a:r>
                        <a:rPr lang="en-US" sz="1400" b="0" i="0" u="none" strike="noStrike" kern="1200" cap="none" dirty="0">
                          <a:solidFill>
                            <a:schemeClr val="dk1"/>
                          </a:solidFill>
                          <a:effectLst/>
                          <a:latin typeface="Domine" panose="020B0604020202020204" charset="0"/>
                          <a:ea typeface="Arial"/>
                          <a:cs typeface="Arial"/>
                          <a:sym typeface="Arial"/>
                        </a:rPr>
                        <a:t>For each set of test data from the "</a:t>
                      </a:r>
                      <a:r>
                        <a:rPr lang="en-US" sz="1400" b="0" i="0" u="none" strike="noStrike" kern="1200" cap="none" dirty="0" err="1">
                          <a:solidFill>
                            <a:schemeClr val="dk1"/>
                          </a:solidFill>
                          <a:effectLst/>
                          <a:latin typeface="Domine" panose="020B0604020202020204" charset="0"/>
                          <a:ea typeface="Arial"/>
                          <a:cs typeface="Arial"/>
                          <a:sym typeface="Arial"/>
                        </a:rPr>
                        <a:t>test_data.json</a:t>
                      </a:r>
                      <a:r>
                        <a:rPr lang="en-US" sz="1400" b="0" i="0" u="none" strike="noStrike" kern="1200" cap="none" dirty="0">
                          <a:solidFill>
                            <a:schemeClr val="dk1"/>
                          </a:solidFill>
                          <a:effectLst/>
                          <a:latin typeface="Domine" panose="020B0604020202020204" charset="0"/>
                          <a:ea typeface="Arial"/>
                          <a:cs typeface="Arial"/>
                          <a:sym typeface="Arial"/>
                        </a:rPr>
                        <a:t>" file.</a:t>
                      </a:r>
                    </a:p>
                    <a:p>
                      <a:r>
                        <a:rPr lang="en-US" sz="1400" b="0" i="0" u="none" strike="noStrike" kern="1200" cap="none" dirty="0">
                          <a:solidFill>
                            <a:schemeClr val="dk1"/>
                          </a:solidFill>
                          <a:effectLst/>
                          <a:latin typeface="Domine" panose="020B0604020202020204" charset="0"/>
                          <a:ea typeface="Arial"/>
                          <a:cs typeface="Arial"/>
                          <a:sym typeface="Arial"/>
                        </a:rPr>
                        <a:t>Enter invalid username and password into the respective input fields.</a:t>
                      </a:r>
                    </a:p>
                    <a:p>
                      <a:r>
                        <a:rPr lang="en-US" sz="1400" b="0" i="0" u="none" strike="noStrike" kern="1200" cap="none" dirty="0">
                          <a:solidFill>
                            <a:schemeClr val="dk1"/>
                          </a:solidFill>
                          <a:effectLst/>
                          <a:latin typeface="Domine" panose="020B0604020202020204" charset="0"/>
                          <a:ea typeface="Arial"/>
                          <a:cs typeface="Arial"/>
                          <a:sym typeface="Arial"/>
                        </a:rPr>
                        <a:t>Click the login button.</a:t>
                      </a:r>
                    </a:p>
                  </a:txBody>
                  <a:tcPr/>
                </a:tc>
                <a:tc>
                  <a:txBody>
                    <a:bodyPr/>
                    <a:lstStyle/>
                    <a:p>
                      <a:r>
                        <a:rPr lang="en-US" sz="1400" b="0" i="0" u="none" strike="noStrike" kern="1200" cap="none" dirty="0">
                          <a:solidFill>
                            <a:schemeClr val="dk1"/>
                          </a:solidFill>
                          <a:effectLst/>
                          <a:latin typeface="Domine" panose="020B0604020202020204" charset="0"/>
                          <a:ea typeface="Arial"/>
                          <a:cs typeface="Arial"/>
                          <a:sym typeface="Arial"/>
                        </a:rPr>
                        <a:t>Verify that an error message is displayed.</a:t>
                      </a:r>
                    </a:p>
                  </a:txBody>
                  <a:tcPr/>
                </a:tc>
                <a:extLst>
                  <a:ext uri="{0D108BD9-81ED-4DB2-BD59-A6C34878D82A}">
                    <a16:rowId xmlns:a16="http://schemas.microsoft.com/office/drawing/2014/main" val="33317338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Domine" panose="020B0604020202020204" charset="0"/>
                          <a:ea typeface="Arial"/>
                          <a:cs typeface="Arial"/>
                          <a:sym typeface="Arial"/>
                        </a:rPr>
                        <a:t>Clear input fields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All input fields are cleared out.</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1258993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Handling Test Data and Test Frameworks</a:t>
            </a:r>
            <a:endParaRPr sz="2800" dirty="0"/>
          </a:p>
        </p:txBody>
      </p:sp>
      <p:sp>
        <p:nvSpPr>
          <p:cNvPr id="2136" name="Google Shape;2136;p92"/>
          <p:cNvSpPr txBox="1"/>
          <p:nvPr/>
        </p:nvSpPr>
        <p:spPr>
          <a:xfrm>
            <a:off x="742303"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Invalid Login</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nvGraphicFramePr>
        <p:xfrm>
          <a:off x="720000" y="1416378"/>
          <a:ext cx="7606244" cy="321564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sz="1600" b="1" dirty="0">
                          <a:latin typeface="Domine" panose="020B0604020202020204" charset="0"/>
                        </a:rPr>
                        <a:t>Test Steps</a:t>
                      </a:r>
                    </a:p>
                  </a:txBody>
                  <a:tcPr/>
                </a:tc>
                <a:tc>
                  <a:txBody>
                    <a:bodyPr/>
                    <a:lstStyle/>
                    <a:p>
                      <a:r>
                        <a:rPr lang="en-US" sz="1600"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Confirm that the login page contains username and password input fields, as well as a login button.</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1073300322"/>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Perform Login</a:t>
                      </a:r>
                    </a:p>
                    <a:p>
                      <a:r>
                        <a:rPr lang="en-US" sz="1400" b="0" i="0" u="none" strike="noStrike" kern="1200" cap="none" dirty="0">
                          <a:solidFill>
                            <a:schemeClr val="dk1"/>
                          </a:solidFill>
                          <a:effectLst/>
                          <a:latin typeface="Domine" panose="020B0604020202020204" charset="0"/>
                          <a:ea typeface="Arial"/>
                          <a:cs typeface="Arial"/>
                          <a:sym typeface="Arial"/>
                        </a:rPr>
                        <a:t>For each set of test data from the "</a:t>
                      </a:r>
                      <a:r>
                        <a:rPr lang="en-US" sz="1400" b="0" i="0" u="none" strike="noStrike" kern="1200" cap="none" dirty="0" err="1">
                          <a:solidFill>
                            <a:schemeClr val="dk1"/>
                          </a:solidFill>
                          <a:effectLst/>
                          <a:latin typeface="Domine" panose="020B0604020202020204" charset="0"/>
                          <a:ea typeface="Arial"/>
                          <a:cs typeface="Arial"/>
                          <a:sym typeface="Arial"/>
                        </a:rPr>
                        <a:t>test_data.json</a:t>
                      </a:r>
                      <a:r>
                        <a:rPr lang="en-US" sz="1400" b="0" i="0" u="none" strike="noStrike" kern="1200" cap="none" dirty="0">
                          <a:solidFill>
                            <a:schemeClr val="dk1"/>
                          </a:solidFill>
                          <a:effectLst/>
                          <a:latin typeface="Domine" panose="020B0604020202020204" charset="0"/>
                          <a:ea typeface="Arial"/>
                          <a:cs typeface="Arial"/>
                          <a:sym typeface="Arial"/>
                        </a:rPr>
                        <a:t>" file.</a:t>
                      </a:r>
                    </a:p>
                    <a:p>
                      <a:r>
                        <a:rPr lang="en-US" sz="1400" b="0" i="0" u="none" strike="noStrike" kern="1200" cap="none" dirty="0">
                          <a:solidFill>
                            <a:schemeClr val="dk1"/>
                          </a:solidFill>
                          <a:effectLst/>
                          <a:latin typeface="Domine" panose="020B0604020202020204" charset="0"/>
                          <a:ea typeface="Arial"/>
                          <a:cs typeface="Arial"/>
                          <a:sym typeface="Arial"/>
                        </a:rPr>
                        <a:t>Enter invalid username and password into the respective input fields.</a:t>
                      </a:r>
                    </a:p>
                    <a:p>
                      <a:r>
                        <a:rPr lang="en-US" sz="1400" b="0" i="0" u="none" strike="noStrike" kern="1200" cap="none" dirty="0">
                          <a:solidFill>
                            <a:schemeClr val="dk1"/>
                          </a:solidFill>
                          <a:effectLst/>
                          <a:latin typeface="Domine" panose="020B0604020202020204" charset="0"/>
                          <a:ea typeface="Arial"/>
                          <a:cs typeface="Arial"/>
                          <a:sym typeface="Arial"/>
                        </a:rPr>
                        <a:t>Click the login button.</a:t>
                      </a:r>
                    </a:p>
                  </a:txBody>
                  <a:tcPr/>
                </a:tc>
                <a:tc>
                  <a:txBody>
                    <a:bodyPr/>
                    <a:lstStyle/>
                    <a:p>
                      <a:r>
                        <a:rPr lang="en-US" sz="1400" b="0" i="0" u="none" strike="noStrike" kern="1200" cap="none" dirty="0">
                          <a:solidFill>
                            <a:schemeClr val="dk1"/>
                          </a:solidFill>
                          <a:effectLst/>
                          <a:latin typeface="Domine" panose="020B0604020202020204" charset="0"/>
                          <a:ea typeface="Arial"/>
                          <a:cs typeface="Arial"/>
                          <a:sym typeface="Arial"/>
                        </a:rPr>
                        <a:t>Verify that an error message is displayed.</a:t>
                      </a:r>
                    </a:p>
                  </a:txBody>
                  <a:tcPr/>
                </a:tc>
                <a:extLst>
                  <a:ext uri="{0D108BD9-81ED-4DB2-BD59-A6C34878D82A}">
                    <a16:rowId xmlns:a16="http://schemas.microsoft.com/office/drawing/2014/main" val="33317338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Domine" panose="020B0604020202020204" charset="0"/>
                          <a:ea typeface="Arial"/>
                          <a:cs typeface="Arial"/>
                          <a:sym typeface="Arial"/>
                        </a:rPr>
                        <a:t>Clear input fields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All input fields are cleared out.</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2447277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75"/>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75"/>
          <p:cNvGrpSpPr/>
          <p:nvPr/>
        </p:nvGrpSpPr>
        <p:grpSpPr>
          <a:xfrm>
            <a:off x="1552823" y="402428"/>
            <a:ext cx="7487245" cy="2368837"/>
            <a:chOff x="1552823" y="512903"/>
            <a:chExt cx="7487245" cy="2368837"/>
          </a:xfrm>
        </p:grpSpPr>
        <p:sp>
          <p:nvSpPr>
            <p:cNvPr id="1647" name="Google Shape;1647;p75"/>
            <p:cNvSpPr/>
            <p:nvPr/>
          </p:nvSpPr>
          <p:spPr>
            <a:xfrm>
              <a:off x="4927086" y="815823"/>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5"/>
            <p:cNvSpPr/>
            <p:nvPr/>
          </p:nvSpPr>
          <p:spPr>
            <a:xfrm>
              <a:off x="1552823" y="531298"/>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5"/>
            <p:cNvSpPr/>
            <p:nvPr/>
          </p:nvSpPr>
          <p:spPr>
            <a:xfrm>
              <a:off x="4525275" y="51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5"/>
            <p:cNvSpPr/>
            <p:nvPr/>
          </p:nvSpPr>
          <p:spPr>
            <a:xfrm>
              <a:off x="4321792" y="76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5"/>
            <p:cNvSpPr/>
            <p:nvPr/>
          </p:nvSpPr>
          <p:spPr>
            <a:xfrm>
              <a:off x="8904967" y="279855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5"/>
            <p:cNvSpPr/>
            <p:nvPr/>
          </p:nvSpPr>
          <p:spPr>
            <a:xfrm>
              <a:off x="8317788" y="105093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5"/>
            <p:cNvSpPr/>
            <p:nvPr/>
          </p:nvSpPr>
          <p:spPr>
            <a:xfrm>
              <a:off x="8040025" y="681038"/>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4" name="Google Shape;1654;p75"/>
          <p:cNvSpPr/>
          <p:nvPr/>
        </p:nvSpPr>
        <p:spPr>
          <a:xfrm>
            <a:off x="0" y="187026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5"/>
          <p:cNvSpPr txBox="1">
            <a:spLocks noGrp="1"/>
          </p:cNvSpPr>
          <p:nvPr>
            <p:ph type="title"/>
          </p:nvPr>
        </p:nvSpPr>
        <p:spPr>
          <a:xfrm>
            <a:off x="1144650" y="1328325"/>
            <a:ext cx="6854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Coding Session</a:t>
            </a:r>
            <a:endParaRPr dirty="0"/>
          </a:p>
        </p:txBody>
      </p:sp>
      <p:sp>
        <p:nvSpPr>
          <p:cNvPr id="1656" name="Google Shape;1656;p75"/>
          <p:cNvSpPr/>
          <p:nvPr/>
        </p:nvSpPr>
        <p:spPr>
          <a:xfrm flipH="1">
            <a:off x="2258839" y="549688"/>
            <a:ext cx="1212604" cy="516349"/>
          </a:xfrm>
          <a:custGeom>
            <a:avLst/>
            <a:gdLst/>
            <a:ahLst/>
            <a:cxnLst/>
            <a:rect l="l" t="t" r="r" b="b"/>
            <a:pathLst>
              <a:path w="12348" h="5258" extrusionOk="0">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5"/>
          <p:cNvSpPr/>
          <p:nvPr/>
        </p:nvSpPr>
        <p:spPr>
          <a:xfrm>
            <a:off x="226716"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5"/>
          <p:cNvSpPr/>
          <p:nvPr/>
        </p:nvSpPr>
        <p:spPr>
          <a:xfrm>
            <a:off x="6645973" y="65921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9" name="Google Shape;1659;p75"/>
          <p:cNvGrpSpPr/>
          <p:nvPr/>
        </p:nvGrpSpPr>
        <p:grpSpPr>
          <a:xfrm flipH="1">
            <a:off x="2129461" y="2597000"/>
            <a:ext cx="1962079" cy="422738"/>
            <a:chOff x="7847880" y="4122175"/>
            <a:chExt cx="1962079" cy="422738"/>
          </a:xfrm>
        </p:grpSpPr>
        <p:sp>
          <p:nvSpPr>
            <p:cNvPr id="1660" name="Google Shape;1660;p75"/>
            <p:cNvSpPr/>
            <p:nvPr/>
          </p:nvSpPr>
          <p:spPr>
            <a:xfrm>
              <a:off x="7847880" y="445970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5"/>
            <p:cNvSpPr/>
            <p:nvPr/>
          </p:nvSpPr>
          <p:spPr>
            <a:xfrm>
              <a:off x="9586138" y="445768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5"/>
            <p:cNvSpPr/>
            <p:nvPr/>
          </p:nvSpPr>
          <p:spPr>
            <a:xfrm>
              <a:off x="8836038" y="412217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75"/>
          <p:cNvSpPr/>
          <p:nvPr/>
        </p:nvSpPr>
        <p:spPr>
          <a:xfrm>
            <a:off x="4571991" y="27535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5"/>
          <p:cNvSpPr/>
          <p:nvPr/>
        </p:nvSpPr>
        <p:spPr>
          <a:xfrm>
            <a:off x="6925161" y="50394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5" name="Google Shape;1665;p75"/>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Handling Test Data and Test </a:t>
            </a:r>
            <a:r>
              <a:rPr lang="en" sz="2800" dirty="0"/>
              <a:t>Frameworks</a:t>
            </a:r>
            <a:endParaRPr sz="2800" dirty="0"/>
          </a:p>
        </p:txBody>
      </p:sp>
      <p:sp>
        <p:nvSpPr>
          <p:cNvPr id="2134" name="Google Shape;2134;p92"/>
          <p:cNvSpPr txBox="1"/>
          <p:nvPr/>
        </p:nvSpPr>
        <p:spPr>
          <a:xfrm>
            <a:off x="720000" y="2285400"/>
            <a:ext cx="6327571" cy="572700"/>
          </a:xfrm>
          <a:prstGeom prst="rect">
            <a:avLst/>
          </a:prstGeom>
          <a:noFill/>
          <a:ln>
            <a:noFill/>
          </a:ln>
        </p:spPr>
        <p:txBody>
          <a:bodyPr spcFirstLastPara="1" wrap="square" lIns="91425" tIns="91425" rIns="91425" bIns="91425" anchor="t" anchorCtr="0">
            <a:noAutofit/>
          </a:bodyPr>
          <a:lstStyle/>
          <a:p>
            <a:r>
              <a:rPr lang="en-US" sz="1600" kern="100" dirty="0">
                <a:effectLst/>
                <a:latin typeface="Domine" panose="020B0604020202020204" charset="0"/>
                <a:ea typeface="Calibri" panose="020F0502020204030204" pitchFamily="34" charset="0"/>
                <a:cs typeface="Times New Roman" panose="02020603050405020304" pitchFamily="18" charset="0"/>
              </a:rPr>
              <a:t>Both </a:t>
            </a:r>
            <a:r>
              <a:rPr lang="en-US" sz="1600" kern="100" dirty="0" err="1">
                <a:effectLst/>
                <a:latin typeface="Domine" panose="020B0604020202020204" charset="0"/>
                <a:ea typeface="Calibri" panose="020F0502020204030204" pitchFamily="34" charset="0"/>
                <a:cs typeface="Times New Roman" panose="02020603050405020304" pitchFamily="18" charset="0"/>
              </a:rPr>
              <a:t>Pytest</a:t>
            </a:r>
            <a:r>
              <a:rPr lang="en-US" sz="1600" kern="100" dirty="0">
                <a:effectLst/>
                <a:latin typeface="Domine" panose="020B0604020202020204" charset="0"/>
                <a:ea typeface="Calibri" panose="020F0502020204030204" pitchFamily="34" charset="0"/>
                <a:cs typeface="Times New Roman" panose="02020603050405020304" pitchFamily="18" charset="0"/>
              </a:rPr>
              <a:t> and </a:t>
            </a:r>
            <a:r>
              <a:rPr lang="en-US" sz="1600" kern="100" dirty="0" err="1">
                <a:effectLst/>
                <a:latin typeface="Domine" panose="020B0604020202020204" charset="0"/>
                <a:ea typeface="Calibri" panose="020F0502020204030204" pitchFamily="34" charset="0"/>
                <a:cs typeface="Times New Roman" panose="02020603050405020304" pitchFamily="18" charset="0"/>
              </a:rPr>
              <a:t>Unittest</a:t>
            </a:r>
            <a:r>
              <a:rPr lang="en-US" sz="1600" kern="100" dirty="0">
                <a:effectLst/>
                <a:latin typeface="Domine" panose="020B0604020202020204" charset="0"/>
                <a:ea typeface="Calibri" panose="020F0502020204030204" pitchFamily="34" charset="0"/>
                <a:cs typeface="Times New Roman" panose="02020603050405020304" pitchFamily="18" charset="0"/>
              </a:rPr>
              <a:t> are capable testing frameworks, and the choice between them often depends on personal preference, project requirements, and the testing ecosystem in use. </a:t>
            </a:r>
            <a:r>
              <a:rPr lang="en-US" sz="1600" kern="100" dirty="0" err="1">
                <a:effectLst/>
                <a:latin typeface="Domine" panose="020B0604020202020204" charset="0"/>
                <a:ea typeface="Calibri" panose="020F0502020204030204" pitchFamily="34" charset="0"/>
                <a:cs typeface="Times New Roman" panose="02020603050405020304" pitchFamily="18" charset="0"/>
              </a:rPr>
              <a:t>Pytest</a:t>
            </a:r>
            <a:r>
              <a:rPr lang="en-US" sz="1600" kern="100" dirty="0">
                <a:effectLst/>
                <a:latin typeface="Domine" panose="020B0604020202020204" charset="0"/>
                <a:ea typeface="Calibri" panose="020F0502020204030204" pitchFamily="34" charset="0"/>
                <a:cs typeface="Times New Roman" panose="02020603050405020304" pitchFamily="18" charset="0"/>
              </a:rPr>
              <a:t> is known for its simplicity, readability, and powerful features, while </a:t>
            </a:r>
            <a:r>
              <a:rPr lang="en-US" sz="1600" kern="100" dirty="0" err="1">
                <a:effectLst/>
                <a:latin typeface="Domine" panose="020B0604020202020204" charset="0"/>
                <a:ea typeface="Calibri" panose="020F0502020204030204" pitchFamily="34" charset="0"/>
                <a:cs typeface="Times New Roman" panose="02020603050405020304" pitchFamily="18" charset="0"/>
              </a:rPr>
              <a:t>Unittest</a:t>
            </a:r>
            <a:r>
              <a:rPr lang="en-US" sz="1600" kern="100" dirty="0">
                <a:effectLst/>
                <a:latin typeface="Domine" panose="020B0604020202020204" charset="0"/>
                <a:ea typeface="Calibri" panose="020F0502020204030204" pitchFamily="34" charset="0"/>
                <a:cs typeface="Times New Roman" panose="02020603050405020304" pitchFamily="18" charset="0"/>
              </a:rPr>
              <a:t> is part of the Python standard library, making it readily available without additional installations.</a:t>
            </a:r>
          </a:p>
          <a:p>
            <a:endParaRPr lang="en-US" sz="1600" dirty="0">
              <a:latin typeface="Domine" panose="020B0604020202020204" charset="0"/>
            </a:endParaRPr>
          </a:p>
          <a:p>
            <a:r>
              <a:rPr lang="en-US" sz="1600" dirty="0">
                <a:latin typeface="Domine" panose="020B0604020202020204" charset="0"/>
              </a:rPr>
              <a:t>* Use JSON for configuration and pulling data when handling test data.</a:t>
            </a:r>
          </a:p>
          <a:p>
            <a:pPr marL="0" lvl="0" indent="0" algn="l" rtl="0">
              <a:spcBef>
                <a:spcPts val="0"/>
              </a:spcBef>
              <a:spcAft>
                <a:spcPts val="1600"/>
              </a:spcAft>
              <a:buNone/>
            </a:pPr>
            <a:endParaRPr sz="1600" dirty="0">
              <a:solidFill>
                <a:schemeClr val="dk1"/>
              </a:solidFill>
              <a:latin typeface="Domine" panose="020B0604020202020204" charset="0"/>
              <a:ea typeface="Roboto"/>
              <a:cs typeface="Roboto"/>
              <a:sym typeface="Roboto"/>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
        <p:nvSpPr>
          <p:cNvPr id="2" name="TextBox 1">
            <a:extLst>
              <a:ext uri="{FF2B5EF4-FFF2-40B4-BE49-F238E27FC236}">
                <a16:creationId xmlns:a16="http://schemas.microsoft.com/office/drawing/2014/main" id="{EB25FF07-1309-F60D-0067-FC6237810262}"/>
              </a:ext>
            </a:extLst>
          </p:cNvPr>
          <p:cNvSpPr txBox="1"/>
          <p:nvPr/>
        </p:nvSpPr>
        <p:spPr>
          <a:xfrm>
            <a:off x="720000" y="1546359"/>
            <a:ext cx="4744098" cy="646331"/>
          </a:xfrm>
          <a:prstGeom prst="rect">
            <a:avLst/>
          </a:prstGeom>
          <a:noFill/>
        </p:spPr>
        <p:txBody>
          <a:bodyPr wrap="square" rtlCol="0">
            <a:spAutoFit/>
          </a:bodyPr>
          <a:lstStyle/>
          <a:p>
            <a:pPr marL="342900" indent="-342900">
              <a:buFont typeface="+mj-lt"/>
              <a:buAutoNum type="arabicPeriod"/>
            </a:pPr>
            <a:r>
              <a:rPr lang="en-US" sz="1800" dirty="0" err="1">
                <a:latin typeface="Domine" panose="020B0604020202020204" charset="0"/>
              </a:rPr>
              <a:t>Unittest</a:t>
            </a:r>
            <a:r>
              <a:rPr lang="en-US" sz="1800" dirty="0">
                <a:latin typeface="Domine" panose="020B0604020202020204" charset="0"/>
              </a:rPr>
              <a:t> Framework</a:t>
            </a:r>
          </a:p>
          <a:p>
            <a:pPr marL="342900" indent="-342900">
              <a:buFont typeface="+mj-lt"/>
              <a:buAutoNum type="arabicPeriod"/>
            </a:pPr>
            <a:r>
              <a:rPr lang="en-US" sz="1800" dirty="0" err="1">
                <a:latin typeface="Domine" panose="020B0604020202020204" charset="0"/>
              </a:rPr>
              <a:t>Pytest</a:t>
            </a:r>
            <a:r>
              <a:rPr lang="en-US" sz="1800" dirty="0">
                <a:latin typeface="Domine" panose="020B0604020202020204" charset="0"/>
              </a:rPr>
              <a:t> Framework</a:t>
            </a:r>
          </a:p>
        </p:txBody>
      </p:sp>
    </p:spTree>
    <p:extLst>
      <p:ext uri="{BB962C8B-B14F-4D97-AF65-F5344CB8AC3E}">
        <p14:creationId xmlns:p14="http://schemas.microsoft.com/office/powerpoint/2010/main" val="2994478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grpSp>
        <p:nvGrpSpPr>
          <p:cNvPr id="1303" name="Google Shape;1303;p61"/>
          <p:cNvGrpSpPr/>
          <p:nvPr/>
        </p:nvGrpSpPr>
        <p:grpSpPr>
          <a:xfrm>
            <a:off x="6" y="2752832"/>
            <a:ext cx="2579259" cy="1935583"/>
            <a:chOff x="-1545755" y="2356907"/>
            <a:chExt cx="3858855" cy="2895846"/>
          </a:xfrm>
        </p:grpSpPr>
        <p:sp>
          <p:nvSpPr>
            <p:cNvPr id="1304" name="Google Shape;1304;p61"/>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1"/>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61"/>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308" name="Google Shape;1308;p61"/>
          <p:cNvSpPr txBox="1">
            <a:spLocks noGrp="1"/>
          </p:cNvSpPr>
          <p:nvPr>
            <p:ph type="title" idx="2"/>
          </p:nvPr>
        </p:nvSpPr>
        <p:spPr>
          <a:xfrm>
            <a:off x="4899381" y="1302480"/>
            <a:ext cx="3441248"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1309" name="Google Shape;1309;p61"/>
          <p:cNvSpPr txBox="1">
            <a:spLocks noGrp="1"/>
          </p:cNvSpPr>
          <p:nvPr>
            <p:ph type="title" idx="3"/>
          </p:nvPr>
        </p:nvSpPr>
        <p:spPr>
          <a:xfrm>
            <a:off x="4235882" y="130248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311" name="Google Shape;1311;p61"/>
          <p:cNvSpPr txBox="1">
            <a:spLocks noGrp="1"/>
          </p:cNvSpPr>
          <p:nvPr>
            <p:ph type="title" idx="4"/>
          </p:nvPr>
        </p:nvSpPr>
        <p:spPr>
          <a:xfrm>
            <a:off x="4914249" y="1996770"/>
            <a:ext cx="3515400" cy="470400"/>
          </a:xfrm>
          <a:prstGeom prst="rect">
            <a:avLst/>
          </a:prstGeom>
        </p:spPr>
        <p:txBody>
          <a:bodyPr spcFirstLastPara="1" wrap="square" lIns="91425" tIns="91425" rIns="91425" bIns="91425" anchor="ctr" anchorCtr="0">
            <a:noAutofit/>
          </a:bodyPr>
          <a:lstStyle/>
          <a:p>
            <a:r>
              <a:rPr lang="en-US" sz="1600" dirty="0"/>
              <a:t>Why Automation is Essential?</a:t>
            </a:r>
            <a:br>
              <a:rPr lang="en-US" sz="1600" dirty="0"/>
            </a:br>
            <a:endParaRPr lang="en-US" sz="1600" dirty="0"/>
          </a:p>
        </p:txBody>
      </p:sp>
      <p:sp>
        <p:nvSpPr>
          <p:cNvPr id="1312" name="Google Shape;1312;p61"/>
          <p:cNvSpPr txBox="1">
            <a:spLocks noGrp="1"/>
          </p:cNvSpPr>
          <p:nvPr>
            <p:ph type="title" idx="5"/>
          </p:nvPr>
        </p:nvSpPr>
        <p:spPr>
          <a:xfrm>
            <a:off x="4250750" y="199677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313" name="Google Shape;1313;p61"/>
          <p:cNvSpPr txBox="1">
            <a:spLocks noGrp="1"/>
          </p:cNvSpPr>
          <p:nvPr>
            <p:ph type="subTitle" idx="6"/>
          </p:nvPr>
        </p:nvSpPr>
        <p:spPr>
          <a:xfrm>
            <a:off x="4250750" y="2517378"/>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Benefits of Automation to a team</a:t>
            </a:r>
          </a:p>
        </p:txBody>
      </p:sp>
      <p:sp>
        <p:nvSpPr>
          <p:cNvPr id="1314" name="Google Shape;1314;p61"/>
          <p:cNvSpPr txBox="1">
            <a:spLocks noGrp="1"/>
          </p:cNvSpPr>
          <p:nvPr>
            <p:ph type="title" idx="7"/>
          </p:nvPr>
        </p:nvSpPr>
        <p:spPr>
          <a:xfrm>
            <a:off x="4914249" y="2945756"/>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Introduction to Coding</a:t>
            </a:r>
          </a:p>
        </p:txBody>
      </p:sp>
      <p:sp>
        <p:nvSpPr>
          <p:cNvPr id="1315" name="Google Shape;1315;p61"/>
          <p:cNvSpPr txBox="1">
            <a:spLocks noGrp="1"/>
          </p:cNvSpPr>
          <p:nvPr>
            <p:ph type="title" idx="8"/>
          </p:nvPr>
        </p:nvSpPr>
        <p:spPr>
          <a:xfrm>
            <a:off x="4250750" y="2945756"/>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316" name="Google Shape;1316;p61"/>
          <p:cNvSpPr txBox="1">
            <a:spLocks noGrp="1"/>
          </p:cNvSpPr>
          <p:nvPr>
            <p:ph type="subTitle" idx="9"/>
          </p:nvPr>
        </p:nvSpPr>
        <p:spPr>
          <a:xfrm>
            <a:off x="4250750" y="347299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61"/>
          <p:cNvSpPr/>
          <p:nvPr/>
        </p:nvSpPr>
        <p:spPr>
          <a:xfrm flipH="1">
            <a:off x="891600" y="36138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61"/>
          <p:cNvGrpSpPr/>
          <p:nvPr/>
        </p:nvGrpSpPr>
        <p:grpSpPr>
          <a:xfrm>
            <a:off x="-12" y="3392464"/>
            <a:ext cx="2579275" cy="2158467"/>
            <a:chOff x="-125002" y="3399213"/>
            <a:chExt cx="2579275" cy="2158467"/>
          </a:xfrm>
        </p:grpSpPr>
        <p:sp>
          <p:nvSpPr>
            <p:cNvPr id="1319" name="Google Shape;1319;p61"/>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1"/>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61"/>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Writing your first script</a:t>
            </a:r>
          </a:p>
        </p:txBody>
      </p:sp>
      <p:sp>
        <p:nvSpPr>
          <p:cNvPr id="1322" name="Google Shape;1322;p61"/>
          <p:cNvSpPr txBox="1">
            <a:spLocks noGrp="1"/>
          </p:cNvSpPr>
          <p:nvPr>
            <p:ph type="title" idx="14"/>
          </p:nvPr>
        </p:nvSpPr>
        <p:spPr>
          <a:xfrm>
            <a:off x="4250750" y="37821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323" name="Google Shape;1323;p61"/>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p>
            <a:pPr marL="0" indent="0"/>
            <a:r>
              <a:rPr lang="en-US" dirty="0"/>
              <a:t>Let’s write a test case/test script</a:t>
            </a:r>
          </a:p>
          <a:p>
            <a:pPr marL="0" lvl="0" indent="0" algn="l" rtl="0">
              <a:spcBef>
                <a:spcPts val="0"/>
              </a:spcBef>
              <a:spcAft>
                <a:spcPts val="0"/>
              </a:spcAft>
              <a:buNone/>
            </a:pPr>
            <a:endParaRPr dirty="0"/>
          </a:p>
        </p:txBody>
      </p:sp>
      <p:sp>
        <p:nvSpPr>
          <p:cNvPr id="1324" name="Google Shape;1324;p61"/>
          <p:cNvSpPr/>
          <p:nvPr/>
        </p:nvSpPr>
        <p:spPr>
          <a:xfrm>
            <a:off x="1716211" y="779960"/>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1"/>
          <p:cNvSpPr/>
          <p:nvPr/>
        </p:nvSpPr>
        <p:spPr>
          <a:xfrm>
            <a:off x="2773248" y="36808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1"/>
          <p:cNvSpPr/>
          <p:nvPr/>
        </p:nvSpPr>
        <p:spPr>
          <a:xfrm flipH="1">
            <a:off x="891597" y="884780"/>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1"/>
          <p:cNvSpPr/>
          <p:nvPr/>
        </p:nvSpPr>
        <p:spPr>
          <a:xfrm>
            <a:off x="6741980" y="3776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1"/>
          <p:cNvSpPr/>
          <p:nvPr/>
        </p:nvSpPr>
        <p:spPr>
          <a:xfrm>
            <a:off x="2248200" y="2648673"/>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1"/>
          <p:cNvSpPr/>
          <p:nvPr/>
        </p:nvSpPr>
        <p:spPr>
          <a:xfrm>
            <a:off x="1330425" y="10023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1"/>
          <p:cNvSpPr/>
          <p:nvPr/>
        </p:nvSpPr>
        <p:spPr>
          <a:xfrm>
            <a:off x="1027380" y="20669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1"/>
          <p:cNvSpPr/>
          <p:nvPr/>
        </p:nvSpPr>
        <p:spPr>
          <a:xfrm>
            <a:off x="1338686" y="12724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1"/>
          <p:cNvSpPr/>
          <p:nvPr/>
        </p:nvSpPr>
        <p:spPr>
          <a:xfrm flipH="1">
            <a:off x="1833475" y="2044513"/>
            <a:ext cx="964800" cy="1054450"/>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3" name="Google Shape;1333;p61"/>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047303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Selecting the Right Tools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2513114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grpSp>
        <p:nvGrpSpPr>
          <p:cNvPr id="1611" name="Google Shape;1611;p73"/>
          <p:cNvGrpSpPr/>
          <p:nvPr/>
        </p:nvGrpSpPr>
        <p:grpSpPr>
          <a:xfrm rot="10800000">
            <a:off x="6646501" y="1475228"/>
            <a:ext cx="1165489" cy="370272"/>
            <a:chOff x="3989251" y="2213411"/>
            <a:chExt cx="1165489" cy="370272"/>
          </a:xfrm>
        </p:grpSpPr>
        <p:sp>
          <p:nvSpPr>
            <p:cNvPr id="1612" name="Google Shape;1612;p73"/>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3"/>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3"/>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73"/>
          <p:cNvGrpSpPr/>
          <p:nvPr/>
        </p:nvGrpSpPr>
        <p:grpSpPr>
          <a:xfrm rot="10800000">
            <a:off x="4057831" y="1519408"/>
            <a:ext cx="1125589" cy="302230"/>
            <a:chOff x="6654701" y="2237273"/>
            <a:chExt cx="1125589" cy="302230"/>
          </a:xfrm>
        </p:grpSpPr>
        <p:sp>
          <p:nvSpPr>
            <p:cNvPr id="1623" name="Google Shape;1623;p73"/>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3"/>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3"/>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73"/>
          <p:cNvSpPr txBox="1">
            <a:spLocks noGrp="1"/>
          </p:cNvSpPr>
          <p:nvPr>
            <p:ph type="title"/>
          </p:nvPr>
        </p:nvSpPr>
        <p:spPr>
          <a:xfrm>
            <a:off x="6128536" y="1157231"/>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Appium</a:t>
            </a:r>
            <a:endParaRPr dirty="0"/>
          </a:p>
        </p:txBody>
      </p:sp>
      <p:sp>
        <p:nvSpPr>
          <p:cNvPr id="1627" name="Google Shape;1627;p73"/>
          <p:cNvSpPr txBox="1">
            <a:spLocks noGrp="1"/>
          </p:cNvSpPr>
          <p:nvPr>
            <p:ph type="subTitle" idx="1"/>
          </p:nvPr>
        </p:nvSpPr>
        <p:spPr>
          <a:xfrm>
            <a:off x="6221076" y="1653261"/>
            <a:ext cx="2400300"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It is an open-source tool for automating mobile applications.</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It allows for testing on both android and iOS platforms using a single codebase.</a:t>
            </a:r>
          </a:p>
        </p:txBody>
      </p:sp>
      <p:sp>
        <p:nvSpPr>
          <p:cNvPr id="1628" name="Google Shape;1628;p73"/>
          <p:cNvSpPr txBox="1">
            <a:spLocks noGrp="1"/>
          </p:cNvSpPr>
          <p:nvPr>
            <p:ph type="title" idx="2"/>
          </p:nvPr>
        </p:nvSpPr>
        <p:spPr>
          <a:xfrm>
            <a:off x="2306850" y="445025"/>
            <a:ext cx="51455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Selecting the right tools</a:t>
            </a:r>
            <a:endParaRPr dirty="0"/>
          </a:p>
        </p:txBody>
      </p:sp>
      <p:sp>
        <p:nvSpPr>
          <p:cNvPr id="1629" name="Google Shape;1629;p73"/>
          <p:cNvSpPr txBox="1">
            <a:spLocks noGrp="1"/>
          </p:cNvSpPr>
          <p:nvPr>
            <p:ph type="title" idx="3"/>
          </p:nvPr>
        </p:nvSpPr>
        <p:spPr>
          <a:xfrm>
            <a:off x="3303267" y="1223963"/>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Mocha + Chai</a:t>
            </a:r>
            <a:endParaRPr dirty="0"/>
          </a:p>
        </p:txBody>
      </p:sp>
      <p:sp>
        <p:nvSpPr>
          <p:cNvPr id="1630" name="Google Shape;1630;p73"/>
          <p:cNvSpPr txBox="1">
            <a:spLocks noGrp="1"/>
          </p:cNvSpPr>
          <p:nvPr>
            <p:ph type="subTitle" idx="4"/>
          </p:nvPr>
        </p:nvSpPr>
        <p:spPr>
          <a:xfrm>
            <a:off x="3290166" y="1665731"/>
            <a:ext cx="2657241"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Mocha, is a testing framework, that provides a structured environment for test creation and execution.</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Chai is an assertion library that pairs seamlessly with testing frameworks like Mocha. </a:t>
            </a:r>
          </a:p>
        </p:txBody>
      </p:sp>
      <p:sp>
        <p:nvSpPr>
          <p:cNvPr id="1631" name="Google Shape;1631;p73"/>
          <p:cNvSpPr txBox="1">
            <a:spLocks noGrp="1"/>
          </p:cNvSpPr>
          <p:nvPr>
            <p:ph type="title" idx="5"/>
          </p:nvPr>
        </p:nvSpPr>
        <p:spPr>
          <a:xfrm>
            <a:off x="560724" y="1240028"/>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Selenium</a:t>
            </a:r>
            <a:endParaRPr dirty="0"/>
          </a:p>
        </p:txBody>
      </p:sp>
      <p:sp>
        <p:nvSpPr>
          <p:cNvPr id="1632" name="Google Shape;1632;p73"/>
          <p:cNvSpPr txBox="1">
            <a:spLocks noGrp="1"/>
          </p:cNvSpPr>
          <p:nvPr>
            <p:ph type="subTitle" idx="6"/>
          </p:nvPr>
        </p:nvSpPr>
        <p:spPr>
          <a:xfrm>
            <a:off x="268337" y="1751314"/>
            <a:ext cx="2945190"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It is a robust testing framework for automating web browsers</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It supports multiple programming languages(Python, Java, C#, </a:t>
            </a:r>
            <a:r>
              <a:rPr lang="en-US" sz="1400" dirty="0" err="1">
                <a:latin typeface="Domine" panose="020B0604020202020204" charset="0"/>
              </a:rPr>
              <a:t>Javascript</a:t>
            </a:r>
            <a:r>
              <a:rPr lang="en-US" sz="1400" dirty="0">
                <a:latin typeface="Domine" panose="020B0604020202020204" charset="0"/>
              </a:rPr>
              <a:t>) and facilitates cross-browser testing.</a:t>
            </a:r>
          </a:p>
        </p:txBody>
      </p:sp>
      <p:sp>
        <p:nvSpPr>
          <p:cNvPr id="1633" name="Google Shape;1633;p73"/>
          <p:cNvSpPr/>
          <p:nvPr/>
        </p:nvSpPr>
        <p:spPr>
          <a:xfrm>
            <a:off x="-289483" y="29876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4" name="Google Shape;1634;p73"/>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grpSp>
        <p:nvGrpSpPr>
          <p:cNvPr id="1611" name="Google Shape;1611;p73"/>
          <p:cNvGrpSpPr/>
          <p:nvPr/>
        </p:nvGrpSpPr>
        <p:grpSpPr>
          <a:xfrm rot="10800000">
            <a:off x="6646501" y="1475228"/>
            <a:ext cx="1165489" cy="370272"/>
            <a:chOff x="3989251" y="2213411"/>
            <a:chExt cx="1165489" cy="370272"/>
          </a:xfrm>
        </p:grpSpPr>
        <p:sp>
          <p:nvSpPr>
            <p:cNvPr id="1612" name="Google Shape;1612;p73"/>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3"/>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3"/>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73"/>
          <p:cNvGrpSpPr/>
          <p:nvPr/>
        </p:nvGrpSpPr>
        <p:grpSpPr>
          <a:xfrm rot="10800000">
            <a:off x="4057831" y="1519408"/>
            <a:ext cx="1125589" cy="302230"/>
            <a:chOff x="6654701" y="2237273"/>
            <a:chExt cx="1125589" cy="302230"/>
          </a:xfrm>
        </p:grpSpPr>
        <p:sp>
          <p:nvSpPr>
            <p:cNvPr id="1623" name="Google Shape;1623;p73"/>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3"/>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3"/>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73"/>
          <p:cNvSpPr txBox="1">
            <a:spLocks noGrp="1"/>
          </p:cNvSpPr>
          <p:nvPr>
            <p:ph type="title"/>
          </p:nvPr>
        </p:nvSpPr>
        <p:spPr>
          <a:xfrm>
            <a:off x="6128536" y="1157231"/>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Appium</a:t>
            </a:r>
            <a:endParaRPr dirty="0"/>
          </a:p>
        </p:txBody>
      </p:sp>
      <p:sp>
        <p:nvSpPr>
          <p:cNvPr id="1627" name="Google Shape;1627;p73"/>
          <p:cNvSpPr txBox="1">
            <a:spLocks noGrp="1"/>
          </p:cNvSpPr>
          <p:nvPr>
            <p:ph type="subTitle" idx="1"/>
          </p:nvPr>
        </p:nvSpPr>
        <p:spPr>
          <a:xfrm>
            <a:off x="6221076" y="1653261"/>
            <a:ext cx="2400300"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It is an open-source tool for automating mobile applications.</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It allows for testing on both android and iOS platforms using a single codebase.</a:t>
            </a:r>
          </a:p>
        </p:txBody>
      </p:sp>
      <p:sp>
        <p:nvSpPr>
          <p:cNvPr id="1628" name="Google Shape;1628;p73"/>
          <p:cNvSpPr txBox="1">
            <a:spLocks noGrp="1"/>
          </p:cNvSpPr>
          <p:nvPr>
            <p:ph type="title" idx="2"/>
          </p:nvPr>
        </p:nvSpPr>
        <p:spPr>
          <a:xfrm>
            <a:off x="2306850" y="445025"/>
            <a:ext cx="51455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Selecting the right tools</a:t>
            </a:r>
            <a:endParaRPr dirty="0"/>
          </a:p>
        </p:txBody>
      </p:sp>
      <p:sp>
        <p:nvSpPr>
          <p:cNvPr id="1629" name="Google Shape;1629;p73"/>
          <p:cNvSpPr txBox="1">
            <a:spLocks noGrp="1"/>
          </p:cNvSpPr>
          <p:nvPr>
            <p:ph type="title" idx="3"/>
          </p:nvPr>
        </p:nvSpPr>
        <p:spPr>
          <a:xfrm>
            <a:off x="3303267" y="1223963"/>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Mocha + Chai</a:t>
            </a:r>
            <a:endParaRPr dirty="0"/>
          </a:p>
        </p:txBody>
      </p:sp>
      <p:sp>
        <p:nvSpPr>
          <p:cNvPr id="1630" name="Google Shape;1630;p73"/>
          <p:cNvSpPr txBox="1">
            <a:spLocks noGrp="1"/>
          </p:cNvSpPr>
          <p:nvPr>
            <p:ph type="subTitle" idx="4"/>
          </p:nvPr>
        </p:nvSpPr>
        <p:spPr>
          <a:xfrm>
            <a:off x="3290166" y="1665731"/>
            <a:ext cx="2657241"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Mocha, is a testing framework, that provides a structured environment for test creation and execution.</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Chai is an assertion library that pairs seamlessly with testing frameworks like Mocha. </a:t>
            </a:r>
          </a:p>
        </p:txBody>
      </p:sp>
      <p:sp>
        <p:nvSpPr>
          <p:cNvPr id="1631" name="Google Shape;1631;p73"/>
          <p:cNvSpPr txBox="1">
            <a:spLocks noGrp="1"/>
          </p:cNvSpPr>
          <p:nvPr>
            <p:ph type="title" idx="5"/>
          </p:nvPr>
        </p:nvSpPr>
        <p:spPr>
          <a:xfrm>
            <a:off x="560724" y="1240028"/>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Selenium</a:t>
            </a:r>
            <a:endParaRPr dirty="0"/>
          </a:p>
        </p:txBody>
      </p:sp>
      <p:sp>
        <p:nvSpPr>
          <p:cNvPr id="1632" name="Google Shape;1632;p73"/>
          <p:cNvSpPr txBox="1">
            <a:spLocks noGrp="1"/>
          </p:cNvSpPr>
          <p:nvPr>
            <p:ph type="subTitle" idx="6"/>
          </p:nvPr>
        </p:nvSpPr>
        <p:spPr>
          <a:xfrm>
            <a:off x="268337" y="1751314"/>
            <a:ext cx="2945190" cy="792900"/>
          </a:xfrm>
          <a:prstGeom prst="rect">
            <a:avLst/>
          </a:prstGeom>
        </p:spPr>
        <p:txBody>
          <a:bodyPr spcFirstLastPara="1" wrap="square" lIns="91425" tIns="91425" rIns="91425" bIns="91425" anchor="t" anchorCtr="0">
            <a:noAutofit/>
          </a:bodyPr>
          <a:lstStyle/>
          <a:p>
            <a:pPr marL="0" indent="0"/>
            <a:r>
              <a:rPr lang="en-US" sz="1800" dirty="0">
                <a:latin typeface="Domine" panose="020B0604020202020204" charset="0"/>
              </a:rPr>
              <a:t>Pros: Excels in web automation</a:t>
            </a:r>
          </a:p>
          <a:p>
            <a:pPr marL="0" indent="0"/>
            <a:endParaRPr lang="en-US" sz="1800" dirty="0">
              <a:latin typeface="Domine" panose="020B0604020202020204" charset="0"/>
            </a:endParaRPr>
          </a:p>
          <a:p>
            <a:pPr marL="0" indent="0"/>
            <a:r>
              <a:rPr lang="en-US" sz="1800" dirty="0">
                <a:latin typeface="Domine" panose="020B0604020202020204" charset="0"/>
              </a:rPr>
              <a:t>Cons: Not tailored for mobile apps.</a:t>
            </a:r>
          </a:p>
        </p:txBody>
      </p:sp>
      <p:sp>
        <p:nvSpPr>
          <p:cNvPr id="1633" name="Google Shape;1633;p73"/>
          <p:cNvSpPr/>
          <p:nvPr/>
        </p:nvSpPr>
        <p:spPr>
          <a:xfrm>
            <a:off x="-289483" y="29876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4" name="Google Shape;1634;p73"/>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985903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Selecting the right tools</a:t>
            </a:r>
            <a:endParaRPr sz="2800" dirty="0"/>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pSp>
        <p:nvGrpSpPr>
          <p:cNvPr id="3" name="Google Shape;1611;p73">
            <a:extLst>
              <a:ext uri="{FF2B5EF4-FFF2-40B4-BE49-F238E27FC236}">
                <a16:creationId xmlns:a16="http://schemas.microsoft.com/office/drawing/2014/main" id="{A6BF36CF-BFFE-9898-BD72-EDA09A5195FD}"/>
              </a:ext>
            </a:extLst>
          </p:cNvPr>
          <p:cNvGrpSpPr/>
          <p:nvPr/>
        </p:nvGrpSpPr>
        <p:grpSpPr>
          <a:xfrm rot="10800000">
            <a:off x="6828080" y="1548907"/>
            <a:ext cx="1165489" cy="370272"/>
            <a:chOff x="3989251" y="2213411"/>
            <a:chExt cx="1165489" cy="370272"/>
          </a:xfrm>
        </p:grpSpPr>
        <p:sp>
          <p:nvSpPr>
            <p:cNvPr id="4" name="Google Shape;1612;p73">
              <a:extLst>
                <a:ext uri="{FF2B5EF4-FFF2-40B4-BE49-F238E27FC236}">
                  <a16:creationId xmlns:a16="http://schemas.microsoft.com/office/drawing/2014/main" id="{908064B4-362A-98E6-E283-3FBC1C2927CC}"/>
                </a:ext>
              </a:extLst>
            </p:cNvPr>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5" name="Google Shape;1614;p73">
              <a:extLst>
                <a:ext uri="{FF2B5EF4-FFF2-40B4-BE49-F238E27FC236}">
                  <a16:creationId xmlns:a16="http://schemas.microsoft.com/office/drawing/2014/main" id="{17C9AD61-C420-47E5-EFCD-A7FA4D73BD5E}"/>
                </a:ext>
              </a:extLst>
            </p:cNvPr>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6" name="Google Shape;1615;p73">
              <a:extLst>
                <a:ext uri="{FF2B5EF4-FFF2-40B4-BE49-F238E27FC236}">
                  <a16:creationId xmlns:a16="http://schemas.microsoft.com/office/drawing/2014/main" id="{2E60F185-AE44-CB76-A6AE-78669923727B}"/>
                </a:ext>
              </a:extLst>
            </p:cNvPr>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grpSp>
        <p:nvGrpSpPr>
          <p:cNvPr id="7" name="Google Shape;1621;p73">
            <a:extLst>
              <a:ext uri="{FF2B5EF4-FFF2-40B4-BE49-F238E27FC236}">
                <a16:creationId xmlns:a16="http://schemas.microsoft.com/office/drawing/2014/main" id="{F31E72AB-A36A-BCDB-0642-7419103D57AD}"/>
              </a:ext>
            </a:extLst>
          </p:cNvPr>
          <p:cNvGrpSpPr/>
          <p:nvPr/>
        </p:nvGrpSpPr>
        <p:grpSpPr>
          <a:xfrm rot="10800000">
            <a:off x="4239410" y="1593087"/>
            <a:ext cx="1125589" cy="302230"/>
            <a:chOff x="6654701" y="2237273"/>
            <a:chExt cx="1125589" cy="302230"/>
          </a:xfrm>
        </p:grpSpPr>
        <p:sp>
          <p:nvSpPr>
            <p:cNvPr id="8" name="Google Shape;1623;p73">
              <a:extLst>
                <a:ext uri="{FF2B5EF4-FFF2-40B4-BE49-F238E27FC236}">
                  <a16:creationId xmlns:a16="http://schemas.microsoft.com/office/drawing/2014/main" id="{2015271A-9D19-45A5-E05A-8B868DA82499}"/>
                </a:ext>
              </a:extLst>
            </p:cNvPr>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9" name="Google Shape;1624;p73">
              <a:extLst>
                <a:ext uri="{FF2B5EF4-FFF2-40B4-BE49-F238E27FC236}">
                  <a16:creationId xmlns:a16="http://schemas.microsoft.com/office/drawing/2014/main" id="{C1B2E17A-E9CD-3F67-A7EB-C65DD76FFCF8}"/>
                </a:ext>
              </a:extLst>
            </p:cNvPr>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10" name="Google Shape;1625;p73">
              <a:extLst>
                <a:ext uri="{FF2B5EF4-FFF2-40B4-BE49-F238E27FC236}">
                  <a16:creationId xmlns:a16="http://schemas.microsoft.com/office/drawing/2014/main" id="{518CE857-C875-D66E-418E-284106BFC65F}"/>
                </a:ext>
              </a:extLst>
            </p:cNvPr>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sp>
        <p:nvSpPr>
          <p:cNvPr id="11" name="Google Shape;1626;p73">
            <a:extLst>
              <a:ext uri="{FF2B5EF4-FFF2-40B4-BE49-F238E27FC236}">
                <a16:creationId xmlns:a16="http://schemas.microsoft.com/office/drawing/2014/main" id="{8A8F0F73-914E-17C4-4E06-A07AC856BD0D}"/>
              </a:ext>
            </a:extLst>
          </p:cNvPr>
          <p:cNvSpPr txBox="1">
            <a:spLocks/>
          </p:cNvSpPr>
          <p:nvPr/>
        </p:nvSpPr>
        <p:spPr>
          <a:xfrm>
            <a:off x="5995793" y="1295118"/>
            <a:ext cx="24003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000"/>
              <a:buFont typeface="Domine"/>
              <a:buNone/>
              <a:defRPr sz="3000" b="1" i="0" u="none" strike="noStrike" cap="none">
                <a:solidFill>
                  <a:schemeClr val="dk1"/>
                </a:solidFill>
                <a:latin typeface="Domine"/>
                <a:ea typeface="Domine"/>
                <a:cs typeface="Domine"/>
                <a:sym typeface="Domine"/>
              </a:defRPr>
            </a:lvl1pPr>
            <a:lvl2pPr marR="0" lvl="1"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2pPr>
            <a:lvl3pPr marR="0" lvl="2"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3pPr>
            <a:lvl4pPr marR="0" lvl="3"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4pPr>
            <a:lvl5pPr marR="0" lvl="4"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5pPr>
            <a:lvl6pPr marR="0" lvl="5"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6pPr>
            <a:lvl7pPr marR="0" lvl="6"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7pPr>
            <a:lvl8pPr marR="0" lvl="7"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8pPr>
            <a:lvl9pPr marR="0" lvl="8"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9pPr>
          </a:lstStyle>
          <a:p>
            <a:pPr algn="ctr"/>
            <a:r>
              <a:rPr lang="en-US" sz="2000" dirty="0">
                <a:latin typeface="Domine" panose="020B0604020202020204" charset="0"/>
              </a:rPr>
              <a:t>API Contracts</a:t>
            </a:r>
          </a:p>
        </p:txBody>
      </p:sp>
      <p:sp>
        <p:nvSpPr>
          <p:cNvPr id="12" name="Google Shape;1627;p73">
            <a:extLst>
              <a:ext uri="{FF2B5EF4-FFF2-40B4-BE49-F238E27FC236}">
                <a16:creationId xmlns:a16="http://schemas.microsoft.com/office/drawing/2014/main" id="{439755E5-BFD1-681D-B6C5-7F6895FA9306}"/>
              </a:ext>
            </a:extLst>
          </p:cNvPr>
          <p:cNvSpPr txBox="1">
            <a:spLocks/>
          </p:cNvSpPr>
          <p:nvPr/>
        </p:nvSpPr>
        <p:spPr>
          <a:xfrm>
            <a:off x="6001399" y="1778850"/>
            <a:ext cx="2834735" cy="79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a:latin typeface="Domine" panose="020B0604020202020204" charset="0"/>
              </a:rPr>
              <a:t>Pact</a:t>
            </a:r>
          </a:p>
          <a:p>
            <a:pPr marL="342900" indent="-342900">
              <a:buFont typeface="Arial" panose="020B0604020202020204" pitchFamily="34" charset="0"/>
              <a:buChar char="•"/>
            </a:pPr>
            <a:r>
              <a:rPr lang="en-US" sz="2000" dirty="0">
                <a:latin typeface="Domine" panose="020B0604020202020204" charset="0"/>
              </a:rPr>
              <a:t>Spring Cloud Contract</a:t>
            </a:r>
          </a:p>
          <a:p>
            <a:pPr marL="342900" indent="-342900">
              <a:buFont typeface="Arial" panose="020B0604020202020204" pitchFamily="34" charset="0"/>
              <a:buChar char="•"/>
            </a:pPr>
            <a:r>
              <a:rPr lang="en-US" sz="2000" dirty="0">
                <a:latin typeface="Domine" panose="020B0604020202020204" charset="0"/>
              </a:rPr>
              <a:t>Consumer-Driven Contracts with Pact or Karate</a:t>
            </a:r>
          </a:p>
          <a:p>
            <a:pPr marL="342900" indent="-342900">
              <a:buFont typeface="Arial" panose="020B0604020202020204" pitchFamily="34" charset="0"/>
              <a:buChar char="•"/>
            </a:pPr>
            <a:r>
              <a:rPr lang="en-US" sz="2000" dirty="0">
                <a:latin typeface="Domine" panose="020B0604020202020204" charset="0"/>
              </a:rPr>
              <a:t>Citrus</a:t>
            </a:r>
          </a:p>
          <a:p>
            <a:pPr marL="342900" indent="-342900">
              <a:buFont typeface="Arial" panose="020B0604020202020204" pitchFamily="34" charset="0"/>
              <a:buChar char="•"/>
            </a:pPr>
            <a:r>
              <a:rPr lang="en-US" sz="2000" dirty="0">
                <a:latin typeface="Domine" panose="020B0604020202020204" charset="0"/>
              </a:rPr>
              <a:t>Hoverfly</a:t>
            </a:r>
          </a:p>
        </p:txBody>
      </p:sp>
      <p:sp>
        <p:nvSpPr>
          <p:cNvPr id="13" name="Google Shape;1629;p73">
            <a:extLst>
              <a:ext uri="{FF2B5EF4-FFF2-40B4-BE49-F238E27FC236}">
                <a16:creationId xmlns:a16="http://schemas.microsoft.com/office/drawing/2014/main" id="{FD90BD0E-989D-152F-85E1-E7AED2333F28}"/>
              </a:ext>
            </a:extLst>
          </p:cNvPr>
          <p:cNvSpPr txBox="1">
            <a:spLocks/>
          </p:cNvSpPr>
          <p:nvPr/>
        </p:nvSpPr>
        <p:spPr>
          <a:xfrm>
            <a:off x="3342117" y="1313707"/>
            <a:ext cx="2400300" cy="4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Domine" panose="020B0604020202020204" charset="0"/>
              </a:rPr>
              <a:t>API</a:t>
            </a:r>
          </a:p>
        </p:txBody>
      </p:sp>
      <p:sp>
        <p:nvSpPr>
          <p:cNvPr id="14" name="Google Shape;1630;p73">
            <a:extLst>
              <a:ext uri="{FF2B5EF4-FFF2-40B4-BE49-F238E27FC236}">
                <a16:creationId xmlns:a16="http://schemas.microsoft.com/office/drawing/2014/main" id="{5ACDD52A-94EF-C097-496C-B1C427ADDE89}"/>
              </a:ext>
            </a:extLst>
          </p:cNvPr>
          <p:cNvSpPr txBox="1">
            <a:spLocks/>
          </p:cNvSpPr>
          <p:nvPr/>
        </p:nvSpPr>
        <p:spPr>
          <a:xfrm>
            <a:off x="3632518" y="1834011"/>
            <a:ext cx="2657241" cy="79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a:latin typeface="Domine" panose="020B0604020202020204" charset="0"/>
              </a:rPr>
              <a:t>Postman</a:t>
            </a:r>
          </a:p>
          <a:p>
            <a:pPr marL="342900" indent="-342900">
              <a:buFont typeface="Arial" panose="020B0604020202020204" pitchFamily="34" charset="0"/>
              <a:buChar char="•"/>
            </a:pPr>
            <a:r>
              <a:rPr lang="en-US" sz="2000" dirty="0">
                <a:latin typeface="Domine" panose="020B0604020202020204" charset="0"/>
              </a:rPr>
              <a:t>Insomnia</a:t>
            </a:r>
          </a:p>
          <a:p>
            <a:pPr marL="342900" indent="-342900">
              <a:buFont typeface="Arial" panose="020B0604020202020204" pitchFamily="34" charset="0"/>
              <a:buChar char="•"/>
            </a:pPr>
            <a:r>
              <a:rPr lang="en-US" sz="2000" dirty="0">
                <a:latin typeface="Domine" panose="020B0604020202020204" charset="0"/>
              </a:rPr>
              <a:t>REST Assured</a:t>
            </a:r>
          </a:p>
          <a:p>
            <a:pPr marL="342900" indent="-342900">
              <a:buFont typeface="Arial" panose="020B0604020202020204" pitchFamily="34" charset="0"/>
              <a:buChar char="•"/>
            </a:pPr>
            <a:r>
              <a:rPr lang="en-US" sz="2000" dirty="0">
                <a:latin typeface="Domine" panose="020B0604020202020204" charset="0"/>
              </a:rPr>
              <a:t>Karate DSL</a:t>
            </a:r>
          </a:p>
          <a:p>
            <a:pPr marL="342900" indent="-342900">
              <a:buFont typeface="Arial" panose="020B0604020202020204" pitchFamily="34" charset="0"/>
              <a:buChar char="•"/>
            </a:pPr>
            <a:r>
              <a:rPr lang="en-US" sz="2000" dirty="0">
                <a:latin typeface="Domine" panose="020B0604020202020204" charset="0"/>
              </a:rPr>
              <a:t>Jest</a:t>
            </a:r>
          </a:p>
          <a:p>
            <a:pPr marL="342900" indent="-342900">
              <a:buFont typeface="Arial" panose="020B0604020202020204" pitchFamily="34" charset="0"/>
              <a:buChar char="•"/>
            </a:pPr>
            <a:r>
              <a:rPr lang="en-US" sz="2000" dirty="0">
                <a:latin typeface="Domine" panose="020B0604020202020204" charset="0"/>
              </a:rPr>
              <a:t>SoapUI </a:t>
            </a:r>
          </a:p>
        </p:txBody>
      </p:sp>
      <p:sp>
        <p:nvSpPr>
          <p:cNvPr id="15" name="Google Shape;1631;p73">
            <a:extLst>
              <a:ext uri="{FF2B5EF4-FFF2-40B4-BE49-F238E27FC236}">
                <a16:creationId xmlns:a16="http://schemas.microsoft.com/office/drawing/2014/main" id="{4EA8065F-C4A6-1F50-22D2-82918A738E49}"/>
              </a:ext>
            </a:extLst>
          </p:cNvPr>
          <p:cNvSpPr txBox="1">
            <a:spLocks/>
          </p:cNvSpPr>
          <p:nvPr/>
        </p:nvSpPr>
        <p:spPr>
          <a:xfrm>
            <a:off x="628562" y="1313707"/>
            <a:ext cx="2400300" cy="4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Domine" panose="020B0604020202020204" charset="0"/>
              </a:rPr>
              <a:t>Data Pipelines Testing</a:t>
            </a:r>
          </a:p>
        </p:txBody>
      </p:sp>
      <p:sp>
        <p:nvSpPr>
          <p:cNvPr id="16" name="Google Shape;1632;p73">
            <a:extLst>
              <a:ext uri="{FF2B5EF4-FFF2-40B4-BE49-F238E27FC236}">
                <a16:creationId xmlns:a16="http://schemas.microsoft.com/office/drawing/2014/main" id="{EC751F65-D8EE-514D-923A-76A2673E185A}"/>
              </a:ext>
            </a:extLst>
          </p:cNvPr>
          <p:cNvSpPr txBox="1">
            <a:spLocks/>
          </p:cNvSpPr>
          <p:nvPr/>
        </p:nvSpPr>
        <p:spPr>
          <a:xfrm>
            <a:off x="170900" y="1871055"/>
            <a:ext cx="3426982" cy="79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a:latin typeface="Domine" panose="020B0604020202020204" charset="0"/>
              </a:rPr>
              <a:t>Great Expectations</a:t>
            </a:r>
          </a:p>
          <a:p>
            <a:pPr marL="342900" indent="-342900">
              <a:buFont typeface="Arial" panose="020B0604020202020204" pitchFamily="34" charset="0"/>
              <a:buChar char="•"/>
            </a:pPr>
            <a:r>
              <a:rPr lang="en-US" sz="2000" dirty="0">
                <a:latin typeface="Domine" panose="020B0604020202020204" charset="0"/>
              </a:rPr>
              <a:t>Apache Kafka Streams </a:t>
            </a:r>
            <a:r>
              <a:rPr lang="en-US" sz="2000" dirty="0" err="1">
                <a:latin typeface="Domine" panose="020B0604020202020204" charset="0"/>
              </a:rPr>
              <a:t>TestUtils</a:t>
            </a:r>
            <a:endParaRPr lang="en-US" sz="2000" dirty="0">
              <a:latin typeface="Domine" panose="020B0604020202020204" charset="0"/>
            </a:endParaRPr>
          </a:p>
          <a:p>
            <a:pPr marL="342900" indent="-342900">
              <a:buFont typeface="Arial" panose="020B0604020202020204" pitchFamily="34" charset="0"/>
              <a:buChar char="•"/>
            </a:pPr>
            <a:r>
              <a:rPr lang="en-US" sz="2000" dirty="0" err="1">
                <a:latin typeface="Domine" panose="020B0604020202020204" charset="0"/>
              </a:rPr>
              <a:t>Dbt</a:t>
            </a:r>
            <a:r>
              <a:rPr lang="en-US" sz="2000" dirty="0">
                <a:latin typeface="Domine" panose="020B0604020202020204" charset="0"/>
              </a:rPr>
              <a:t>(data build tool)</a:t>
            </a:r>
          </a:p>
          <a:p>
            <a:pPr marL="342900" indent="-342900">
              <a:buFont typeface="Arial" panose="020B0604020202020204" pitchFamily="34" charset="0"/>
              <a:buChar char="•"/>
            </a:pPr>
            <a:r>
              <a:rPr lang="en-US" sz="2000" dirty="0">
                <a:latin typeface="Domine" panose="020B0604020202020204" charset="0"/>
              </a:rPr>
              <a:t>Apache beam test pipeline</a:t>
            </a:r>
          </a:p>
          <a:p>
            <a:pPr marL="342900" indent="-342900">
              <a:buFont typeface="Arial" panose="020B0604020202020204" pitchFamily="34" charset="0"/>
              <a:buChar char="•"/>
            </a:pPr>
            <a:r>
              <a:rPr lang="en-US" sz="2000" dirty="0">
                <a:latin typeface="Domine" panose="020B0604020202020204" charset="0"/>
              </a:rPr>
              <a:t>Airflow Testing</a:t>
            </a:r>
          </a:p>
          <a:p>
            <a:pPr marL="342900" indent="-342900">
              <a:buFont typeface="Arial" panose="020B0604020202020204" pitchFamily="34" charset="0"/>
              <a:buChar char="•"/>
            </a:pPr>
            <a:r>
              <a:rPr lang="en-US" sz="2000" dirty="0">
                <a:latin typeface="Domine" panose="020B0604020202020204" charset="0"/>
              </a:rPr>
              <a:t>Presto Test Framework</a:t>
            </a:r>
          </a:p>
        </p:txBody>
      </p:sp>
    </p:spTree>
    <p:extLst>
      <p:ext uri="{BB962C8B-B14F-4D97-AF65-F5344CB8AC3E}">
        <p14:creationId xmlns:p14="http://schemas.microsoft.com/office/powerpoint/2010/main" val="2241491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Git Basics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550774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Git Basics</a:t>
            </a:r>
            <a:endParaRPr sz="2800" dirty="0"/>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pSp>
        <p:nvGrpSpPr>
          <p:cNvPr id="3" name="Google Shape;1611;p73">
            <a:extLst>
              <a:ext uri="{FF2B5EF4-FFF2-40B4-BE49-F238E27FC236}">
                <a16:creationId xmlns:a16="http://schemas.microsoft.com/office/drawing/2014/main" id="{A6BF36CF-BFFE-9898-BD72-EDA09A5195FD}"/>
              </a:ext>
            </a:extLst>
          </p:cNvPr>
          <p:cNvGrpSpPr/>
          <p:nvPr/>
        </p:nvGrpSpPr>
        <p:grpSpPr>
          <a:xfrm rot="10800000">
            <a:off x="6828080" y="1548907"/>
            <a:ext cx="1165489" cy="370272"/>
            <a:chOff x="3989251" y="2213411"/>
            <a:chExt cx="1165489" cy="370272"/>
          </a:xfrm>
        </p:grpSpPr>
        <p:sp>
          <p:nvSpPr>
            <p:cNvPr id="4" name="Google Shape;1612;p73">
              <a:extLst>
                <a:ext uri="{FF2B5EF4-FFF2-40B4-BE49-F238E27FC236}">
                  <a16:creationId xmlns:a16="http://schemas.microsoft.com/office/drawing/2014/main" id="{908064B4-362A-98E6-E283-3FBC1C2927CC}"/>
                </a:ext>
              </a:extLst>
            </p:cNvPr>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5" name="Google Shape;1614;p73">
              <a:extLst>
                <a:ext uri="{FF2B5EF4-FFF2-40B4-BE49-F238E27FC236}">
                  <a16:creationId xmlns:a16="http://schemas.microsoft.com/office/drawing/2014/main" id="{17C9AD61-C420-47E5-EFCD-A7FA4D73BD5E}"/>
                </a:ext>
              </a:extLst>
            </p:cNvPr>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6" name="Google Shape;1615;p73">
              <a:extLst>
                <a:ext uri="{FF2B5EF4-FFF2-40B4-BE49-F238E27FC236}">
                  <a16:creationId xmlns:a16="http://schemas.microsoft.com/office/drawing/2014/main" id="{2E60F185-AE44-CB76-A6AE-78669923727B}"/>
                </a:ext>
              </a:extLst>
            </p:cNvPr>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grpSp>
        <p:nvGrpSpPr>
          <p:cNvPr id="7" name="Google Shape;1621;p73">
            <a:extLst>
              <a:ext uri="{FF2B5EF4-FFF2-40B4-BE49-F238E27FC236}">
                <a16:creationId xmlns:a16="http://schemas.microsoft.com/office/drawing/2014/main" id="{F31E72AB-A36A-BCDB-0642-7419103D57AD}"/>
              </a:ext>
            </a:extLst>
          </p:cNvPr>
          <p:cNvGrpSpPr/>
          <p:nvPr/>
        </p:nvGrpSpPr>
        <p:grpSpPr>
          <a:xfrm rot="10800000">
            <a:off x="4239410" y="1593087"/>
            <a:ext cx="1125589" cy="302230"/>
            <a:chOff x="6654701" y="2237273"/>
            <a:chExt cx="1125589" cy="302230"/>
          </a:xfrm>
        </p:grpSpPr>
        <p:sp>
          <p:nvSpPr>
            <p:cNvPr id="8" name="Google Shape;1623;p73">
              <a:extLst>
                <a:ext uri="{FF2B5EF4-FFF2-40B4-BE49-F238E27FC236}">
                  <a16:creationId xmlns:a16="http://schemas.microsoft.com/office/drawing/2014/main" id="{2015271A-9D19-45A5-E05A-8B868DA82499}"/>
                </a:ext>
              </a:extLst>
            </p:cNvPr>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9" name="Google Shape;1624;p73">
              <a:extLst>
                <a:ext uri="{FF2B5EF4-FFF2-40B4-BE49-F238E27FC236}">
                  <a16:creationId xmlns:a16="http://schemas.microsoft.com/office/drawing/2014/main" id="{C1B2E17A-E9CD-3F67-A7EB-C65DD76FFCF8}"/>
                </a:ext>
              </a:extLst>
            </p:cNvPr>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10" name="Google Shape;1625;p73">
              <a:extLst>
                <a:ext uri="{FF2B5EF4-FFF2-40B4-BE49-F238E27FC236}">
                  <a16:creationId xmlns:a16="http://schemas.microsoft.com/office/drawing/2014/main" id="{518CE857-C875-D66E-418E-284106BFC65F}"/>
                </a:ext>
              </a:extLst>
            </p:cNvPr>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sp>
        <p:nvSpPr>
          <p:cNvPr id="2" name="TextBox 1">
            <a:extLst>
              <a:ext uri="{FF2B5EF4-FFF2-40B4-BE49-F238E27FC236}">
                <a16:creationId xmlns:a16="http://schemas.microsoft.com/office/drawing/2014/main" id="{DC88FEEF-B619-0CD1-3426-4EC793140510}"/>
              </a:ext>
            </a:extLst>
          </p:cNvPr>
          <p:cNvSpPr txBox="1"/>
          <p:nvPr/>
        </p:nvSpPr>
        <p:spPr>
          <a:xfrm>
            <a:off x="346362" y="911193"/>
            <a:ext cx="8616017" cy="4524315"/>
          </a:xfrm>
          <a:prstGeom prst="rect">
            <a:avLst/>
          </a:prstGeom>
          <a:noFill/>
        </p:spPr>
        <p:txBody>
          <a:bodyPr wrap="square" rtlCol="0">
            <a:spAutoFit/>
          </a:bodyPr>
          <a:lstStyle/>
          <a:p>
            <a:r>
              <a:rPr lang="en-US" sz="1600" b="1" dirty="0">
                <a:latin typeface="Domine" panose="020B0604020202020204" charset="0"/>
              </a:rPr>
              <a:t>Clone a Repository:</a:t>
            </a:r>
          </a:p>
          <a:p>
            <a:r>
              <a:rPr lang="en-US" sz="1600" dirty="0">
                <a:latin typeface="Domine" panose="020B0604020202020204" charset="0"/>
              </a:rPr>
              <a:t>   - `git clone &lt;</a:t>
            </a:r>
            <a:r>
              <a:rPr lang="en-US" sz="1600" dirty="0" err="1">
                <a:latin typeface="Domine" panose="020B0604020202020204" charset="0"/>
              </a:rPr>
              <a:t>repository_url</a:t>
            </a:r>
            <a:r>
              <a:rPr lang="en-US" sz="1600" dirty="0">
                <a:latin typeface="Domine" panose="020B0604020202020204" charset="0"/>
              </a:rPr>
              <a:t>&gt;`: Copies a repository from a remote server to your local machine.</a:t>
            </a:r>
          </a:p>
          <a:p>
            <a:endParaRPr lang="en-US" sz="1600" dirty="0">
              <a:latin typeface="Domine" panose="020B0604020202020204" charset="0"/>
            </a:endParaRPr>
          </a:p>
          <a:p>
            <a:r>
              <a:rPr lang="en-US" sz="1600" b="1" dirty="0">
                <a:latin typeface="Domine" panose="020B0604020202020204" charset="0"/>
              </a:rPr>
              <a:t>Check Repository Status:</a:t>
            </a:r>
          </a:p>
          <a:p>
            <a:r>
              <a:rPr lang="en-US" sz="1600" dirty="0">
                <a:latin typeface="Domine" panose="020B0604020202020204" charset="0"/>
              </a:rPr>
              <a:t>   - `git status`: Shows the status of changes as untracked, modified, or staged.</a:t>
            </a:r>
          </a:p>
          <a:p>
            <a:endParaRPr lang="en-US" sz="1600" dirty="0">
              <a:latin typeface="Domine" panose="020B0604020202020204" charset="0"/>
            </a:endParaRPr>
          </a:p>
          <a:p>
            <a:r>
              <a:rPr lang="en-US" sz="1600" b="1" dirty="0">
                <a:latin typeface="Domine" panose="020B0604020202020204" charset="0"/>
              </a:rPr>
              <a:t>Branching:</a:t>
            </a:r>
          </a:p>
          <a:p>
            <a:r>
              <a:rPr lang="en-US" sz="1600" dirty="0">
                <a:latin typeface="Domine" panose="020B0604020202020204" charset="0"/>
              </a:rPr>
              <a:t>   - `git branch`: Lists all branches in the repository.</a:t>
            </a:r>
          </a:p>
          <a:p>
            <a:r>
              <a:rPr lang="en-US" sz="1600" dirty="0">
                <a:latin typeface="Domine" panose="020B0604020202020204" charset="0"/>
              </a:rPr>
              <a:t>   - `git branch &lt;</a:t>
            </a:r>
            <a:r>
              <a:rPr lang="en-US" sz="1600" dirty="0" err="1">
                <a:latin typeface="Domine" panose="020B0604020202020204" charset="0"/>
              </a:rPr>
              <a:t>branch_name</a:t>
            </a:r>
            <a:r>
              <a:rPr lang="en-US" sz="1600" dirty="0">
                <a:latin typeface="Domine" panose="020B0604020202020204" charset="0"/>
              </a:rPr>
              <a:t>&gt;`: Creates a new branch.</a:t>
            </a:r>
          </a:p>
          <a:p>
            <a:r>
              <a:rPr lang="en-US" sz="1600" dirty="0">
                <a:latin typeface="Domine" panose="020B0604020202020204" charset="0"/>
              </a:rPr>
              <a:t>   - `git checkout &lt;</a:t>
            </a:r>
            <a:r>
              <a:rPr lang="en-US" sz="1600" dirty="0" err="1">
                <a:latin typeface="Domine" panose="020B0604020202020204" charset="0"/>
              </a:rPr>
              <a:t>branch_name</a:t>
            </a:r>
            <a:r>
              <a:rPr lang="en-US" sz="1600" dirty="0">
                <a:latin typeface="Domine" panose="020B0604020202020204" charset="0"/>
              </a:rPr>
              <a:t>&gt;`: Switches to the specified branch.</a:t>
            </a:r>
          </a:p>
          <a:p>
            <a:r>
              <a:rPr lang="en-US" sz="1600" dirty="0">
                <a:latin typeface="Domine" panose="020B0604020202020204" charset="0"/>
              </a:rPr>
              <a:t>   - `git checkout -b &lt;</a:t>
            </a:r>
            <a:r>
              <a:rPr lang="en-US" sz="1600" dirty="0" err="1">
                <a:latin typeface="Domine" panose="020B0604020202020204" charset="0"/>
              </a:rPr>
              <a:t>branch_name</a:t>
            </a:r>
            <a:r>
              <a:rPr lang="en-US" sz="1600" dirty="0">
                <a:latin typeface="Domine" panose="020B0604020202020204" charset="0"/>
              </a:rPr>
              <a:t>&gt;`: Creates and switches to a new branch.</a:t>
            </a:r>
          </a:p>
          <a:p>
            <a:endParaRPr lang="en-US" sz="1600" dirty="0">
              <a:latin typeface="Domine" panose="020B0604020202020204" charset="0"/>
            </a:endParaRPr>
          </a:p>
          <a:p>
            <a:r>
              <a:rPr lang="en-US" sz="1600" b="1" dirty="0">
                <a:latin typeface="Domine" panose="020B0604020202020204" charset="0"/>
              </a:rPr>
              <a:t>Committing Changes:</a:t>
            </a:r>
          </a:p>
          <a:p>
            <a:r>
              <a:rPr lang="en-US" sz="1600" dirty="0">
                <a:latin typeface="Domine" panose="020B0604020202020204" charset="0"/>
              </a:rPr>
              <a:t>   - `git add &lt;file&gt;`: Adds changes to the staging area.</a:t>
            </a:r>
          </a:p>
          <a:p>
            <a:r>
              <a:rPr lang="en-US" sz="1600" dirty="0">
                <a:latin typeface="Domine" panose="020B0604020202020204" charset="0"/>
              </a:rPr>
              <a:t>   - `git commit -m "Commit message"`: Commits changes with a descriptive message.</a:t>
            </a:r>
          </a:p>
          <a:p>
            <a:endParaRPr lang="en-US" sz="1600" dirty="0">
              <a:latin typeface="Domine" panose="020B0604020202020204" charset="0"/>
            </a:endParaRPr>
          </a:p>
          <a:p>
            <a:endParaRPr lang="en-US" sz="1600" dirty="0">
              <a:latin typeface="Domine" panose="020B0604020202020204" charset="0"/>
            </a:endParaRPr>
          </a:p>
        </p:txBody>
      </p:sp>
    </p:spTree>
    <p:extLst>
      <p:ext uri="{BB962C8B-B14F-4D97-AF65-F5344CB8AC3E}">
        <p14:creationId xmlns:p14="http://schemas.microsoft.com/office/powerpoint/2010/main" val="3186770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Git Basics</a:t>
            </a:r>
            <a:endParaRPr sz="2800" dirty="0"/>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pSp>
        <p:nvGrpSpPr>
          <p:cNvPr id="3" name="Google Shape;1611;p73">
            <a:extLst>
              <a:ext uri="{FF2B5EF4-FFF2-40B4-BE49-F238E27FC236}">
                <a16:creationId xmlns:a16="http://schemas.microsoft.com/office/drawing/2014/main" id="{A6BF36CF-BFFE-9898-BD72-EDA09A5195FD}"/>
              </a:ext>
            </a:extLst>
          </p:cNvPr>
          <p:cNvGrpSpPr/>
          <p:nvPr/>
        </p:nvGrpSpPr>
        <p:grpSpPr>
          <a:xfrm rot="10800000">
            <a:off x="6828080" y="1548907"/>
            <a:ext cx="1165489" cy="370272"/>
            <a:chOff x="3989251" y="2213411"/>
            <a:chExt cx="1165489" cy="370272"/>
          </a:xfrm>
        </p:grpSpPr>
        <p:sp>
          <p:nvSpPr>
            <p:cNvPr id="4" name="Google Shape;1612;p73">
              <a:extLst>
                <a:ext uri="{FF2B5EF4-FFF2-40B4-BE49-F238E27FC236}">
                  <a16:creationId xmlns:a16="http://schemas.microsoft.com/office/drawing/2014/main" id="{908064B4-362A-98E6-E283-3FBC1C2927CC}"/>
                </a:ext>
              </a:extLst>
            </p:cNvPr>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5" name="Google Shape;1614;p73">
              <a:extLst>
                <a:ext uri="{FF2B5EF4-FFF2-40B4-BE49-F238E27FC236}">
                  <a16:creationId xmlns:a16="http://schemas.microsoft.com/office/drawing/2014/main" id="{17C9AD61-C420-47E5-EFCD-A7FA4D73BD5E}"/>
                </a:ext>
              </a:extLst>
            </p:cNvPr>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6" name="Google Shape;1615;p73">
              <a:extLst>
                <a:ext uri="{FF2B5EF4-FFF2-40B4-BE49-F238E27FC236}">
                  <a16:creationId xmlns:a16="http://schemas.microsoft.com/office/drawing/2014/main" id="{2E60F185-AE44-CB76-A6AE-78669923727B}"/>
                </a:ext>
              </a:extLst>
            </p:cNvPr>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grpSp>
        <p:nvGrpSpPr>
          <p:cNvPr id="7" name="Google Shape;1621;p73">
            <a:extLst>
              <a:ext uri="{FF2B5EF4-FFF2-40B4-BE49-F238E27FC236}">
                <a16:creationId xmlns:a16="http://schemas.microsoft.com/office/drawing/2014/main" id="{F31E72AB-A36A-BCDB-0642-7419103D57AD}"/>
              </a:ext>
            </a:extLst>
          </p:cNvPr>
          <p:cNvGrpSpPr/>
          <p:nvPr/>
        </p:nvGrpSpPr>
        <p:grpSpPr>
          <a:xfrm rot="10800000">
            <a:off x="4239410" y="1593087"/>
            <a:ext cx="1125589" cy="302230"/>
            <a:chOff x="6654701" y="2237273"/>
            <a:chExt cx="1125589" cy="302230"/>
          </a:xfrm>
        </p:grpSpPr>
        <p:sp>
          <p:nvSpPr>
            <p:cNvPr id="8" name="Google Shape;1623;p73">
              <a:extLst>
                <a:ext uri="{FF2B5EF4-FFF2-40B4-BE49-F238E27FC236}">
                  <a16:creationId xmlns:a16="http://schemas.microsoft.com/office/drawing/2014/main" id="{2015271A-9D19-45A5-E05A-8B868DA82499}"/>
                </a:ext>
              </a:extLst>
            </p:cNvPr>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9" name="Google Shape;1624;p73">
              <a:extLst>
                <a:ext uri="{FF2B5EF4-FFF2-40B4-BE49-F238E27FC236}">
                  <a16:creationId xmlns:a16="http://schemas.microsoft.com/office/drawing/2014/main" id="{C1B2E17A-E9CD-3F67-A7EB-C65DD76FFCF8}"/>
                </a:ext>
              </a:extLst>
            </p:cNvPr>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10" name="Google Shape;1625;p73">
              <a:extLst>
                <a:ext uri="{FF2B5EF4-FFF2-40B4-BE49-F238E27FC236}">
                  <a16:creationId xmlns:a16="http://schemas.microsoft.com/office/drawing/2014/main" id="{518CE857-C875-D66E-418E-284106BFC65F}"/>
                </a:ext>
              </a:extLst>
            </p:cNvPr>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sp>
        <p:nvSpPr>
          <p:cNvPr id="17" name="TextBox 16">
            <a:extLst>
              <a:ext uri="{FF2B5EF4-FFF2-40B4-BE49-F238E27FC236}">
                <a16:creationId xmlns:a16="http://schemas.microsoft.com/office/drawing/2014/main" id="{D54DDE21-2DF4-9B57-EC18-B56CC0CF7F24}"/>
              </a:ext>
            </a:extLst>
          </p:cNvPr>
          <p:cNvSpPr txBox="1"/>
          <p:nvPr/>
        </p:nvSpPr>
        <p:spPr>
          <a:xfrm>
            <a:off x="535330" y="845843"/>
            <a:ext cx="7387975" cy="4278094"/>
          </a:xfrm>
          <a:prstGeom prst="rect">
            <a:avLst/>
          </a:prstGeom>
          <a:noFill/>
        </p:spPr>
        <p:txBody>
          <a:bodyPr wrap="square" rtlCol="0">
            <a:spAutoFit/>
          </a:bodyPr>
          <a:lstStyle/>
          <a:p>
            <a:endParaRPr lang="en-US" sz="1600" dirty="0">
              <a:latin typeface="Domine" panose="020B0604020202020204" charset="0"/>
            </a:endParaRPr>
          </a:p>
          <a:p>
            <a:r>
              <a:rPr lang="en-US" sz="1600" b="1" dirty="0">
                <a:latin typeface="Domine" panose="020B0604020202020204" charset="0"/>
              </a:rPr>
              <a:t>Pulling and Pushing:</a:t>
            </a:r>
          </a:p>
          <a:p>
            <a:r>
              <a:rPr lang="en-US" sz="1600" dirty="0">
                <a:latin typeface="Domine" panose="020B0604020202020204" charset="0"/>
              </a:rPr>
              <a:t>   - `git pull origin &lt;</a:t>
            </a:r>
            <a:r>
              <a:rPr lang="en-US" sz="1600" dirty="0" err="1">
                <a:latin typeface="Domine" panose="020B0604020202020204" charset="0"/>
              </a:rPr>
              <a:t>branch_name</a:t>
            </a:r>
            <a:r>
              <a:rPr lang="en-US" sz="1600" dirty="0">
                <a:latin typeface="Domine" panose="020B0604020202020204" charset="0"/>
              </a:rPr>
              <a:t>&gt;`: Fetches changes from the remote repository and merges them into the current branch.</a:t>
            </a:r>
          </a:p>
          <a:p>
            <a:r>
              <a:rPr lang="en-US" sz="1600" dirty="0">
                <a:latin typeface="Domine" panose="020B0604020202020204" charset="0"/>
              </a:rPr>
              <a:t>   - `git push origin &lt;</a:t>
            </a:r>
            <a:r>
              <a:rPr lang="en-US" sz="1600" dirty="0" err="1">
                <a:latin typeface="Domine" panose="020B0604020202020204" charset="0"/>
              </a:rPr>
              <a:t>branch_name</a:t>
            </a:r>
            <a:r>
              <a:rPr lang="en-US" sz="1600" dirty="0">
                <a:latin typeface="Domine" panose="020B0604020202020204" charset="0"/>
              </a:rPr>
              <a:t>&gt;`: Pushes local changes to the remote repository.</a:t>
            </a:r>
          </a:p>
          <a:p>
            <a:endParaRPr lang="en-US" sz="1600" dirty="0">
              <a:latin typeface="Domine" panose="020B0604020202020204" charset="0"/>
            </a:endParaRPr>
          </a:p>
          <a:p>
            <a:r>
              <a:rPr lang="en-US" sz="1600" b="1" dirty="0">
                <a:latin typeface="Domine" panose="020B0604020202020204" charset="0"/>
              </a:rPr>
              <a:t>Merging:</a:t>
            </a:r>
          </a:p>
          <a:p>
            <a:r>
              <a:rPr lang="en-US" sz="1600" dirty="0">
                <a:latin typeface="Domine" panose="020B0604020202020204" charset="0"/>
              </a:rPr>
              <a:t>   - `git merge &lt;</a:t>
            </a:r>
            <a:r>
              <a:rPr lang="en-US" sz="1600" dirty="0" err="1">
                <a:latin typeface="Domine" panose="020B0604020202020204" charset="0"/>
              </a:rPr>
              <a:t>branch_name</a:t>
            </a:r>
            <a:r>
              <a:rPr lang="en-US" sz="1600" dirty="0">
                <a:latin typeface="Domine" panose="020B0604020202020204" charset="0"/>
              </a:rPr>
              <a:t>&gt;`: Merges changes from one branch into the current branch.</a:t>
            </a:r>
          </a:p>
          <a:p>
            <a:endParaRPr lang="en-US" sz="1600" dirty="0">
              <a:latin typeface="Domine" panose="020B0604020202020204" charset="0"/>
            </a:endParaRPr>
          </a:p>
          <a:p>
            <a:r>
              <a:rPr lang="en-US" sz="1600" b="1" dirty="0">
                <a:latin typeface="Domine" panose="020B0604020202020204" charset="0"/>
              </a:rPr>
              <a:t>Handling Conflicts:</a:t>
            </a:r>
          </a:p>
          <a:p>
            <a:r>
              <a:rPr lang="en-US" sz="1600" dirty="0">
                <a:latin typeface="Domine" panose="020B0604020202020204" charset="0"/>
              </a:rPr>
              <a:t>   - Conflicts may arise during merges. Resolve conflicts manually and use:</a:t>
            </a:r>
          </a:p>
          <a:p>
            <a:r>
              <a:rPr lang="en-US" sz="1600" dirty="0">
                <a:latin typeface="Domine" panose="020B0604020202020204" charset="0"/>
              </a:rPr>
              <a:t>     - `git add &lt;file&gt;`: Mark conflicts as resolved.</a:t>
            </a:r>
          </a:p>
          <a:p>
            <a:r>
              <a:rPr lang="en-US" sz="1600" dirty="0">
                <a:latin typeface="Domine" panose="020B0604020202020204" charset="0"/>
              </a:rPr>
              <a:t>     - `git merge --continue`: Continue the merge after resolving conflicts.</a:t>
            </a:r>
          </a:p>
          <a:p>
            <a:endParaRPr lang="en-US" sz="1600" dirty="0">
              <a:latin typeface="Domine" panose="020B0604020202020204" charset="0"/>
            </a:endParaRPr>
          </a:p>
        </p:txBody>
      </p:sp>
    </p:spTree>
    <p:extLst>
      <p:ext uri="{BB962C8B-B14F-4D97-AF65-F5344CB8AC3E}">
        <p14:creationId xmlns:p14="http://schemas.microsoft.com/office/powerpoint/2010/main" val="1113616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Addressing Automation Concerns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765473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Addressing Automation Concerns</a:t>
            </a:r>
            <a:endParaRPr dirty="0"/>
          </a:p>
        </p:txBody>
      </p:sp>
      <p:sp>
        <p:nvSpPr>
          <p:cNvPr id="1420" name="Google Shape;1420;p66"/>
          <p:cNvSpPr txBox="1">
            <a:spLocks noGrp="1"/>
          </p:cNvSpPr>
          <p:nvPr>
            <p:ph type="title" idx="5"/>
          </p:nvPr>
        </p:nvSpPr>
        <p:spPr>
          <a:xfrm>
            <a:off x="4572000" y="3177904"/>
            <a:ext cx="4109287"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Measuring Automation ROI</a:t>
            </a:r>
            <a:endParaRPr dirty="0"/>
          </a:p>
        </p:txBody>
      </p:sp>
      <p:sp>
        <p:nvSpPr>
          <p:cNvPr id="1421" name="Google Shape;1421;p66"/>
          <p:cNvSpPr txBox="1">
            <a:spLocks noGrp="1"/>
          </p:cNvSpPr>
          <p:nvPr>
            <p:ph type="subTitle" idx="6"/>
          </p:nvPr>
        </p:nvSpPr>
        <p:spPr>
          <a:xfrm>
            <a:off x="4572000" y="3568125"/>
            <a:ext cx="4109287" cy="484800"/>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mn-lt"/>
                <a:ea typeface="+mn-ea"/>
                <a:cs typeface="+mn-cs"/>
              </a:rPr>
              <a:t>Define clear metrics for success, such as reduced testing time, increased test coverage, and fewer post-release defects. </a:t>
            </a:r>
            <a:endParaRPr lang="en-IN" sz="1400" dirty="0">
              <a:solidFill>
                <a:schemeClr val="tx1"/>
              </a:solidFill>
              <a:latin typeface="+mn-lt"/>
            </a:endParaRPr>
          </a:p>
          <a:p>
            <a:pPr marL="0" lvl="0" indent="0" rtl="0">
              <a:spcBef>
                <a:spcPts val="0"/>
              </a:spcBef>
              <a:spcAft>
                <a:spcPts val="0"/>
              </a:spcAft>
              <a:buNone/>
            </a:pPr>
            <a:endParaRPr dirty="0"/>
          </a:p>
        </p:txBody>
      </p:sp>
      <p:sp>
        <p:nvSpPr>
          <p:cNvPr id="1422" name="Google Shape;1422;p66"/>
          <p:cNvSpPr txBox="1">
            <a:spLocks noGrp="1"/>
          </p:cNvSpPr>
          <p:nvPr>
            <p:ph type="title" idx="2"/>
          </p:nvPr>
        </p:nvSpPr>
        <p:spPr>
          <a:xfrm>
            <a:off x="142021" y="1234960"/>
            <a:ext cx="3635297"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Lack of Automation Skills</a:t>
            </a:r>
            <a:endParaRPr dirty="0"/>
          </a:p>
        </p:txBody>
      </p:sp>
      <p:sp>
        <p:nvSpPr>
          <p:cNvPr id="1423" name="Google Shape;1423;p66"/>
          <p:cNvSpPr txBox="1">
            <a:spLocks noGrp="1"/>
          </p:cNvSpPr>
          <p:nvPr>
            <p:ph type="subTitle" idx="1"/>
          </p:nvPr>
        </p:nvSpPr>
        <p:spPr>
          <a:xfrm>
            <a:off x="83323" y="1621631"/>
            <a:ext cx="4488677" cy="651262"/>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Domine" panose="020B0604020202020204" charset="0"/>
                <a:ea typeface="+mn-ea"/>
                <a:cs typeface="+mn-cs"/>
              </a:rPr>
              <a:t>Training programs, workshops, and online resources can help bridge this gap.</a:t>
            </a:r>
            <a:endParaRPr lang="en-IN" sz="1400" dirty="0">
              <a:solidFill>
                <a:schemeClr val="tx1"/>
              </a:solidFill>
              <a:latin typeface="Domine" panose="020B0604020202020204" charset="0"/>
            </a:endParaRPr>
          </a:p>
        </p:txBody>
      </p:sp>
      <p:sp>
        <p:nvSpPr>
          <p:cNvPr id="1424" name="Google Shape;1424;p66"/>
          <p:cNvSpPr txBox="1">
            <a:spLocks noGrp="1"/>
          </p:cNvSpPr>
          <p:nvPr>
            <p:ph type="title" idx="3"/>
          </p:nvPr>
        </p:nvSpPr>
        <p:spPr>
          <a:xfrm>
            <a:off x="538736" y="2431593"/>
            <a:ext cx="3003874"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Resistance to Change</a:t>
            </a:r>
            <a:endParaRPr dirty="0"/>
          </a:p>
        </p:txBody>
      </p:sp>
      <p:sp>
        <p:nvSpPr>
          <p:cNvPr id="1425" name="Google Shape;1425;p66"/>
          <p:cNvSpPr txBox="1">
            <a:spLocks noGrp="1"/>
          </p:cNvSpPr>
          <p:nvPr>
            <p:ph type="subTitle" idx="4"/>
          </p:nvPr>
        </p:nvSpPr>
        <p:spPr>
          <a:xfrm>
            <a:off x="-386576" y="2757747"/>
            <a:ext cx="4854498" cy="484800"/>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mn-lt"/>
                <a:ea typeface="+mn-ea"/>
                <a:cs typeface="+mn-cs"/>
              </a:rPr>
              <a:t>Open communication about the benefits of automation, addressing concerns, and demonstrating how automation complements manual testing rather than replacing it can help overcome resistance.</a:t>
            </a:r>
            <a:endParaRPr lang="en-IN" sz="1400" dirty="0">
              <a:solidFill>
                <a:schemeClr val="tx1"/>
              </a:solidFill>
              <a:latin typeface="+mn-lt"/>
            </a:endParaRPr>
          </a:p>
        </p:txBody>
      </p:sp>
      <p:sp>
        <p:nvSpPr>
          <p:cNvPr id="1428" name="Google Shape;1428;p66"/>
          <p:cNvSpPr txBox="1">
            <a:spLocks noGrp="1"/>
          </p:cNvSpPr>
          <p:nvPr>
            <p:ph type="title" idx="9"/>
          </p:nvPr>
        </p:nvSpPr>
        <p:spPr>
          <a:xfrm>
            <a:off x="5608048" y="1591725"/>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Limited Budget</a:t>
            </a:r>
            <a:endParaRPr dirty="0"/>
          </a:p>
        </p:txBody>
      </p:sp>
      <p:sp>
        <p:nvSpPr>
          <p:cNvPr id="1429" name="Google Shape;1429;p66"/>
          <p:cNvSpPr txBox="1">
            <a:spLocks noGrp="1"/>
          </p:cNvSpPr>
          <p:nvPr>
            <p:ph type="subTitle" idx="13"/>
          </p:nvPr>
        </p:nvSpPr>
        <p:spPr>
          <a:xfrm>
            <a:off x="4467922" y="2002403"/>
            <a:ext cx="4481674" cy="484800"/>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mn-lt"/>
                <a:ea typeface="+mn-ea"/>
                <a:cs typeface="+mn-cs"/>
              </a:rPr>
              <a:t>Prioritize automation efforts based on critical test scenarios, explore open-source tools, and leverage free training resources. </a:t>
            </a:r>
            <a:endParaRPr lang="en-IN" sz="1400" dirty="0">
              <a:solidFill>
                <a:schemeClr val="tx1"/>
              </a:solidFill>
              <a:latin typeface="+mn-lt"/>
            </a:endParaRPr>
          </a:p>
        </p:txBody>
      </p:sp>
      <p:pic>
        <p:nvPicPr>
          <p:cNvPr id="1432" name="Google Shape;1432;p66"/>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2"/>
                                        </p:tgtEl>
                                        <p:attrNameLst>
                                          <p:attrName>style.visibility</p:attrName>
                                        </p:attrNameLst>
                                      </p:cBhvr>
                                      <p:to>
                                        <p:strVal val="visible"/>
                                      </p:to>
                                    </p:set>
                                    <p:animEffect transition="in" filter="fade">
                                      <p:cBhvr>
                                        <p:cTn id="7" dur="500"/>
                                        <p:tgtEl>
                                          <p:spTgt spid="14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4"/>
                                        </p:tgtEl>
                                        <p:attrNameLst>
                                          <p:attrName>style.visibility</p:attrName>
                                        </p:attrNameLst>
                                      </p:cBhvr>
                                      <p:to>
                                        <p:strVal val="visible"/>
                                      </p:to>
                                    </p:set>
                                    <p:animEffect transition="in" filter="fade">
                                      <p:cBhvr>
                                        <p:cTn id="12" dur="500"/>
                                        <p:tgtEl>
                                          <p:spTgt spid="14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28"/>
                                        </p:tgtEl>
                                        <p:attrNameLst>
                                          <p:attrName>style.visibility</p:attrName>
                                        </p:attrNameLst>
                                      </p:cBhvr>
                                      <p:to>
                                        <p:strVal val="visible"/>
                                      </p:to>
                                    </p:set>
                                    <p:animEffect transition="in" filter="fade">
                                      <p:cBhvr>
                                        <p:cTn id="17" dur="500"/>
                                        <p:tgtEl>
                                          <p:spTgt spid="14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20"/>
                                        </p:tgtEl>
                                        <p:attrNameLst>
                                          <p:attrName>style.visibility</p:attrName>
                                        </p:attrNameLst>
                                      </p:cBhvr>
                                      <p:to>
                                        <p:strVal val="visible"/>
                                      </p:to>
                                    </p:set>
                                    <p:animEffect transition="in" filter="fade">
                                      <p:cBhvr>
                                        <p:cTn id="22" dur="500"/>
                                        <p:tgtEl>
                                          <p:spTgt spid="14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2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2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 grpId="0"/>
      <p:bldP spid="1421" grpId="0" build="p"/>
      <p:bldP spid="1422" grpId="0"/>
      <p:bldP spid="1423" grpId="0" build="p"/>
      <p:bldP spid="1424" grpId="0"/>
      <p:bldP spid="1425" grpId="0" build="p"/>
      <p:bldP spid="1428" grpId="0"/>
      <p:bldP spid="142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5"/>
        <p:cNvGrpSpPr/>
        <p:nvPr/>
      </p:nvGrpSpPr>
      <p:grpSpPr>
        <a:xfrm>
          <a:off x="0" y="0"/>
          <a:ext cx="0" cy="0"/>
          <a:chOff x="0" y="0"/>
          <a:chExt cx="0" cy="0"/>
        </a:xfrm>
      </p:grpSpPr>
      <p:sp>
        <p:nvSpPr>
          <p:cNvPr id="1966" name="Google Shape;1966;p83"/>
          <p:cNvSpPr/>
          <p:nvPr/>
        </p:nvSpPr>
        <p:spPr>
          <a:xfrm rot="5400000">
            <a:off x="1154008" y="2183126"/>
            <a:ext cx="1987279" cy="2866077"/>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3"/>
          <p:cNvSpPr txBox="1">
            <a:spLocks noGrp="1"/>
          </p:cNvSpPr>
          <p:nvPr>
            <p:ph type="title"/>
          </p:nvPr>
        </p:nvSpPr>
        <p:spPr>
          <a:xfrm>
            <a:off x="826300" y="2710350"/>
            <a:ext cx="2642700" cy="179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Q&amp;A</a:t>
            </a:r>
            <a:endParaRPr dirty="0"/>
          </a:p>
        </p:txBody>
      </p:sp>
      <p:pic>
        <p:nvPicPr>
          <p:cNvPr id="1968" name="Google Shape;1968;p83"/>
          <p:cNvPicPr preferRelativeResize="0"/>
          <p:nvPr/>
        </p:nvPicPr>
        <p:blipFill>
          <a:blip r:embed="rId4">
            <a:alphaModFix/>
          </a:blip>
          <a:stretch>
            <a:fillRect/>
          </a:stretch>
        </p:blipFill>
        <p:spPr>
          <a:xfrm>
            <a:off x="5" y="-5"/>
            <a:ext cx="1287650" cy="128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grpSp>
        <p:nvGrpSpPr>
          <p:cNvPr id="1303" name="Google Shape;1303;p61"/>
          <p:cNvGrpSpPr/>
          <p:nvPr/>
        </p:nvGrpSpPr>
        <p:grpSpPr>
          <a:xfrm>
            <a:off x="6" y="2752832"/>
            <a:ext cx="2579259" cy="1935583"/>
            <a:chOff x="-1545755" y="2356907"/>
            <a:chExt cx="3858855" cy="2895846"/>
          </a:xfrm>
        </p:grpSpPr>
        <p:sp>
          <p:nvSpPr>
            <p:cNvPr id="1304" name="Google Shape;1304;p61"/>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1"/>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61"/>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308" name="Google Shape;1308;p61"/>
          <p:cNvSpPr txBox="1">
            <a:spLocks noGrp="1"/>
          </p:cNvSpPr>
          <p:nvPr>
            <p:ph type="title" idx="2"/>
          </p:nvPr>
        </p:nvSpPr>
        <p:spPr>
          <a:xfrm>
            <a:off x="4914249" y="11538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Writing your first script</a:t>
            </a:r>
            <a:endParaRPr sz="1800" dirty="0"/>
          </a:p>
        </p:txBody>
      </p:sp>
      <p:sp>
        <p:nvSpPr>
          <p:cNvPr id="1309" name="Google Shape;1309;p61"/>
          <p:cNvSpPr txBox="1">
            <a:spLocks noGrp="1"/>
          </p:cNvSpPr>
          <p:nvPr>
            <p:ph type="title" idx="3"/>
          </p:nvPr>
        </p:nvSpPr>
        <p:spPr>
          <a:xfrm>
            <a:off x="4250750" y="11538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310" name="Google Shape;1310;p61"/>
          <p:cNvSpPr txBox="1">
            <a:spLocks noGrp="1"/>
          </p:cNvSpPr>
          <p:nvPr>
            <p:ph type="subTitle" idx="1"/>
          </p:nvPr>
        </p:nvSpPr>
        <p:spPr>
          <a:xfrm>
            <a:off x="4250750" y="16214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Let’s write a test case/test script</a:t>
            </a:r>
          </a:p>
        </p:txBody>
      </p:sp>
      <p:sp>
        <p:nvSpPr>
          <p:cNvPr id="1311" name="Google Shape;1311;p61"/>
          <p:cNvSpPr txBox="1">
            <a:spLocks noGrp="1"/>
          </p:cNvSpPr>
          <p:nvPr>
            <p:ph type="title" idx="4"/>
          </p:nvPr>
        </p:nvSpPr>
        <p:spPr>
          <a:xfrm>
            <a:off x="4914249" y="20299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Handling Test Data and Test Frameworks</a:t>
            </a:r>
          </a:p>
        </p:txBody>
      </p:sp>
      <p:sp>
        <p:nvSpPr>
          <p:cNvPr id="1312" name="Google Shape;1312;p61"/>
          <p:cNvSpPr txBox="1">
            <a:spLocks noGrp="1"/>
          </p:cNvSpPr>
          <p:nvPr>
            <p:ph type="title" idx="5"/>
          </p:nvPr>
        </p:nvSpPr>
        <p:spPr>
          <a:xfrm>
            <a:off x="4250750" y="20299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313" name="Google Shape;1313;p61"/>
          <p:cNvSpPr txBox="1">
            <a:spLocks noGrp="1"/>
          </p:cNvSpPr>
          <p:nvPr>
            <p:ph type="subTitle" idx="6"/>
          </p:nvPr>
        </p:nvSpPr>
        <p:spPr>
          <a:xfrm>
            <a:off x="4250750" y="256376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a Framework? Basic Test Data Handling</a:t>
            </a:r>
            <a:endParaRPr dirty="0"/>
          </a:p>
        </p:txBody>
      </p:sp>
      <p:sp>
        <p:nvSpPr>
          <p:cNvPr id="1314" name="Google Shape;1314;p61"/>
          <p:cNvSpPr txBox="1">
            <a:spLocks noGrp="1"/>
          </p:cNvSpPr>
          <p:nvPr>
            <p:ph type="title" idx="7"/>
          </p:nvPr>
        </p:nvSpPr>
        <p:spPr>
          <a:xfrm>
            <a:off x="4914249" y="29060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Git Basics</a:t>
            </a:r>
            <a:endParaRPr dirty="0"/>
          </a:p>
        </p:txBody>
      </p:sp>
      <p:sp>
        <p:nvSpPr>
          <p:cNvPr id="1315" name="Google Shape;1315;p61"/>
          <p:cNvSpPr txBox="1">
            <a:spLocks noGrp="1"/>
          </p:cNvSpPr>
          <p:nvPr>
            <p:ph type="title" idx="8"/>
          </p:nvPr>
        </p:nvSpPr>
        <p:spPr>
          <a:xfrm>
            <a:off x="4250750" y="29060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316" name="Google Shape;1316;p61"/>
          <p:cNvSpPr txBox="1">
            <a:spLocks noGrp="1"/>
          </p:cNvSpPr>
          <p:nvPr>
            <p:ph type="subTitle" idx="9"/>
          </p:nvPr>
        </p:nvSpPr>
        <p:spPr>
          <a:xfrm>
            <a:off x="4250750" y="33736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Importance of Git</a:t>
            </a:r>
            <a:endParaRPr dirty="0"/>
          </a:p>
        </p:txBody>
      </p:sp>
      <p:sp>
        <p:nvSpPr>
          <p:cNvPr id="1317" name="Google Shape;1317;p61"/>
          <p:cNvSpPr/>
          <p:nvPr/>
        </p:nvSpPr>
        <p:spPr>
          <a:xfrm flipH="1">
            <a:off x="891600" y="36138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61"/>
          <p:cNvGrpSpPr/>
          <p:nvPr/>
        </p:nvGrpSpPr>
        <p:grpSpPr>
          <a:xfrm>
            <a:off x="-12" y="3392464"/>
            <a:ext cx="2579275" cy="2158467"/>
            <a:chOff x="-125002" y="3399213"/>
            <a:chExt cx="2579275" cy="2158467"/>
          </a:xfrm>
        </p:grpSpPr>
        <p:sp>
          <p:nvSpPr>
            <p:cNvPr id="1319" name="Google Shape;1319;p61"/>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1"/>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61"/>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Selecting the right tools</a:t>
            </a:r>
            <a:endParaRPr dirty="0"/>
          </a:p>
        </p:txBody>
      </p:sp>
      <p:sp>
        <p:nvSpPr>
          <p:cNvPr id="1322" name="Google Shape;1322;p61"/>
          <p:cNvSpPr txBox="1">
            <a:spLocks noGrp="1"/>
          </p:cNvSpPr>
          <p:nvPr>
            <p:ph type="title" idx="14"/>
          </p:nvPr>
        </p:nvSpPr>
        <p:spPr>
          <a:xfrm>
            <a:off x="4250750" y="37821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323" name="Google Shape;1323;p61"/>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Different Testing Tools to use</a:t>
            </a:r>
            <a:endParaRPr dirty="0"/>
          </a:p>
        </p:txBody>
      </p:sp>
      <p:sp>
        <p:nvSpPr>
          <p:cNvPr id="1324" name="Google Shape;1324;p61"/>
          <p:cNvSpPr/>
          <p:nvPr/>
        </p:nvSpPr>
        <p:spPr>
          <a:xfrm>
            <a:off x="1716211" y="779960"/>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1"/>
          <p:cNvSpPr/>
          <p:nvPr/>
        </p:nvSpPr>
        <p:spPr>
          <a:xfrm>
            <a:off x="2773248" y="36808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1"/>
          <p:cNvSpPr/>
          <p:nvPr/>
        </p:nvSpPr>
        <p:spPr>
          <a:xfrm flipH="1">
            <a:off x="891597" y="884780"/>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1"/>
          <p:cNvSpPr/>
          <p:nvPr/>
        </p:nvSpPr>
        <p:spPr>
          <a:xfrm>
            <a:off x="6741980" y="3776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1"/>
          <p:cNvSpPr/>
          <p:nvPr/>
        </p:nvSpPr>
        <p:spPr>
          <a:xfrm>
            <a:off x="2248200" y="2648673"/>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1"/>
          <p:cNvSpPr/>
          <p:nvPr/>
        </p:nvSpPr>
        <p:spPr>
          <a:xfrm>
            <a:off x="1330425" y="10023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1"/>
          <p:cNvSpPr/>
          <p:nvPr/>
        </p:nvSpPr>
        <p:spPr>
          <a:xfrm>
            <a:off x="1027380" y="20669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1"/>
          <p:cNvSpPr/>
          <p:nvPr/>
        </p:nvSpPr>
        <p:spPr>
          <a:xfrm>
            <a:off x="1338686" y="12724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1"/>
          <p:cNvSpPr/>
          <p:nvPr/>
        </p:nvSpPr>
        <p:spPr>
          <a:xfrm flipH="1">
            <a:off x="1833475" y="2044513"/>
            <a:ext cx="964800" cy="1054450"/>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3" name="Google Shape;1333;p61"/>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1878641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sp>
        <p:nvSpPr>
          <p:cNvPr id="3632" name="Google Shape;3632;p116"/>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6"/>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6"/>
          <p:cNvSpPr/>
          <p:nvPr/>
        </p:nvSpPr>
        <p:spPr>
          <a:xfrm>
            <a:off x="8044812" y="58533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6"/>
          <p:cNvSpPr/>
          <p:nvPr/>
        </p:nvSpPr>
        <p:spPr>
          <a:xfrm>
            <a:off x="7933338" y="25320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6"/>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16"/>
          <p:cNvSpPr txBox="1">
            <a:spLocks noGrp="1"/>
          </p:cNvSpPr>
          <p:nvPr>
            <p:ph type="subTitle" idx="1"/>
          </p:nvPr>
        </p:nvSpPr>
        <p:spPr>
          <a:xfrm>
            <a:off x="1580940" y="1113588"/>
            <a:ext cx="5970300" cy="2190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hlinkClick r:id="rId3"/>
              </a:rPr>
              <a:t>Getting Started With Testing in Python – Real Python</a:t>
            </a:r>
            <a:endParaRPr lang="en-US" dirty="0"/>
          </a:p>
          <a:p>
            <a:pPr marL="457200" lvl="0" indent="-317500" algn="l" rtl="0">
              <a:spcBef>
                <a:spcPts val="0"/>
              </a:spcBef>
              <a:spcAft>
                <a:spcPts val="0"/>
              </a:spcAft>
              <a:buSzPts val="1400"/>
              <a:buChar char="●"/>
            </a:pPr>
            <a:r>
              <a:rPr lang="en-US" dirty="0">
                <a:hlinkClick r:id="rId4"/>
              </a:rPr>
              <a:t>Introduction and getting started with Python for automation testing (youtube.com)</a:t>
            </a:r>
            <a:r>
              <a:rPr lang="en-US" dirty="0"/>
              <a:t> – Playlist by Karthik K.K(highly recommended)</a:t>
            </a:r>
          </a:p>
          <a:p>
            <a:pPr marL="457200" lvl="0" indent="-317500" algn="l" rtl="0">
              <a:spcBef>
                <a:spcPts val="0"/>
              </a:spcBef>
              <a:spcAft>
                <a:spcPts val="0"/>
              </a:spcAft>
              <a:buSzPts val="1400"/>
              <a:buChar char="●"/>
            </a:pPr>
            <a:r>
              <a:rPr lang="en-US" dirty="0">
                <a:hlinkClick r:id="rId5"/>
              </a:rPr>
              <a:t>The DOM Explained for Beginners – How the Document Object Model Works (freecodecamp.org)</a:t>
            </a:r>
            <a:endParaRPr lang="en-US" dirty="0"/>
          </a:p>
          <a:p>
            <a:pPr marL="457200" lvl="0" indent="-317500" algn="l" rtl="0">
              <a:spcBef>
                <a:spcPts val="0"/>
              </a:spcBef>
              <a:spcAft>
                <a:spcPts val="0"/>
              </a:spcAft>
              <a:buSzPts val="1400"/>
              <a:buChar char="●"/>
            </a:pPr>
            <a:r>
              <a:rPr lang="en-US" dirty="0">
                <a:hlinkClick r:id="rId6"/>
              </a:rPr>
              <a:t>The Internet (the-internet.herokuapp.com)</a:t>
            </a:r>
            <a:endParaRPr lang="en-US" dirty="0"/>
          </a:p>
          <a:p>
            <a:pPr marL="457200" lvl="0" indent="-317500" algn="l" rtl="0">
              <a:spcBef>
                <a:spcPts val="0"/>
              </a:spcBef>
              <a:spcAft>
                <a:spcPts val="0"/>
              </a:spcAft>
              <a:buSzPts val="1400"/>
              <a:buChar char="●"/>
            </a:pPr>
            <a:r>
              <a:rPr lang="en-US" dirty="0">
                <a:hlinkClick r:id="rId7"/>
              </a:rPr>
              <a:t>The Selenium Browser Automation Project | Selenium</a:t>
            </a:r>
            <a:endParaRPr lang="en-US" dirty="0"/>
          </a:p>
          <a:p>
            <a:pPr marL="457200" lvl="0" indent="-317500" algn="l" rtl="0">
              <a:spcBef>
                <a:spcPts val="0"/>
              </a:spcBef>
              <a:spcAft>
                <a:spcPts val="0"/>
              </a:spcAft>
              <a:buSzPts val="1400"/>
              <a:buChar char="●"/>
            </a:pPr>
            <a:r>
              <a:rPr lang="en-US" dirty="0">
                <a:hlinkClick r:id="rId8"/>
              </a:rPr>
              <a:t>Download Python | Python.org</a:t>
            </a:r>
            <a:endParaRPr lang="en-US" dirty="0"/>
          </a:p>
          <a:p>
            <a:pPr indent="-317500"/>
            <a:r>
              <a:rPr lang="en-US" sz="1600" dirty="0">
                <a:latin typeface="Domine" panose="020B0604020202020204" charset="0"/>
                <a:hlinkClick r:id="rId9"/>
              </a:rPr>
              <a:t>https://sites.google.com/chromium.org/driver/downloads</a:t>
            </a:r>
            <a:endParaRPr lang="en-US" sz="1600" dirty="0">
              <a:latin typeface="Domine" panose="020B0604020202020204" charset="0"/>
            </a:endParaRP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p:txBody>
      </p:sp>
      <p:sp>
        <p:nvSpPr>
          <p:cNvPr id="3638" name="Google Shape;3638;p1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3639" name="Google Shape;3639;p116"/>
          <p:cNvSpPr/>
          <p:nvPr/>
        </p:nvSpPr>
        <p:spPr>
          <a:xfrm>
            <a:off x="336350" y="1017727"/>
            <a:ext cx="1250501" cy="1194050"/>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16"/>
          <p:cNvSpPr/>
          <p:nvPr/>
        </p:nvSpPr>
        <p:spPr>
          <a:xfrm rot="1516008">
            <a:off x="3553138" y="3976176"/>
            <a:ext cx="150244"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16"/>
          <p:cNvSpPr/>
          <p:nvPr/>
        </p:nvSpPr>
        <p:spPr>
          <a:xfrm rot="-1218808">
            <a:off x="3198537" y="3770176"/>
            <a:ext cx="259008" cy="137039"/>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42" name="Google Shape;3642;p116"/>
          <p:cNvPicPr preferRelativeResize="0"/>
          <p:nvPr/>
        </p:nvPicPr>
        <p:blipFill>
          <a:blip r:embed="rId10">
            <a:alphaModFix/>
          </a:blip>
          <a:stretch>
            <a:fillRect/>
          </a:stretch>
        </p:blipFill>
        <p:spPr>
          <a:xfrm>
            <a:off x="5" y="-5"/>
            <a:ext cx="1287650" cy="1287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6"/>
        <p:cNvGrpSpPr/>
        <p:nvPr/>
      </p:nvGrpSpPr>
      <p:grpSpPr>
        <a:xfrm>
          <a:off x="0" y="0"/>
          <a:ext cx="0" cy="0"/>
          <a:chOff x="0" y="0"/>
          <a:chExt cx="0" cy="0"/>
        </a:xfrm>
      </p:grpSpPr>
      <p:sp>
        <p:nvSpPr>
          <p:cNvPr id="3647" name="Google Shape;3647;p117"/>
          <p:cNvSpPr txBox="1">
            <a:spLocks noGrp="1"/>
          </p:cNvSpPr>
          <p:nvPr>
            <p:ph type="ctrTitle"/>
          </p:nvPr>
        </p:nvSpPr>
        <p:spPr>
          <a:xfrm>
            <a:off x="720000" y="569275"/>
            <a:ext cx="3852000" cy="13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648" name="Google Shape;3648;p117"/>
          <p:cNvSpPr txBox="1">
            <a:spLocks noGrp="1"/>
          </p:cNvSpPr>
          <p:nvPr>
            <p:ph type="subTitle" idx="1"/>
          </p:nvPr>
        </p:nvSpPr>
        <p:spPr>
          <a:xfrm>
            <a:off x="720000" y="1937549"/>
            <a:ext cx="3852000" cy="9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r>
              <a:rPr lang="en" dirty="0">
                <a:hlinkClick r:id="rId3"/>
              </a:rPr>
              <a:t>mivy8@gatech.edu</a:t>
            </a:r>
            <a:endParaRPr lang="en" dirty="0"/>
          </a:p>
          <a:p>
            <a:pPr marL="0" lvl="0" indent="0" algn="ctr" rtl="0">
              <a:spcBef>
                <a:spcPts val="0"/>
              </a:spcBef>
              <a:spcAft>
                <a:spcPts val="0"/>
              </a:spcAft>
              <a:buNone/>
            </a:pPr>
            <a:r>
              <a:rPr lang="en-US" dirty="0">
                <a:hlinkClick r:id="rId4"/>
              </a:rPr>
              <a:t>Marjorie Ivy | LinkedIn</a:t>
            </a:r>
            <a:endParaRPr dirty="0"/>
          </a:p>
        </p:txBody>
      </p:sp>
      <p:sp>
        <p:nvSpPr>
          <p:cNvPr id="3649" name="Google Shape;3649;p117"/>
          <p:cNvSpPr txBox="1"/>
          <p:nvPr/>
        </p:nvSpPr>
        <p:spPr>
          <a:xfrm>
            <a:off x="716638" y="4414296"/>
            <a:ext cx="3852000" cy="27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pic>
        <p:nvPicPr>
          <p:cNvPr id="3658" name="Google Shape;3658;p117"/>
          <p:cNvPicPr preferRelativeResize="0"/>
          <p:nvPr/>
        </p:nvPicPr>
        <p:blipFill>
          <a:blip r:embed="rId5">
            <a:alphaModFix/>
          </a:blip>
          <a:stretch>
            <a:fillRect/>
          </a:stretch>
        </p:blipFill>
        <p:spPr>
          <a:xfrm>
            <a:off x="-97370" y="-61980"/>
            <a:ext cx="1287650" cy="128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grpSp>
        <p:nvGrpSpPr>
          <p:cNvPr id="1303" name="Google Shape;1303;p61"/>
          <p:cNvGrpSpPr/>
          <p:nvPr/>
        </p:nvGrpSpPr>
        <p:grpSpPr>
          <a:xfrm>
            <a:off x="6" y="2752832"/>
            <a:ext cx="2579259" cy="1935583"/>
            <a:chOff x="-1545755" y="2356907"/>
            <a:chExt cx="3858855" cy="2895846"/>
          </a:xfrm>
        </p:grpSpPr>
        <p:sp>
          <p:nvSpPr>
            <p:cNvPr id="1304" name="Google Shape;1304;p61"/>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1"/>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61"/>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308" name="Google Shape;1308;p61"/>
          <p:cNvSpPr txBox="1">
            <a:spLocks noGrp="1"/>
          </p:cNvSpPr>
          <p:nvPr>
            <p:ph type="title" idx="2"/>
          </p:nvPr>
        </p:nvSpPr>
        <p:spPr>
          <a:xfrm>
            <a:off x="4914249" y="11538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Handling Test Data and Test Frameworks</a:t>
            </a:r>
          </a:p>
        </p:txBody>
      </p:sp>
      <p:sp>
        <p:nvSpPr>
          <p:cNvPr id="1309" name="Google Shape;1309;p61"/>
          <p:cNvSpPr txBox="1">
            <a:spLocks noGrp="1"/>
          </p:cNvSpPr>
          <p:nvPr>
            <p:ph type="title" idx="3"/>
          </p:nvPr>
        </p:nvSpPr>
        <p:spPr>
          <a:xfrm>
            <a:off x="4250750" y="11538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310" name="Google Shape;1310;p61"/>
          <p:cNvSpPr txBox="1">
            <a:spLocks noGrp="1"/>
          </p:cNvSpPr>
          <p:nvPr>
            <p:ph type="subTitle" idx="1"/>
          </p:nvPr>
        </p:nvSpPr>
        <p:spPr>
          <a:xfrm>
            <a:off x="4250750" y="16214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a Framework? Basic Test Data Handling</a:t>
            </a:r>
          </a:p>
        </p:txBody>
      </p:sp>
      <p:sp>
        <p:nvSpPr>
          <p:cNvPr id="1311" name="Google Shape;1311;p61"/>
          <p:cNvSpPr txBox="1">
            <a:spLocks noGrp="1"/>
          </p:cNvSpPr>
          <p:nvPr>
            <p:ph type="title" idx="4"/>
          </p:nvPr>
        </p:nvSpPr>
        <p:spPr>
          <a:xfrm>
            <a:off x="4914249" y="20299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Git Basics</a:t>
            </a:r>
          </a:p>
        </p:txBody>
      </p:sp>
      <p:sp>
        <p:nvSpPr>
          <p:cNvPr id="1312" name="Google Shape;1312;p61"/>
          <p:cNvSpPr txBox="1">
            <a:spLocks noGrp="1"/>
          </p:cNvSpPr>
          <p:nvPr>
            <p:ph type="title" idx="5"/>
          </p:nvPr>
        </p:nvSpPr>
        <p:spPr>
          <a:xfrm>
            <a:off x="4250750" y="20299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313" name="Google Shape;1313;p61"/>
          <p:cNvSpPr txBox="1">
            <a:spLocks noGrp="1"/>
          </p:cNvSpPr>
          <p:nvPr>
            <p:ph type="subTitle" idx="6"/>
          </p:nvPr>
        </p:nvSpPr>
        <p:spPr>
          <a:xfrm>
            <a:off x="4250750" y="256376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Importance of Git</a:t>
            </a:r>
          </a:p>
        </p:txBody>
      </p:sp>
      <p:sp>
        <p:nvSpPr>
          <p:cNvPr id="1314" name="Google Shape;1314;p61"/>
          <p:cNvSpPr txBox="1">
            <a:spLocks noGrp="1"/>
          </p:cNvSpPr>
          <p:nvPr>
            <p:ph type="title" idx="7"/>
          </p:nvPr>
        </p:nvSpPr>
        <p:spPr>
          <a:xfrm>
            <a:off x="4914249" y="29060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Selecting the right tools</a:t>
            </a:r>
          </a:p>
        </p:txBody>
      </p:sp>
      <p:sp>
        <p:nvSpPr>
          <p:cNvPr id="1315" name="Google Shape;1315;p61"/>
          <p:cNvSpPr txBox="1">
            <a:spLocks noGrp="1"/>
          </p:cNvSpPr>
          <p:nvPr>
            <p:ph type="title" idx="8"/>
          </p:nvPr>
        </p:nvSpPr>
        <p:spPr>
          <a:xfrm>
            <a:off x="4250750" y="29060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316" name="Google Shape;1316;p61"/>
          <p:cNvSpPr txBox="1">
            <a:spLocks noGrp="1"/>
          </p:cNvSpPr>
          <p:nvPr>
            <p:ph type="subTitle" idx="9"/>
          </p:nvPr>
        </p:nvSpPr>
        <p:spPr>
          <a:xfrm>
            <a:off x="4250750" y="33736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Different Testing Tools to use</a:t>
            </a:r>
          </a:p>
        </p:txBody>
      </p:sp>
      <p:sp>
        <p:nvSpPr>
          <p:cNvPr id="1317" name="Google Shape;1317;p61"/>
          <p:cNvSpPr/>
          <p:nvPr/>
        </p:nvSpPr>
        <p:spPr>
          <a:xfrm flipH="1">
            <a:off x="891600" y="36138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61"/>
          <p:cNvGrpSpPr/>
          <p:nvPr/>
        </p:nvGrpSpPr>
        <p:grpSpPr>
          <a:xfrm>
            <a:off x="-12" y="3392464"/>
            <a:ext cx="2579275" cy="2158467"/>
            <a:chOff x="-125002" y="3399213"/>
            <a:chExt cx="2579275" cy="2158467"/>
          </a:xfrm>
        </p:grpSpPr>
        <p:sp>
          <p:nvSpPr>
            <p:cNvPr id="1319" name="Google Shape;1319;p61"/>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1"/>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61"/>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Addressing Automation Concerns</a:t>
            </a:r>
            <a:endParaRPr dirty="0"/>
          </a:p>
        </p:txBody>
      </p:sp>
      <p:sp>
        <p:nvSpPr>
          <p:cNvPr id="1322" name="Google Shape;1322;p61"/>
          <p:cNvSpPr txBox="1">
            <a:spLocks noGrp="1"/>
          </p:cNvSpPr>
          <p:nvPr>
            <p:ph type="title" idx="14"/>
          </p:nvPr>
        </p:nvSpPr>
        <p:spPr>
          <a:xfrm>
            <a:off x="4250750" y="37821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323" name="Google Shape;1323;p61"/>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61"/>
          <p:cNvSpPr/>
          <p:nvPr/>
        </p:nvSpPr>
        <p:spPr>
          <a:xfrm>
            <a:off x="1716211" y="779960"/>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1"/>
          <p:cNvSpPr/>
          <p:nvPr/>
        </p:nvSpPr>
        <p:spPr>
          <a:xfrm>
            <a:off x="2773248" y="36808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1"/>
          <p:cNvSpPr/>
          <p:nvPr/>
        </p:nvSpPr>
        <p:spPr>
          <a:xfrm flipH="1">
            <a:off x="891597" y="884780"/>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1"/>
          <p:cNvSpPr/>
          <p:nvPr/>
        </p:nvSpPr>
        <p:spPr>
          <a:xfrm>
            <a:off x="6741980" y="3776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1"/>
          <p:cNvSpPr/>
          <p:nvPr/>
        </p:nvSpPr>
        <p:spPr>
          <a:xfrm>
            <a:off x="2248200" y="2648673"/>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1"/>
          <p:cNvSpPr/>
          <p:nvPr/>
        </p:nvSpPr>
        <p:spPr>
          <a:xfrm>
            <a:off x="1330425" y="10023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1"/>
          <p:cNvSpPr/>
          <p:nvPr/>
        </p:nvSpPr>
        <p:spPr>
          <a:xfrm>
            <a:off x="1027380" y="20669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1"/>
          <p:cNvSpPr/>
          <p:nvPr/>
        </p:nvSpPr>
        <p:spPr>
          <a:xfrm>
            <a:off x="1338686" y="12724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1"/>
          <p:cNvSpPr/>
          <p:nvPr/>
        </p:nvSpPr>
        <p:spPr>
          <a:xfrm flipH="1">
            <a:off x="1833475" y="2044513"/>
            <a:ext cx="964800" cy="1054450"/>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3" name="Google Shape;1333;p61"/>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935746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850" y="1502669"/>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339" name="Google Shape;1339;p62"/>
          <p:cNvSpPr txBox="1">
            <a:spLocks noGrp="1"/>
          </p:cNvSpPr>
          <p:nvPr>
            <p:ph type="subTitle" idx="1"/>
          </p:nvPr>
        </p:nvSpPr>
        <p:spPr>
          <a:xfrm>
            <a:off x="1240508" y="2319767"/>
            <a:ext cx="6023967" cy="1963285"/>
          </a:xfrm>
          <a:prstGeom prst="rect">
            <a:avLst/>
          </a:prstGeom>
        </p:spPr>
        <p:txBody>
          <a:bodyPr spcFirstLastPara="1" wrap="square" lIns="91425" tIns="91425" rIns="91425" bIns="91425" anchor="t" anchorCtr="0">
            <a:noAutofit/>
          </a:bodyPr>
          <a:lstStyle/>
          <a:p>
            <a:pPr marL="0" indent="0">
              <a:buNone/>
            </a:pPr>
            <a:r>
              <a:rPr lang="en-US" dirty="0">
                <a:latin typeface="Domine" panose="020B0604020202020204" charset="0"/>
              </a:rPr>
              <a:t>This topic is designed for Quality Assurance testers who are eager to transition from manual testing to automation testing. We will explore the essential concepts and tools that will empower you to enhance the efficiency and effectiveness of your testing process. By the end of this topic, you will have a strong foundation in automation testing and be ready to embark on your automation journey!</a:t>
            </a:r>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grpSp>
        <p:nvGrpSpPr>
          <p:cNvPr id="1346" name="Google Shape;1346;p63"/>
          <p:cNvGrpSpPr/>
          <p:nvPr/>
        </p:nvGrpSpPr>
        <p:grpSpPr>
          <a:xfrm>
            <a:off x="866339" y="666186"/>
            <a:ext cx="1546771" cy="1187374"/>
            <a:chOff x="1363711" y="1872400"/>
            <a:chExt cx="1125580" cy="864111"/>
          </a:xfrm>
        </p:grpSpPr>
        <p:sp>
          <p:nvSpPr>
            <p:cNvPr id="1347" name="Google Shape;1347;p63"/>
            <p:cNvSpPr/>
            <p:nvPr/>
          </p:nvSpPr>
          <p:spPr>
            <a:xfrm rot="10800000">
              <a:off x="1472259" y="1872400"/>
              <a:ext cx="948398" cy="864111"/>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3"/>
            <p:cNvSpPr/>
            <p:nvPr/>
          </p:nvSpPr>
          <p:spPr>
            <a:xfrm rot="10800000">
              <a:off x="1363711" y="2089804"/>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3"/>
            <p:cNvSpPr/>
            <p:nvPr/>
          </p:nvSpPr>
          <p:spPr>
            <a:xfrm rot="10800000">
              <a:off x="1448297" y="2046012"/>
              <a:ext cx="290439" cy="23690"/>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3"/>
            <p:cNvSpPr/>
            <p:nvPr/>
          </p:nvSpPr>
          <p:spPr>
            <a:xfrm rot="10800000">
              <a:off x="219885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63"/>
          <p:cNvSpPr txBox="1">
            <a:spLocks noGrp="1"/>
          </p:cNvSpPr>
          <p:nvPr>
            <p:ph type="title"/>
          </p:nvPr>
        </p:nvSpPr>
        <p:spPr>
          <a:xfrm>
            <a:off x="1287655" y="482250"/>
            <a:ext cx="714204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Audience Background</a:t>
            </a:r>
            <a:endParaRPr sz="4000" dirty="0"/>
          </a:p>
        </p:txBody>
      </p:sp>
      <p:sp>
        <p:nvSpPr>
          <p:cNvPr id="1353" name="Google Shape;1353;p63"/>
          <p:cNvSpPr txBox="1">
            <a:spLocks noGrp="1"/>
          </p:cNvSpPr>
          <p:nvPr>
            <p:ph type="subTitle" idx="1"/>
          </p:nvPr>
        </p:nvSpPr>
        <p:spPr>
          <a:xfrm>
            <a:off x="3564835" y="1324063"/>
            <a:ext cx="4864715" cy="713400"/>
          </a:xfrm>
          <a:prstGeom prst="rect">
            <a:avLst/>
          </a:prstGeom>
        </p:spPr>
        <p:txBody>
          <a:bodyPr spcFirstLastPara="1" wrap="square" lIns="91425" tIns="91425" rIns="91425" bIns="91425" anchor="t" anchorCtr="0">
            <a:noAutofit/>
          </a:bodyPr>
          <a:lstStyle/>
          <a:p>
            <a:pPr marL="0" indent="0">
              <a:buNone/>
            </a:pPr>
            <a:r>
              <a:rPr lang="en-US" sz="1800" dirty="0">
                <a:latin typeface="Domine" panose="020B0604020202020204" charset="0"/>
              </a:rPr>
              <a:t>Familiarity with Manual Testing Concepts</a:t>
            </a:r>
          </a:p>
          <a:p>
            <a:pPr marL="0" indent="0">
              <a:buNone/>
            </a:pPr>
            <a:r>
              <a:rPr lang="en-US" sz="1800" dirty="0">
                <a:latin typeface="Domine" panose="020B0604020202020204" charset="0"/>
              </a:rPr>
              <a:t>Familiarity with QA concepts</a:t>
            </a:r>
          </a:p>
          <a:p>
            <a:pPr marL="0" indent="0">
              <a:buNone/>
            </a:pPr>
            <a:r>
              <a:rPr lang="en-US" sz="1800" dirty="0">
                <a:latin typeface="Domine" panose="020B0604020202020204" charset="0"/>
              </a:rPr>
              <a:t>Basic or no knowledge of programming or coding concepts</a:t>
            </a:r>
          </a:p>
          <a:p>
            <a:pPr marL="0" indent="0">
              <a:buNone/>
            </a:pPr>
            <a:endParaRPr lang="en-US" sz="1800" dirty="0">
              <a:latin typeface="Domine" panose="020B0604020202020204" charset="0"/>
            </a:endParaRPr>
          </a:p>
        </p:txBody>
      </p:sp>
      <p:sp>
        <p:nvSpPr>
          <p:cNvPr id="1354" name="Google Shape;1354;p63"/>
          <p:cNvSpPr/>
          <p:nvPr/>
        </p:nvSpPr>
        <p:spPr>
          <a:xfrm>
            <a:off x="2413090" y="3805441"/>
            <a:ext cx="1748441" cy="1465536"/>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3"/>
          <p:cNvSpPr/>
          <p:nvPr/>
        </p:nvSpPr>
        <p:spPr>
          <a:xfrm flipH="1">
            <a:off x="-93" y="2202925"/>
            <a:ext cx="3687543" cy="3068183"/>
          </a:xfrm>
          <a:custGeom>
            <a:avLst/>
            <a:gdLst/>
            <a:ahLst/>
            <a:cxnLst/>
            <a:rect l="l" t="t" r="r" b="b"/>
            <a:pathLst>
              <a:path w="145868" h="121368" extrusionOk="0">
                <a:moveTo>
                  <a:pt x="82008" y="42038"/>
                </a:moveTo>
                <a:cubicBezTo>
                  <a:pt x="82647" y="42038"/>
                  <a:pt x="82690" y="45443"/>
                  <a:pt x="82690" y="45443"/>
                </a:cubicBezTo>
                <a:lnTo>
                  <a:pt x="81194" y="45399"/>
                </a:lnTo>
                <a:cubicBezTo>
                  <a:pt x="81237" y="43903"/>
                  <a:pt x="81346" y="42082"/>
                  <a:pt x="81996" y="42039"/>
                </a:cubicBezTo>
                <a:cubicBezTo>
                  <a:pt x="82000" y="42038"/>
                  <a:pt x="82004" y="42038"/>
                  <a:pt x="82008" y="42038"/>
                </a:cubicBezTo>
                <a:close/>
                <a:moveTo>
                  <a:pt x="84892" y="42038"/>
                </a:moveTo>
                <a:cubicBezTo>
                  <a:pt x="85552" y="42038"/>
                  <a:pt x="85574" y="45443"/>
                  <a:pt x="85574" y="45443"/>
                </a:cubicBezTo>
                <a:lnTo>
                  <a:pt x="84078" y="45399"/>
                </a:lnTo>
                <a:cubicBezTo>
                  <a:pt x="84121" y="43903"/>
                  <a:pt x="84229" y="42082"/>
                  <a:pt x="84880" y="42039"/>
                </a:cubicBezTo>
                <a:cubicBezTo>
                  <a:pt x="84884" y="42038"/>
                  <a:pt x="84888" y="42038"/>
                  <a:pt x="84892" y="42038"/>
                </a:cubicBezTo>
                <a:close/>
                <a:moveTo>
                  <a:pt x="87797" y="42038"/>
                </a:moveTo>
                <a:cubicBezTo>
                  <a:pt x="88436" y="42038"/>
                  <a:pt x="88457" y="45443"/>
                  <a:pt x="88457" y="45443"/>
                </a:cubicBezTo>
                <a:lnTo>
                  <a:pt x="86961" y="45399"/>
                </a:lnTo>
                <a:cubicBezTo>
                  <a:pt x="87004" y="43903"/>
                  <a:pt x="87135" y="42082"/>
                  <a:pt x="87785" y="42039"/>
                </a:cubicBezTo>
                <a:cubicBezTo>
                  <a:pt x="87789" y="42038"/>
                  <a:pt x="87793" y="42038"/>
                  <a:pt x="87797" y="42038"/>
                </a:cubicBezTo>
                <a:close/>
                <a:moveTo>
                  <a:pt x="90681" y="42038"/>
                </a:moveTo>
                <a:cubicBezTo>
                  <a:pt x="91319" y="42038"/>
                  <a:pt x="91362" y="45443"/>
                  <a:pt x="91362" y="45443"/>
                </a:cubicBezTo>
                <a:lnTo>
                  <a:pt x="89866" y="45399"/>
                </a:lnTo>
                <a:cubicBezTo>
                  <a:pt x="89910" y="43903"/>
                  <a:pt x="90018" y="42082"/>
                  <a:pt x="90668" y="42039"/>
                </a:cubicBezTo>
                <a:cubicBezTo>
                  <a:pt x="90673" y="42038"/>
                  <a:pt x="90677" y="42038"/>
                  <a:pt x="90681" y="42038"/>
                </a:cubicBezTo>
                <a:close/>
                <a:moveTo>
                  <a:pt x="100446" y="0"/>
                </a:moveTo>
                <a:lnTo>
                  <a:pt x="96501" y="12293"/>
                </a:lnTo>
                <a:lnTo>
                  <a:pt x="98235" y="12467"/>
                </a:lnTo>
                <a:lnTo>
                  <a:pt x="98343" y="14201"/>
                </a:lnTo>
                <a:lnTo>
                  <a:pt x="98343" y="14201"/>
                </a:lnTo>
                <a:lnTo>
                  <a:pt x="97238" y="14158"/>
                </a:lnTo>
                <a:lnTo>
                  <a:pt x="97238" y="15675"/>
                </a:lnTo>
                <a:lnTo>
                  <a:pt x="98343" y="15762"/>
                </a:lnTo>
                <a:lnTo>
                  <a:pt x="98430" y="25670"/>
                </a:lnTo>
                <a:lnTo>
                  <a:pt x="96219" y="25952"/>
                </a:lnTo>
                <a:lnTo>
                  <a:pt x="95959" y="22006"/>
                </a:lnTo>
                <a:lnTo>
                  <a:pt x="96956" y="22006"/>
                </a:lnTo>
                <a:lnTo>
                  <a:pt x="96869" y="20272"/>
                </a:lnTo>
                <a:lnTo>
                  <a:pt x="95872" y="20076"/>
                </a:lnTo>
                <a:lnTo>
                  <a:pt x="95959" y="17973"/>
                </a:lnTo>
                <a:lnTo>
                  <a:pt x="96782" y="17973"/>
                </a:lnTo>
                <a:lnTo>
                  <a:pt x="93487" y="8239"/>
                </a:lnTo>
                <a:lnTo>
                  <a:pt x="90625" y="18255"/>
                </a:lnTo>
                <a:lnTo>
                  <a:pt x="91557" y="18255"/>
                </a:lnTo>
                <a:lnTo>
                  <a:pt x="91644" y="20272"/>
                </a:lnTo>
                <a:lnTo>
                  <a:pt x="90625" y="20358"/>
                </a:lnTo>
                <a:lnTo>
                  <a:pt x="90625" y="22006"/>
                </a:lnTo>
                <a:lnTo>
                  <a:pt x="91926" y="22006"/>
                </a:lnTo>
                <a:lnTo>
                  <a:pt x="91557" y="36770"/>
                </a:lnTo>
                <a:lnTo>
                  <a:pt x="88154" y="36770"/>
                </a:lnTo>
                <a:lnTo>
                  <a:pt x="88154" y="35209"/>
                </a:lnTo>
                <a:lnTo>
                  <a:pt x="89216" y="35253"/>
                </a:lnTo>
                <a:lnTo>
                  <a:pt x="89064" y="33193"/>
                </a:lnTo>
                <a:lnTo>
                  <a:pt x="87980" y="33193"/>
                </a:lnTo>
                <a:lnTo>
                  <a:pt x="87980" y="27231"/>
                </a:lnTo>
                <a:lnTo>
                  <a:pt x="89454" y="27231"/>
                </a:lnTo>
                <a:lnTo>
                  <a:pt x="86874" y="19990"/>
                </a:lnTo>
                <a:lnTo>
                  <a:pt x="88435" y="19903"/>
                </a:lnTo>
                <a:lnTo>
                  <a:pt x="84403" y="10992"/>
                </a:lnTo>
                <a:lnTo>
                  <a:pt x="81021" y="20185"/>
                </a:lnTo>
                <a:lnTo>
                  <a:pt x="82560" y="20185"/>
                </a:lnTo>
                <a:lnTo>
                  <a:pt x="79720" y="27144"/>
                </a:lnTo>
                <a:lnTo>
                  <a:pt x="81367" y="27231"/>
                </a:lnTo>
                <a:lnTo>
                  <a:pt x="81367" y="33193"/>
                </a:lnTo>
                <a:lnTo>
                  <a:pt x="80283" y="33302"/>
                </a:lnTo>
                <a:lnTo>
                  <a:pt x="80088" y="35405"/>
                </a:lnTo>
                <a:lnTo>
                  <a:pt x="81194" y="35491"/>
                </a:lnTo>
                <a:lnTo>
                  <a:pt x="81107" y="38787"/>
                </a:lnTo>
                <a:lnTo>
                  <a:pt x="77703" y="38982"/>
                </a:lnTo>
                <a:lnTo>
                  <a:pt x="75058" y="46332"/>
                </a:lnTo>
                <a:lnTo>
                  <a:pt x="75644" y="54830"/>
                </a:lnTo>
                <a:cubicBezTo>
                  <a:pt x="75644" y="54830"/>
                  <a:pt x="74469" y="55124"/>
                  <a:pt x="73855" y="55124"/>
                </a:cubicBezTo>
                <a:cubicBezTo>
                  <a:pt x="73742" y="55124"/>
                  <a:pt x="73648" y="55114"/>
                  <a:pt x="73584" y="55090"/>
                </a:cubicBezTo>
                <a:cubicBezTo>
                  <a:pt x="73432" y="54332"/>
                  <a:pt x="73302" y="49800"/>
                  <a:pt x="73302" y="49432"/>
                </a:cubicBezTo>
                <a:cubicBezTo>
                  <a:pt x="73302" y="49063"/>
                  <a:pt x="70549" y="49020"/>
                  <a:pt x="70289" y="49020"/>
                </a:cubicBezTo>
                <a:cubicBezTo>
                  <a:pt x="70137" y="46743"/>
                  <a:pt x="69855" y="40825"/>
                  <a:pt x="69855" y="40283"/>
                </a:cubicBezTo>
                <a:cubicBezTo>
                  <a:pt x="69855" y="40077"/>
                  <a:pt x="68284" y="39986"/>
                  <a:pt x="66943" y="39986"/>
                </a:cubicBezTo>
                <a:cubicBezTo>
                  <a:pt x="66017" y="39986"/>
                  <a:pt x="65200" y="40030"/>
                  <a:pt x="65085" y="40109"/>
                </a:cubicBezTo>
                <a:cubicBezTo>
                  <a:pt x="64804" y="40283"/>
                  <a:pt x="65064" y="43665"/>
                  <a:pt x="65064" y="43665"/>
                </a:cubicBezTo>
                <a:lnTo>
                  <a:pt x="63589" y="43752"/>
                </a:lnTo>
                <a:lnTo>
                  <a:pt x="63308" y="52099"/>
                </a:lnTo>
                <a:lnTo>
                  <a:pt x="62310" y="50082"/>
                </a:lnTo>
                <a:lnTo>
                  <a:pt x="60554" y="50082"/>
                </a:lnTo>
                <a:lnTo>
                  <a:pt x="60467" y="57519"/>
                </a:lnTo>
                <a:cubicBezTo>
                  <a:pt x="60374" y="57515"/>
                  <a:pt x="60284" y="57513"/>
                  <a:pt x="60196" y="57513"/>
                </a:cubicBezTo>
                <a:cubicBezTo>
                  <a:pt x="57782" y="57513"/>
                  <a:pt x="57525" y="58923"/>
                  <a:pt x="57085" y="59990"/>
                </a:cubicBezTo>
                <a:cubicBezTo>
                  <a:pt x="56608" y="61096"/>
                  <a:pt x="55416" y="60901"/>
                  <a:pt x="54874" y="61638"/>
                </a:cubicBezTo>
                <a:cubicBezTo>
                  <a:pt x="54332" y="62375"/>
                  <a:pt x="55893" y="69074"/>
                  <a:pt x="55893" y="71459"/>
                </a:cubicBezTo>
                <a:cubicBezTo>
                  <a:pt x="55893" y="73844"/>
                  <a:pt x="54505" y="73757"/>
                  <a:pt x="52034" y="75492"/>
                </a:cubicBezTo>
                <a:cubicBezTo>
                  <a:pt x="49562" y="77226"/>
                  <a:pt x="47546" y="83470"/>
                  <a:pt x="46700" y="86766"/>
                </a:cubicBezTo>
                <a:cubicBezTo>
                  <a:pt x="45876" y="90083"/>
                  <a:pt x="44424" y="92273"/>
                  <a:pt x="39459" y="93660"/>
                </a:cubicBezTo>
                <a:cubicBezTo>
                  <a:pt x="34516" y="95026"/>
                  <a:pt x="28619" y="96587"/>
                  <a:pt x="26342" y="97779"/>
                </a:cubicBezTo>
                <a:cubicBezTo>
                  <a:pt x="24066" y="98972"/>
                  <a:pt x="23589" y="99536"/>
                  <a:pt x="20380" y="99622"/>
                </a:cubicBezTo>
                <a:cubicBezTo>
                  <a:pt x="17171" y="99709"/>
                  <a:pt x="13876" y="101812"/>
                  <a:pt x="10841" y="103742"/>
                </a:cubicBezTo>
                <a:cubicBezTo>
                  <a:pt x="7805" y="105671"/>
                  <a:pt x="0" y="105996"/>
                  <a:pt x="0" y="105996"/>
                </a:cubicBezTo>
                <a:lnTo>
                  <a:pt x="1800" y="120631"/>
                </a:lnTo>
                <a:lnTo>
                  <a:pt x="142528" y="121368"/>
                </a:lnTo>
                <a:cubicBezTo>
                  <a:pt x="142528" y="121368"/>
                  <a:pt x="145867" y="76316"/>
                  <a:pt x="143851" y="75210"/>
                </a:cubicBezTo>
                <a:cubicBezTo>
                  <a:pt x="141813" y="74126"/>
                  <a:pt x="138799" y="74213"/>
                  <a:pt x="137238" y="69356"/>
                </a:cubicBezTo>
                <a:cubicBezTo>
                  <a:pt x="135677" y="64478"/>
                  <a:pt x="130257" y="61725"/>
                  <a:pt x="130257" y="61725"/>
                </a:cubicBezTo>
                <a:lnTo>
                  <a:pt x="130084" y="59340"/>
                </a:lnTo>
                <a:lnTo>
                  <a:pt x="127330" y="58993"/>
                </a:lnTo>
                <a:lnTo>
                  <a:pt x="126853" y="43947"/>
                </a:lnTo>
                <a:lnTo>
                  <a:pt x="121802" y="43903"/>
                </a:lnTo>
                <a:lnTo>
                  <a:pt x="121455" y="58711"/>
                </a:lnTo>
                <a:lnTo>
                  <a:pt x="119265" y="57519"/>
                </a:lnTo>
                <a:lnTo>
                  <a:pt x="119352" y="45703"/>
                </a:lnTo>
                <a:lnTo>
                  <a:pt x="115406" y="38787"/>
                </a:lnTo>
                <a:lnTo>
                  <a:pt x="115211" y="35513"/>
                </a:lnTo>
                <a:lnTo>
                  <a:pt x="116598" y="35231"/>
                </a:lnTo>
                <a:lnTo>
                  <a:pt x="113563" y="28077"/>
                </a:lnTo>
                <a:lnTo>
                  <a:pt x="110636" y="35231"/>
                </a:lnTo>
                <a:lnTo>
                  <a:pt x="111829" y="35339"/>
                </a:lnTo>
                <a:lnTo>
                  <a:pt x="111829" y="38440"/>
                </a:lnTo>
                <a:lnTo>
                  <a:pt x="108989" y="38180"/>
                </a:lnTo>
                <a:lnTo>
                  <a:pt x="108989" y="28987"/>
                </a:lnTo>
                <a:lnTo>
                  <a:pt x="110181" y="28857"/>
                </a:lnTo>
                <a:lnTo>
                  <a:pt x="106864" y="20900"/>
                </a:lnTo>
                <a:lnTo>
                  <a:pt x="104392" y="28705"/>
                </a:lnTo>
                <a:lnTo>
                  <a:pt x="105498" y="28857"/>
                </a:lnTo>
                <a:lnTo>
                  <a:pt x="105411" y="32109"/>
                </a:lnTo>
                <a:lnTo>
                  <a:pt x="103482" y="32109"/>
                </a:lnTo>
                <a:lnTo>
                  <a:pt x="103482" y="15870"/>
                </a:lnTo>
                <a:lnTo>
                  <a:pt x="104566" y="15393"/>
                </a:lnTo>
                <a:lnTo>
                  <a:pt x="104566" y="14114"/>
                </a:lnTo>
                <a:lnTo>
                  <a:pt x="103200" y="13941"/>
                </a:lnTo>
                <a:lnTo>
                  <a:pt x="103287" y="12553"/>
                </a:lnTo>
                <a:lnTo>
                  <a:pt x="104934" y="12380"/>
                </a:lnTo>
                <a:lnTo>
                  <a:pt x="100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3"/>
          <p:cNvSpPr/>
          <p:nvPr/>
        </p:nvSpPr>
        <p:spPr>
          <a:xfrm rot="-900122">
            <a:off x="2477786" y="4005214"/>
            <a:ext cx="1733903" cy="144697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3"/>
          <p:cNvSpPr/>
          <p:nvPr/>
        </p:nvSpPr>
        <p:spPr>
          <a:xfrm>
            <a:off x="6048583" y="3443377"/>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3"/>
          <p:cNvSpPr/>
          <p:nvPr/>
        </p:nvSpPr>
        <p:spPr>
          <a:xfrm flipH="1">
            <a:off x="-101103" y="3499252"/>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3"/>
          <p:cNvSpPr/>
          <p:nvPr/>
        </p:nvSpPr>
        <p:spPr>
          <a:xfrm>
            <a:off x="6168405" y="245986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3"/>
          <p:cNvSpPr/>
          <p:nvPr/>
        </p:nvSpPr>
        <p:spPr>
          <a:xfrm>
            <a:off x="3228388" y="3378686"/>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3"/>
          <p:cNvSpPr/>
          <p:nvPr/>
        </p:nvSpPr>
        <p:spPr>
          <a:xfrm>
            <a:off x="2320047" y="25062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63"/>
          <p:cNvGrpSpPr/>
          <p:nvPr/>
        </p:nvGrpSpPr>
        <p:grpSpPr>
          <a:xfrm flipH="1">
            <a:off x="5278170" y="3654867"/>
            <a:ext cx="583868" cy="427505"/>
            <a:chOff x="998250" y="971075"/>
            <a:chExt cx="163925" cy="120025"/>
          </a:xfrm>
        </p:grpSpPr>
        <p:sp>
          <p:nvSpPr>
            <p:cNvPr id="1363" name="Google Shape;1363;p63"/>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3"/>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3"/>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3"/>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7" name="Google Shape;1367;p63"/>
          <p:cNvSpPr/>
          <p:nvPr/>
        </p:nvSpPr>
        <p:spPr>
          <a:xfrm>
            <a:off x="4004961" y="2141498"/>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3"/>
          <p:cNvSpPr/>
          <p:nvPr/>
        </p:nvSpPr>
        <p:spPr>
          <a:xfrm>
            <a:off x="3468373" y="2354760"/>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3"/>
          <p:cNvSpPr/>
          <p:nvPr/>
        </p:nvSpPr>
        <p:spPr>
          <a:xfrm>
            <a:off x="3307075" y="1654978"/>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3"/>
          <p:cNvSpPr/>
          <p:nvPr/>
        </p:nvSpPr>
        <p:spPr>
          <a:xfrm>
            <a:off x="3103592" y="1911302"/>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3"/>
          <p:cNvSpPr/>
          <p:nvPr/>
        </p:nvSpPr>
        <p:spPr>
          <a:xfrm>
            <a:off x="5941338" y="2667194"/>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3"/>
          <p:cNvSpPr/>
          <p:nvPr/>
        </p:nvSpPr>
        <p:spPr>
          <a:xfrm>
            <a:off x="4354200" y="2280775"/>
            <a:ext cx="1071287" cy="1075569"/>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3" name="Google Shape;1373;p63"/>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Automation is Essential?</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2844414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Automation is Essential?</a:t>
            </a:r>
            <a:endParaRPr dirty="0"/>
          </a:p>
        </p:txBody>
      </p:sp>
      <p:sp>
        <p:nvSpPr>
          <p:cNvPr id="1386" name="Google Shape;1386;p65"/>
          <p:cNvSpPr txBox="1">
            <a:spLocks noGrp="1"/>
          </p:cNvSpPr>
          <p:nvPr>
            <p:ph type="subTitle" idx="3"/>
          </p:nvPr>
        </p:nvSpPr>
        <p:spPr>
          <a:xfrm>
            <a:off x="958603" y="2478525"/>
            <a:ext cx="3275371" cy="954600"/>
          </a:xfrm>
          <a:prstGeom prst="rect">
            <a:avLst/>
          </a:prstGeom>
        </p:spPr>
        <p:txBody>
          <a:bodyPr spcFirstLastPara="1" wrap="square" lIns="91425" tIns="91425" rIns="91425" bIns="91425" anchor="ctr" anchorCtr="0">
            <a:noAutofit/>
          </a:bodyPr>
          <a:lstStyle/>
          <a:p>
            <a:pPr marL="342900" indent="-342900">
              <a:buClr>
                <a:schemeClr val="accent2"/>
              </a:buClr>
              <a:buFont typeface="Arial" panose="020B0604020202020204" pitchFamily="34" charset="0"/>
              <a:buChar char="•"/>
            </a:pPr>
            <a:r>
              <a:rPr lang="en-US" dirty="0">
                <a:latin typeface="Domine" panose="020B0604020202020204" charset="0"/>
              </a:rPr>
              <a:t>Accelerated Testing Cycles</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latin typeface="Domine" panose="020B0604020202020204" charset="0"/>
              </a:rPr>
              <a:t>Improved Test Accuracy and Consistency</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latin typeface="Domine" panose="020B0604020202020204" charset="0"/>
              </a:rPr>
              <a:t>Enhanced Test Coverage</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latin typeface="Domine" panose="020B0604020202020204" charset="0"/>
              </a:rPr>
              <a:t>Resource Optimization</a:t>
            </a:r>
          </a:p>
        </p:txBody>
      </p:sp>
      <p:sp>
        <p:nvSpPr>
          <p:cNvPr id="1387" name="Google Shape;1387;p65"/>
          <p:cNvSpPr txBox="1">
            <a:spLocks noGrp="1"/>
          </p:cNvSpPr>
          <p:nvPr>
            <p:ph type="subTitle" idx="1"/>
          </p:nvPr>
        </p:nvSpPr>
        <p:spPr>
          <a:xfrm>
            <a:off x="923382" y="1334575"/>
            <a:ext cx="29076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Benefits</a:t>
            </a:r>
            <a:endParaRPr dirty="0"/>
          </a:p>
        </p:txBody>
      </p:sp>
      <p:sp>
        <p:nvSpPr>
          <p:cNvPr id="1388" name="Google Shape;1388;p65"/>
          <p:cNvSpPr txBox="1">
            <a:spLocks noGrp="1"/>
          </p:cNvSpPr>
          <p:nvPr>
            <p:ph type="subTitle" idx="2"/>
          </p:nvPr>
        </p:nvSpPr>
        <p:spPr>
          <a:xfrm>
            <a:off x="5467098" y="1334056"/>
            <a:ext cx="29076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When to Consider Automation</a:t>
            </a:r>
            <a:endParaRPr dirty="0"/>
          </a:p>
        </p:txBody>
      </p:sp>
      <p:sp>
        <p:nvSpPr>
          <p:cNvPr id="1389" name="Google Shape;1389;p65"/>
          <p:cNvSpPr txBox="1">
            <a:spLocks noGrp="1"/>
          </p:cNvSpPr>
          <p:nvPr>
            <p:ph type="subTitle" idx="4"/>
          </p:nvPr>
        </p:nvSpPr>
        <p:spPr>
          <a:xfrm>
            <a:off x="5480274" y="2478525"/>
            <a:ext cx="3356053" cy="954600"/>
          </a:xfrm>
          <a:prstGeom prst="rect">
            <a:avLst/>
          </a:prstGeom>
        </p:spPr>
        <p:txBody>
          <a:bodyPr spcFirstLastPara="1" wrap="square" lIns="91425" tIns="91425" rIns="91425" bIns="91425" anchor="ctr" anchorCtr="0">
            <a:noAutofit/>
          </a:bodyPr>
          <a:lstStyle/>
          <a:p>
            <a:pPr marL="342900" indent="-342900">
              <a:buClr>
                <a:schemeClr val="accent2"/>
              </a:buClr>
              <a:buFont typeface="Arial" panose="020B0604020202020204" pitchFamily="34" charset="0"/>
              <a:buChar char="•"/>
            </a:pPr>
            <a:r>
              <a:rPr lang="en-US" dirty="0"/>
              <a:t>Repetitive Test Scenarios</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t>Large and Complex Applications</a:t>
            </a:r>
          </a:p>
          <a:p>
            <a:pPr marL="342900" indent="-342900">
              <a:buClr>
                <a:schemeClr val="accent2"/>
              </a:buClr>
              <a:buFont typeface="Arial" panose="020B0604020202020204" pitchFamily="34" charset="0"/>
              <a:buChar char="•"/>
            </a:pPr>
            <a:endParaRPr lang="en-US" dirty="0"/>
          </a:p>
          <a:p>
            <a:pPr marL="342900" indent="-342900">
              <a:buClr>
                <a:schemeClr val="accent2"/>
              </a:buClr>
              <a:buFont typeface="Arial" panose="020B0604020202020204" pitchFamily="34" charset="0"/>
              <a:buChar char="•"/>
            </a:pPr>
            <a:r>
              <a:rPr lang="en-US" dirty="0"/>
              <a:t>Frequent Code Changes</a:t>
            </a:r>
          </a:p>
          <a:p>
            <a:pPr marL="342900" indent="-342900">
              <a:buClr>
                <a:schemeClr val="accent2"/>
              </a:buClr>
              <a:buFont typeface="Arial" panose="020B0604020202020204" pitchFamily="34" charset="0"/>
              <a:buChar char="•"/>
            </a:pPr>
            <a:endParaRPr lang="en-US" dirty="0"/>
          </a:p>
          <a:p>
            <a:pPr marL="342900" indent="-342900">
              <a:buClr>
                <a:schemeClr val="accent2"/>
              </a:buClr>
              <a:buFont typeface="Arial" panose="020B0604020202020204" pitchFamily="34" charset="0"/>
              <a:buChar char="•"/>
            </a:pPr>
            <a:r>
              <a:rPr lang="en-US" dirty="0"/>
              <a:t>Performance and Load Testing</a:t>
            </a:r>
          </a:p>
        </p:txBody>
      </p:sp>
      <p:grpSp>
        <p:nvGrpSpPr>
          <p:cNvPr id="1390" name="Google Shape;1390;p65"/>
          <p:cNvGrpSpPr/>
          <p:nvPr/>
        </p:nvGrpSpPr>
        <p:grpSpPr>
          <a:xfrm>
            <a:off x="713235" y="2206664"/>
            <a:ext cx="231550" cy="1611356"/>
            <a:chOff x="787875" y="1424437"/>
            <a:chExt cx="350355" cy="2438124"/>
          </a:xfrm>
        </p:grpSpPr>
        <p:sp>
          <p:nvSpPr>
            <p:cNvPr id="1391" name="Google Shape;1391;p65"/>
            <p:cNvSpPr/>
            <p:nvPr/>
          </p:nvSpPr>
          <p:spPr>
            <a:xfrm>
              <a:off x="787875" y="1424437"/>
              <a:ext cx="350355" cy="1794667"/>
            </a:xfrm>
            <a:custGeom>
              <a:avLst/>
              <a:gdLst/>
              <a:ahLst/>
              <a:cxnLst/>
              <a:rect l="l" t="t" r="r" b="b"/>
              <a:pathLst>
                <a:path w="4999" h="25607" extrusionOk="0">
                  <a:moveTo>
                    <a:pt x="2481" y="0"/>
                  </a:moveTo>
                  <a:cubicBezTo>
                    <a:pt x="2481" y="5053"/>
                    <a:pt x="0" y="9725"/>
                    <a:pt x="0" y="9725"/>
                  </a:cubicBezTo>
                  <a:cubicBezTo>
                    <a:pt x="1938" y="17349"/>
                    <a:pt x="1739" y="25607"/>
                    <a:pt x="1739" y="25607"/>
                  </a:cubicBezTo>
                  <a:lnTo>
                    <a:pt x="3260" y="25607"/>
                  </a:lnTo>
                  <a:cubicBezTo>
                    <a:pt x="3260" y="25607"/>
                    <a:pt x="3043" y="17349"/>
                    <a:pt x="4998" y="9725"/>
                  </a:cubicBezTo>
                  <a:cubicBezTo>
                    <a:pt x="3260" y="7425"/>
                    <a:pt x="2499" y="0"/>
                    <a:pt x="2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5"/>
            <p:cNvSpPr/>
            <p:nvPr/>
          </p:nvSpPr>
          <p:spPr>
            <a:xfrm>
              <a:off x="963013" y="1944805"/>
              <a:ext cx="70" cy="1274285"/>
            </a:xfrm>
            <a:custGeom>
              <a:avLst/>
              <a:gdLst/>
              <a:ahLst/>
              <a:cxnLst/>
              <a:rect l="l" t="t" r="r" b="b"/>
              <a:pathLst>
                <a:path w="1" h="18182" fill="none" extrusionOk="0">
                  <a:moveTo>
                    <a:pt x="0" y="18182"/>
                  </a:moveTo>
                  <a:lnTo>
                    <a:pt x="0" y="0"/>
                  </a:lnTo>
                </a:path>
              </a:pathLst>
            </a:custGeom>
            <a:solidFill>
              <a:schemeClr val="accent1"/>
            </a:solidFill>
            <a:ln w="5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5"/>
            <p:cNvSpPr/>
            <p:nvPr/>
          </p:nvSpPr>
          <p:spPr>
            <a:xfrm>
              <a:off x="896994" y="3749515"/>
              <a:ext cx="130779" cy="113047"/>
            </a:xfrm>
            <a:custGeom>
              <a:avLst/>
              <a:gdLst/>
              <a:ahLst/>
              <a:cxnLst/>
              <a:rect l="l" t="t" r="r" b="b"/>
              <a:pathLst>
                <a:path w="1866" h="1613" extrusionOk="0">
                  <a:moveTo>
                    <a:pt x="290" y="1"/>
                  </a:moveTo>
                  <a:cubicBezTo>
                    <a:pt x="109" y="182"/>
                    <a:pt x="1" y="435"/>
                    <a:pt x="1" y="689"/>
                  </a:cubicBezTo>
                  <a:cubicBezTo>
                    <a:pt x="1" y="1305"/>
                    <a:pt x="467" y="1612"/>
                    <a:pt x="933" y="1612"/>
                  </a:cubicBezTo>
                  <a:cubicBezTo>
                    <a:pt x="1400" y="1612"/>
                    <a:pt x="1866" y="1305"/>
                    <a:pt x="1866" y="689"/>
                  </a:cubicBezTo>
                  <a:cubicBezTo>
                    <a:pt x="1866" y="435"/>
                    <a:pt x="1775" y="182"/>
                    <a:pt x="1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5"/>
            <p:cNvSpPr/>
            <p:nvPr/>
          </p:nvSpPr>
          <p:spPr>
            <a:xfrm>
              <a:off x="861462" y="3218986"/>
              <a:ext cx="201845" cy="81299"/>
            </a:xfrm>
            <a:custGeom>
              <a:avLst/>
              <a:gdLst/>
              <a:ahLst/>
              <a:cxnLst/>
              <a:rect l="l" t="t" r="r" b="b"/>
              <a:pathLst>
                <a:path w="2880" h="1160" extrusionOk="0">
                  <a:moveTo>
                    <a:pt x="435" y="1"/>
                  </a:moveTo>
                  <a:cubicBezTo>
                    <a:pt x="182" y="1"/>
                    <a:pt x="1" y="200"/>
                    <a:pt x="1" y="436"/>
                  </a:cubicBezTo>
                  <a:lnTo>
                    <a:pt x="1" y="725"/>
                  </a:lnTo>
                  <a:cubicBezTo>
                    <a:pt x="1" y="961"/>
                    <a:pt x="182" y="1160"/>
                    <a:pt x="435" y="1160"/>
                  </a:cubicBezTo>
                  <a:lnTo>
                    <a:pt x="2463" y="1160"/>
                  </a:lnTo>
                  <a:cubicBezTo>
                    <a:pt x="2699" y="1160"/>
                    <a:pt x="2880" y="961"/>
                    <a:pt x="2880" y="725"/>
                  </a:cubicBezTo>
                  <a:lnTo>
                    <a:pt x="2880" y="436"/>
                  </a:lnTo>
                  <a:cubicBezTo>
                    <a:pt x="2880" y="200"/>
                    <a:pt x="2699" y="1"/>
                    <a:pt x="2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5"/>
            <p:cNvSpPr/>
            <p:nvPr/>
          </p:nvSpPr>
          <p:spPr>
            <a:xfrm>
              <a:off x="916057" y="3300212"/>
              <a:ext cx="92722" cy="449385"/>
            </a:xfrm>
            <a:custGeom>
              <a:avLst/>
              <a:gdLst/>
              <a:ahLst/>
              <a:cxnLst/>
              <a:rect l="l" t="t" r="r" b="b"/>
              <a:pathLst>
                <a:path w="1323" h="6412" extrusionOk="0">
                  <a:moveTo>
                    <a:pt x="0" y="1"/>
                  </a:moveTo>
                  <a:lnTo>
                    <a:pt x="0" y="6412"/>
                  </a:lnTo>
                  <a:lnTo>
                    <a:pt x="1322" y="6412"/>
                  </a:lnTo>
                  <a:lnTo>
                    <a:pt x="13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5"/>
            <p:cNvSpPr/>
            <p:nvPr/>
          </p:nvSpPr>
          <p:spPr>
            <a:xfrm>
              <a:off x="916057" y="3367492"/>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5"/>
            <p:cNvSpPr/>
            <p:nvPr/>
          </p:nvSpPr>
          <p:spPr>
            <a:xfrm>
              <a:off x="916057" y="3442410"/>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5"/>
            <p:cNvSpPr/>
            <p:nvPr/>
          </p:nvSpPr>
          <p:spPr>
            <a:xfrm>
              <a:off x="916057" y="3515998"/>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5"/>
            <p:cNvSpPr/>
            <p:nvPr/>
          </p:nvSpPr>
          <p:spPr>
            <a:xfrm>
              <a:off x="916057" y="3590917"/>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5"/>
            <p:cNvSpPr/>
            <p:nvPr/>
          </p:nvSpPr>
          <p:spPr>
            <a:xfrm>
              <a:off x="916057" y="3664504"/>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65"/>
          <p:cNvGrpSpPr/>
          <p:nvPr/>
        </p:nvGrpSpPr>
        <p:grpSpPr>
          <a:xfrm>
            <a:off x="4690648" y="2206562"/>
            <a:ext cx="760910" cy="1612786"/>
            <a:chOff x="719995" y="1993125"/>
            <a:chExt cx="884163" cy="1874025"/>
          </a:xfrm>
        </p:grpSpPr>
        <p:cxnSp>
          <p:nvCxnSpPr>
            <p:cNvPr id="1402" name="Google Shape;1402;p65"/>
            <p:cNvCxnSpPr/>
            <p:nvPr/>
          </p:nvCxnSpPr>
          <p:spPr>
            <a:xfrm rot="10800000">
              <a:off x="1162050" y="2595450"/>
              <a:ext cx="0" cy="1271700"/>
            </a:xfrm>
            <a:prstGeom prst="straightConnector1">
              <a:avLst/>
            </a:prstGeom>
            <a:noFill/>
            <a:ln w="19050" cap="flat" cmpd="sng">
              <a:solidFill>
                <a:schemeClr val="dk1"/>
              </a:solidFill>
              <a:prstDash val="solid"/>
              <a:round/>
              <a:headEnd type="none" w="med" len="med"/>
              <a:tailEnd type="none" w="med" len="med"/>
            </a:ln>
          </p:spPr>
        </p:cxnSp>
        <p:grpSp>
          <p:nvGrpSpPr>
            <p:cNvPr id="1403" name="Google Shape;1403;p65"/>
            <p:cNvGrpSpPr/>
            <p:nvPr/>
          </p:nvGrpSpPr>
          <p:grpSpPr>
            <a:xfrm>
              <a:off x="719995" y="1993125"/>
              <a:ext cx="884163" cy="884162"/>
              <a:chOff x="4438229" y="1912390"/>
              <a:chExt cx="995118" cy="995118"/>
            </a:xfrm>
          </p:grpSpPr>
          <p:sp>
            <p:nvSpPr>
              <p:cNvPr id="1404" name="Google Shape;1404;p65"/>
              <p:cNvSpPr/>
              <p:nvPr/>
            </p:nvSpPr>
            <p:spPr>
              <a:xfrm>
                <a:off x="4585474" y="2058373"/>
                <a:ext cx="236116" cy="237448"/>
              </a:xfrm>
              <a:custGeom>
                <a:avLst/>
                <a:gdLst/>
                <a:ahLst/>
                <a:cxnLst/>
                <a:rect l="l" t="t" r="r" b="b"/>
                <a:pathLst>
                  <a:path w="3369" h="3388" extrusionOk="0">
                    <a:moveTo>
                      <a:pt x="0" y="1"/>
                    </a:moveTo>
                    <a:lnTo>
                      <a:pt x="1739" y="3387"/>
                    </a:lnTo>
                    <a:cubicBezTo>
                      <a:pt x="2572" y="3242"/>
                      <a:pt x="3242" y="2572"/>
                      <a:pt x="3369" y="1739"/>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051246" y="2525406"/>
                <a:ext cx="236116" cy="236186"/>
              </a:xfrm>
              <a:custGeom>
                <a:avLst/>
                <a:gdLst/>
                <a:ahLst/>
                <a:cxnLst/>
                <a:rect l="l" t="t" r="r" b="b"/>
                <a:pathLst>
                  <a:path w="3369" h="3370" extrusionOk="0">
                    <a:moveTo>
                      <a:pt x="1648" y="1"/>
                    </a:moveTo>
                    <a:cubicBezTo>
                      <a:pt x="797" y="128"/>
                      <a:pt x="145" y="798"/>
                      <a:pt x="0" y="1631"/>
                    </a:cubicBezTo>
                    <a:lnTo>
                      <a:pt x="3369" y="3369"/>
                    </a:lnTo>
                    <a:lnTo>
                      <a:pt x="1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051246" y="2058373"/>
                <a:ext cx="236116" cy="237448"/>
              </a:xfrm>
              <a:custGeom>
                <a:avLst/>
                <a:gdLst/>
                <a:ahLst/>
                <a:cxnLst/>
                <a:rect l="l" t="t" r="r" b="b"/>
                <a:pathLst>
                  <a:path w="3369" h="3388" extrusionOk="0">
                    <a:moveTo>
                      <a:pt x="3369" y="1"/>
                    </a:moveTo>
                    <a:lnTo>
                      <a:pt x="0" y="1739"/>
                    </a:lnTo>
                    <a:cubicBezTo>
                      <a:pt x="145" y="2572"/>
                      <a:pt x="797" y="3242"/>
                      <a:pt x="1648" y="3387"/>
                    </a:cubicBezTo>
                    <a:lnTo>
                      <a:pt x="3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4585474" y="2525406"/>
                <a:ext cx="236116" cy="236186"/>
              </a:xfrm>
              <a:custGeom>
                <a:avLst/>
                <a:gdLst/>
                <a:ahLst/>
                <a:cxnLst/>
                <a:rect l="l" t="t" r="r" b="b"/>
                <a:pathLst>
                  <a:path w="3369" h="3370" extrusionOk="0">
                    <a:moveTo>
                      <a:pt x="1721" y="1"/>
                    </a:moveTo>
                    <a:lnTo>
                      <a:pt x="0" y="3369"/>
                    </a:lnTo>
                    <a:lnTo>
                      <a:pt x="3369" y="1631"/>
                    </a:lnTo>
                    <a:cubicBezTo>
                      <a:pt x="3224" y="798"/>
                      <a:pt x="2554" y="128"/>
                      <a:pt x="1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628575" y="2128806"/>
                <a:ext cx="615627" cy="561101"/>
              </a:xfrm>
              <a:custGeom>
                <a:avLst/>
                <a:gdLst/>
                <a:ahLst/>
                <a:cxnLst/>
                <a:rect l="l" t="t" r="r" b="b"/>
                <a:pathLst>
                  <a:path w="8784" h="8006" extrusionOk="0">
                    <a:moveTo>
                      <a:pt x="4399" y="1"/>
                    </a:moveTo>
                    <a:cubicBezTo>
                      <a:pt x="4107" y="1"/>
                      <a:pt x="3811" y="33"/>
                      <a:pt x="3514" y="100"/>
                    </a:cubicBezTo>
                    <a:cubicBezTo>
                      <a:pt x="1359" y="589"/>
                      <a:pt x="1" y="2726"/>
                      <a:pt x="490" y="4881"/>
                    </a:cubicBezTo>
                    <a:cubicBezTo>
                      <a:pt x="911" y="6739"/>
                      <a:pt x="2558" y="8005"/>
                      <a:pt x="4385" y="8005"/>
                    </a:cubicBezTo>
                    <a:cubicBezTo>
                      <a:pt x="4677" y="8005"/>
                      <a:pt x="4974" y="7973"/>
                      <a:pt x="5271" y="7905"/>
                    </a:cubicBezTo>
                    <a:cubicBezTo>
                      <a:pt x="7426" y="7435"/>
                      <a:pt x="8784" y="5280"/>
                      <a:pt x="8295" y="3125"/>
                    </a:cubicBezTo>
                    <a:cubicBezTo>
                      <a:pt x="7873" y="1266"/>
                      <a:pt x="6227" y="1"/>
                      <a:pt x="4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4864685" y="2338845"/>
                <a:ext cx="142202" cy="142202"/>
              </a:xfrm>
              <a:custGeom>
                <a:avLst/>
                <a:gdLst/>
                <a:ahLst/>
                <a:cxnLst/>
                <a:rect l="l" t="t" r="r" b="b"/>
                <a:pathLst>
                  <a:path w="2029" h="2029" extrusionOk="0">
                    <a:moveTo>
                      <a:pt x="1014" y="1"/>
                    </a:moveTo>
                    <a:cubicBezTo>
                      <a:pt x="453" y="1"/>
                      <a:pt x="0" y="453"/>
                      <a:pt x="0" y="1015"/>
                    </a:cubicBezTo>
                    <a:cubicBezTo>
                      <a:pt x="0" y="1576"/>
                      <a:pt x="453" y="2029"/>
                      <a:pt x="1014" y="2029"/>
                    </a:cubicBezTo>
                    <a:cubicBezTo>
                      <a:pt x="1576" y="2029"/>
                      <a:pt x="2028" y="1576"/>
                      <a:pt x="2028" y="1015"/>
                    </a:cubicBezTo>
                    <a:cubicBezTo>
                      <a:pt x="2028" y="453"/>
                      <a:pt x="1576" y="1"/>
                      <a:pt x="1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4854523" y="1912390"/>
                <a:ext cx="162527" cy="279639"/>
              </a:xfrm>
              <a:custGeom>
                <a:avLst/>
                <a:gdLst/>
                <a:ahLst/>
                <a:cxnLst/>
                <a:rect l="l" t="t" r="r" b="b"/>
                <a:pathLst>
                  <a:path w="2319" h="3990" extrusionOk="0">
                    <a:moveTo>
                      <a:pt x="1159" y="1"/>
                    </a:moveTo>
                    <a:lnTo>
                      <a:pt x="0" y="3623"/>
                    </a:lnTo>
                    <a:cubicBezTo>
                      <a:pt x="344" y="3867"/>
                      <a:pt x="752" y="3990"/>
                      <a:pt x="1159" y="3990"/>
                    </a:cubicBezTo>
                    <a:cubicBezTo>
                      <a:pt x="1567" y="3990"/>
                      <a:pt x="1974" y="3867"/>
                      <a:pt x="2318" y="3623"/>
                    </a:cubicBezTo>
                    <a:lnTo>
                      <a:pt x="1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4854523" y="2627938"/>
                <a:ext cx="162527" cy="279569"/>
              </a:xfrm>
              <a:custGeom>
                <a:avLst/>
                <a:gdLst/>
                <a:ahLst/>
                <a:cxnLst/>
                <a:rect l="l" t="t" r="r" b="b"/>
                <a:pathLst>
                  <a:path w="2319" h="3989" extrusionOk="0">
                    <a:moveTo>
                      <a:pt x="1159" y="0"/>
                    </a:moveTo>
                    <a:cubicBezTo>
                      <a:pt x="752" y="0"/>
                      <a:pt x="344" y="122"/>
                      <a:pt x="0" y="367"/>
                    </a:cubicBezTo>
                    <a:lnTo>
                      <a:pt x="1159" y="3989"/>
                    </a:lnTo>
                    <a:lnTo>
                      <a:pt x="2318" y="367"/>
                    </a:lnTo>
                    <a:cubicBezTo>
                      <a:pt x="1974" y="122"/>
                      <a:pt x="1567" y="0"/>
                      <a:pt x="1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145158" y="2328683"/>
                <a:ext cx="288190" cy="162527"/>
              </a:xfrm>
              <a:custGeom>
                <a:avLst/>
                <a:gdLst/>
                <a:ahLst/>
                <a:cxnLst/>
                <a:rect l="l" t="t" r="r" b="b"/>
                <a:pathLst>
                  <a:path w="4112" h="2319" extrusionOk="0">
                    <a:moveTo>
                      <a:pt x="489" y="1"/>
                    </a:moveTo>
                    <a:cubicBezTo>
                      <a:pt x="0" y="689"/>
                      <a:pt x="0" y="1631"/>
                      <a:pt x="489" y="2319"/>
                    </a:cubicBezTo>
                    <a:lnTo>
                      <a:pt x="4111" y="1160"/>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4438229" y="2328683"/>
                <a:ext cx="288190" cy="162527"/>
              </a:xfrm>
              <a:custGeom>
                <a:avLst/>
                <a:gdLst/>
                <a:ahLst/>
                <a:cxnLst/>
                <a:rect l="l" t="t" r="r" b="b"/>
                <a:pathLst>
                  <a:path w="4112" h="2319" extrusionOk="0">
                    <a:moveTo>
                      <a:pt x="3622" y="1"/>
                    </a:moveTo>
                    <a:lnTo>
                      <a:pt x="0" y="1160"/>
                    </a:lnTo>
                    <a:lnTo>
                      <a:pt x="3622" y="2319"/>
                    </a:lnTo>
                    <a:cubicBezTo>
                      <a:pt x="4111" y="1631"/>
                      <a:pt x="4111" y="689"/>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14" name="Google Shape;1414;p65"/>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7">
                                            <p:txEl>
                                              <p:pRg st="0" end="0"/>
                                            </p:txEl>
                                          </p:spTgt>
                                        </p:tgtEl>
                                        <p:attrNameLst>
                                          <p:attrName>style.visibility</p:attrName>
                                        </p:attrNameLst>
                                      </p:cBhvr>
                                      <p:to>
                                        <p:strVal val="visible"/>
                                      </p:to>
                                    </p:set>
                                    <p:animEffect transition="in" filter="fade">
                                      <p:cBhvr>
                                        <p:cTn id="7" dur="500"/>
                                        <p:tgtEl>
                                          <p:spTgt spid="1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8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8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86">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86">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88">
                                            <p:txEl>
                                              <p:pRg st="0" end="0"/>
                                            </p:txEl>
                                          </p:spTgt>
                                        </p:tgtEl>
                                        <p:attrNameLst>
                                          <p:attrName>style.visibility</p:attrName>
                                        </p:attrNameLst>
                                      </p:cBhvr>
                                      <p:to>
                                        <p:strVal val="visible"/>
                                      </p:to>
                                    </p:set>
                                    <p:animEffect transition="in" filter="fade">
                                      <p:cBhvr>
                                        <p:cTn id="28" dur="500"/>
                                        <p:tgtEl>
                                          <p:spTgt spid="138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8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8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 grpId="0" build="p"/>
      <p:bldP spid="1387" grpId="0" build="p"/>
      <p:bldP spid="1388" grpId="0" build="p"/>
      <p:bldP spid="1389" grpId="0" build="p"/>
    </p:bldLst>
  </p:timing>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utomation Guild 2024 Google Slide Template" id="{F77799BB-3697-E643-A893-C2FE702FB470}" vid="{BD516D07-A4F3-C74A-8076-44ACCCCC784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Automation Guild 2024 PowerPoint Template</Template>
  <TotalTime>913</TotalTime>
  <Words>2058</Words>
  <Application>Microsoft Office PowerPoint</Application>
  <PresentationFormat>On-screen Show (16:9)</PresentationFormat>
  <Paragraphs>351</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Bebas Neue</vt:lpstr>
      <vt:lpstr>Domine</vt:lpstr>
      <vt:lpstr>Arial</vt:lpstr>
      <vt:lpstr>Roboto</vt:lpstr>
      <vt:lpstr>Middle Earth Fantasy Day by Slidesgo</vt:lpstr>
      <vt:lpstr>From Manual to Automation</vt:lpstr>
      <vt:lpstr>Software Engineer</vt:lpstr>
      <vt:lpstr>Table of contents</vt:lpstr>
      <vt:lpstr>Table of contents</vt:lpstr>
      <vt:lpstr>Table of contents</vt:lpstr>
      <vt:lpstr>Introduction</vt:lpstr>
      <vt:lpstr>Audience Background</vt:lpstr>
      <vt:lpstr>Why Automation is Essential?</vt:lpstr>
      <vt:lpstr>Why Automation is Essential?</vt:lpstr>
      <vt:lpstr>Introduction to Coding</vt:lpstr>
      <vt:lpstr>Introduction To Coding</vt:lpstr>
      <vt:lpstr>Introduction To Coding</vt:lpstr>
      <vt:lpstr>Introduction To Coding</vt:lpstr>
      <vt:lpstr>Introduction To Coding</vt:lpstr>
      <vt:lpstr>Introduction to Coding</vt:lpstr>
      <vt:lpstr>What is DOM?</vt:lpstr>
      <vt:lpstr>Writing the first test script</vt:lpstr>
      <vt:lpstr>Writing the first test script</vt:lpstr>
      <vt:lpstr>Writing the first test script</vt:lpstr>
      <vt:lpstr>Writing the first test script</vt:lpstr>
      <vt:lpstr>Writing the first test script</vt:lpstr>
      <vt:lpstr>Handling Test Data and Test Frameworks</vt:lpstr>
      <vt:lpstr>Handling Test Data and Test Frameworks</vt:lpstr>
      <vt:lpstr>Handling Test Data and Test Frameworks</vt:lpstr>
      <vt:lpstr>Coding Session</vt:lpstr>
      <vt:lpstr>Handling Test Data and Test Frameworks</vt:lpstr>
      <vt:lpstr>Handling Test Data and Test Frameworks</vt:lpstr>
      <vt:lpstr>Coding Session</vt:lpstr>
      <vt:lpstr>Handling Test Data and Test Frameworks</vt:lpstr>
      <vt:lpstr>Selecting the Right Tools</vt:lpstr>
      <vt:lpstr>Appium</vt:lpstr>
      <vt:lpstr>Appium</vt:lpstr>
      <vt:lpstr>Selecting the right tools</vt:lpstr>
      <vt:lpstr>Git Basics</vt:lpstr>
      <vt:lpstr>Git Basics</vt:lpstr>
      <vt:lpstr>Git Basics</vt:lpstr>
      <vt:lpstr>Addressing Automation Concerns</vt:lpstr>
      <vt:lpstr>Addressing Automation Concerns</vt:lpstr>
      <vt:lpstr>Q&amp;A</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Manual to Automation</dc:title>
  <dc:creator>Marjorie Ivy</dc:creator>
  <cp:lastModifiedBy>Marjorie Ivy</cp:lastModifiedBy>
  <cp:revision>12</cp:revision>
  <dcterms:created xsi:type="dcterms:W3CDTF">2024-01-13T02:01:10Z</dcterms:created>
  <dcterms:modified xsi:type="dcterms:W3CDTF">2024-01-21T15:32:13Z</dcterms:modified>
</cp:coreProperties>
</file>