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303A6-2D11-4B20-9512-53A03A6EC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9A6B6A-AE09-404A-8392-444BF84A4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7E609-7BDC-4BEF-B5F2-F123A3C2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4924A-DA17-49C2-A45C-833CEE85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9F64E-A789-4ABE-A7A8-6C25DF72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2EC2A-B0A8-4332-B0EF-D0C42F83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50FA34-B8F1-48E5-95D3-1ACEBEF97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AA694-40AA-43E6-8F48-EB161425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3AE0E-D9AD-4E36-82EC-AB3D85AF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C8E3B-C630-442A-A4FE-8102CAD9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0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28BA2D-7B27-4118-9938-1C14221DE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02ED7D-740B-4459-8E3D-5917BA68E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41AE2-C722-4EAD-9DD9-EA093C4F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CD696-5BCE-4318-AF63-55D8BD58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99AD8-89A5-472A-8A29-167C66F9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7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44E74-FC8E-404C-B964-BB91C343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A4374-8A82-4994-924B-183F37A35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7960B-629F-412B-B136-0933CFB3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A3F29-4FB3-4613-B5B9-6BCE6C81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E7367-9227-4E50-838F-782BED98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8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12EDB-FFFD-4788-ABB9-8C89CE0E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D4531-C032-4DBC-B001-6F40882C1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5D4B7-A99D-4106-BE34-5B3C8D87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3D2DC-49F1-4836-95AD-7098BDFF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13634-233C-403D-87BE-45A70EDA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CE6F2-B2F9-4F24-A6B6-1E9A48B3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8FB40-A2EC-4CC8-AE95-D73CBF2C3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756E37-B5A8-41CE-80B4-1F0F12BA4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B5706-3D93-4AC2-BD63-BD2DCC25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1498A-5726-4F62-96ED-6028F1D0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AA179-2890-4FC0-92F3-81980738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6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8DF73-A15A-4CC5-86A3-1ABB8410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6A1B5-877E-463B-9A8D-0685D866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E16EB-DD12-4D76-B942-534A471F7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66623D-1A07-405A-AFC9-680E19438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6DE618-99A1-474A-A4E6-15F3459B9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6AD87-C421-498C-BB1B-BCA9239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4A5592-5A38-49B7-822D-AEF33EB1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BB36C3-287C-47EE-8F30-BF766AF4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1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AAED6-0A9E-40B8-A762-62089629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F8B9A2-4CD5-4325-8F44-4FEB7831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ACB178-E339-4C55-A739-F50A517E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BCE7E9-B706-488B-BA2B-E6572359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2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BB4724-85FB-42A7-87EF-4A32AE4D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6863A5-1782-47DB-9CEE-AFE0F73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30387B-0D73-4818-BA74-252E3B7E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3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614F0-39AD-4D85-8D4C-3A7ECDCD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6AC74-935F-458B-AFDC-C86A1C86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9B340-EA53-4014-8467-5A592DC56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EEA68-2BBE-4CE6-9246-644BA09F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CC300-047C-4275-9609-895D89BA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AC736-E9BC-4F07-A3CD-7E1EFD0F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1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D575E-DE4F-4A76-BA06-456D5858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750BF6-E951-40F0-BB1E-FE23D2B7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7EE2FC-504D-4C3D-825A-C8393FB5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CE1FC-2F1E-492D-8120-B46C9094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1B98B-21C0-4E1F-8183-8F513F11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D34EF-59A7-4135-B3DE-089D5282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8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13BB5A-538C-497E-97CA-EE861E66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94D45-D081-40B0-BAD1-0C740D5D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F0546-657C-4346-A9EA-9BD102AD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D9B1-3FCA-49E1-AB80-5083BD33EDC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ACE72-B347-4CC7-B498-8D91173F4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DDB60-4DEF-498C-8125-6C84ECBB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7C1E-C11D-47EE-9FDB-84DE179D3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2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B474943-F883-4AF4-BF50-83330C511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68663"/>
              </p:ext>
            </p:extLst>
          </p:nvPr>
        </p:nvGraphicFramePr>
        <p:xfrm>
          <a:off x="2572545" y="355596"/>
          <a:ext cx="6192592" cy="619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4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21164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</a:tblGrid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21143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77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DB9903-F70B-4DD3-BC4E-3E7F3F77A04F}"/>
              </a:ext>
            </a:extLst>
          </p:cNvPr>
          <p:cNvSpPr/>
          <p:nvPr/>
        </p:nvSpPr>
        <p:spPr>
          <a:xfrm>
            <a:off x="2169225" y="9030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8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6A60BA-DFBC-4367-A048-02465F505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2"/>
          <a:stretch/>
        </p:blipFill>
        <p:spPr>
          <a:xfrm>
            <a:off x="2273653" y="1853826"/>
            <a:ext cx="6234094" cy="63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F578AC-FC9C-4CAA-AEAA-115DB0E3A5EC}"/>
              </a:ext>
            </a:extLst>
          </p:cNvPr>
          <p:cNvSpPr/>
          <p:nvPr/>
        </p:nvSpPr>
        <p:spPr>
          <a:xfrm>
            <a:off x="2557376" y="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AA027C-7F40-4AA3-9C6E-B120735F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54511"/>
              </p:ext>
            </p:extLst>
          </p:nvPr>
        </p:nvGraphicFramePr>
        <p:xfrm>
          <a:off x="2557376" y="0"/>
          <a:ext cx="7488000" cy="74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20558034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52569203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3628899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179315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252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6627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6990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42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44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F578AC-FC9C-4CAA-AEAA-115DB0E3A5EC}"/>
              </a:ext>
            </a:extLst>
          </p:cNvPr>
          <p:cNvSpPr/>
          <p:nvPr/>
        </p:nvSpPr>
        <p:spPr>
          <a:xfrm>
            <a:off x="2557376" y="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AA027C-7F40-4AA3-9C6E-B120735F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71864"/>
              </p:ext>
            </p:extLst>
          </p:nvPr>
        </p:nvGraphicFramePr>
        <p:xfrm>
          <a:off x="2557376" y="0"/>
          <a:ext cx="7488000" cy="74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20558034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52569203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3628899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179315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252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627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990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42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48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F578AC-FC9C-4CAA-AEAA-115DB0E3A5EC}"/>
              </a:ext>
            </a:extLst>
          </p:cNvPr>
          <p:cNvSpPr/>
          <p:nvPr/>
        </p:nvSpPr>
        <p:spPr>
          <a:xfrm>
            <a:off x="2557376" y="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AA027C-7F40-4AA3-9C6E-B120735F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85655"/>
              </p:ext>
            </p:extLst>
          </p:nvPr>
        </p:nvGraphicFramePr>
        <p:xfrm>
          <a:off x="2557376" y="0"/>
          <a:ext cx="7488000" cy="74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20558034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52569203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3628899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179315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252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627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990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42939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DC9A9F8-7685-4822-ACD4-B226690C91A2}"/>
              </a:ext>
            </a:extLst>
          </p:cNvPr>
          <p:cNvCxnSpPr>
            <a:cxnSpLocks/>
          </p:cNvCxnSpPr>
          <p:nvPr/>
        </p:nvCxnSpPr>
        <p:spPr>
          <a:xfrm>
            <a:off x="1816100" y="3744000"/>
            <a:ext cx="894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4830D4-C3AF-47BF-9372-C1A1B7BD760C}"/>
              </a:ext>
            </a:extLst>
          </p:cNvPr>
          <p:cNvCxnSpPr>
            <a:cxnSpLocks/>
          </p:cNvCxnSpPr>
          <p:nvPr/>
        </p:nvCxnSpPr>
        <p:spPr>
          <a:xfrm flipV="1">
            <a:off x="6301376" y="-571500"/>
            <a:ext cx="0" cy="8788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A9B4D00-4961-4AE1-AE98-DF8AE1E996D4}"/>
              </a:ext>
            </a:extLst>
          </p:cNvPr>
          <p:cNvCxnSpPr>
            <a:cxnSpLocks/>
          </p:cNvCxnSpPr>
          <p:nvPr/>
        </p:nvCxnSpPr>
        <p:spPr>
          <a:xfrm flipV="1">
            <a:off x="8155576" y="-571500"/>
            <a:ext cx="0" cy="8788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AD0A78-98D6-4622-8181-97F5859D2E8E}"/>
              </a:ext>
            </a:extLst>
          </p:cNvPr>
          <p:cNvCxnSpPr>
            <a:cxnSpLocks/>
          </p:cNvCxnSpPr>
          <p:nvPr/>
        </p:nvCxnSpPr>
        <p:spPr>
          <a:xfrm flipV="1">
            <a:off x="4409076" y="-571500"/>
            <a:ext cx="0" cy="8788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171EB4-AAF1-481F-9197-BF47C3B23ED1}"/>
              </a:ext>
            </a:extLst>
          </p:cNvPr>
          <p:cNvCxnSpPr>
            <a:cxnSpLocks/>
          </p:cNvCxnSpPr>
          <p:nvPr/>
        </p:nvCxnSpPr>
        <p:spPr>
          <a:xfrm>
            <a:off x="1816100" y="1851700"/>
            <a:ext cx="894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2F7F25-52A0-4ACF-8D88-2BB91B709738}"/>
              </a:ext>
            </a:extLst>
          </p:cNvPr>
          <p:cNvCxnSpPr>
            <a:cxnSpLocks/>
          </p:cNvCxnSpPr>
          <p:nvPr/>
        </p:nvCxnSpPr>
        <p:spPr>
          <a:xfrm>
            <a:off x="1816100" y="5610900"/>
            <a:ext cx="894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00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F578AC-FC9C-4CAA-AEAA-115DB0E3A5EC}"/>
              </a:ext>
            </a:extLst>
          </p:cNvPr>
          <p:cNvSpPr/>
          <p:nvPr/>
        </p:nvSpPr>
        <p:spPr>
          <a:xfrm>
            <a:off x="2557376" y="0"/>
            <a:ext cx="7488000" cy="748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AA027C-7F40-4AA3-9C6E-B120735F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96407"/>
              </p:ext>
            </p:extLst>
          </p:nvPr>
        </p:nvGraphicFramePr>
        <p:xfrm>
          <a:off x="2557376" y="0"/>
          <a:ext cx="7488000" cy="74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237417541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01776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39946822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24903212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88541201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754431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0955946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658374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98692952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844391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5729250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7223966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217951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310325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702820792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61462794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478386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479713005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03414745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91730186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60157458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62402018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20404708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42149280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4660248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00798473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4731778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205580344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79269846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52569203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43628899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5179315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2209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9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93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7822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715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7313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2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9212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996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7118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820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587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78555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779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3997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810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21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4928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20157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977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88669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16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54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029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48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446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541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252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627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2363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990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97882" marR="97882" marT="48953" marB="489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42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3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 민철</dc:creator>
  <cp:lastModifiedBy>성 민철</cp:lastModifiedBy>
  <cp:revision>6</cp:revision>
  <dcterms:created xsi:type="dcterms:W3CDTF">2021-05-12T13:47:03Z</dcterms:created>
  <dcterms:modified xsi:type="dcterms:W3CDTF">2021-09-04T13:51:57Z</dcterms:modified>
</cp:coreProperties>
</file>