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Golos Text"/>
      <p:regular r:id="rId30"/>
      <p:bold r:id="rId31"/>
    </p:embeddedFont>
    <p:embeddedFont>
      <p:font typeface="Georama"/>
      <p:regular r:id="rId32"/>
      <p:bold r:id="rId33"/>
      <p:italic r:id="rId34"/>
      <p:boldItalic r:id="rId35"/>
    </p:embeddedFont>
    <p:embeddedFont>
      <p:font typeface="Bebas Neue"/>
      <p:regular r:id="rId36"/>
    </p:embeddedFont>
    <p:embeddedFont>
      <p:font typeface="PT Sans"/>
      <p:regular r:id="rId37"/>
      <p:bold r:id="rId38"/>
      <p:italic r:id="rId39"/>
      <p:boldItalic r:id="rId40"/>
    </p:embeddedFont>
    <p:embeddedFont>
      <p:font typeface="DM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8F1042-AEDA-46ED-A644-6EC35A839345}">
  <a:tblStyle styleId="{358F1042-AEDA-46ED-A644-6EC35A83934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TSans-boldItalic.fntdata"/><Relationship Id="rId20" Type="http://schemas.openxmlformats.org/officeDocument/2006/relationships/slide" Target="slides/slide15.xml"/><Relationship Id="rId42" Type="http://schemas.openxmlformats.org/officeDocument/2006/relationships/font" Target="fonts/DMSans-bold.fntdata"/><Relationship Id="rId41" Type="http://schemas.openxmlformats.org/officeDocument/2006/relationships/font" Target="fonts/DMSans-regular.fntdata"/><Relationship Id="rId22" Type="http://schemas.openxmlformats.org/officeDocument/2006/relationships/slide" Target="slides/slide17.xml"/><Relationship Id="rId44" Type="http://schemas.openxmlformats.org/officeDocument/2006/relationships/font" Target="fonts/DMSans-boldItalic.fntdata"/><Relationship Id="rId21" Type="http://schemas.openxmlformats.org/officeDocument/2006/relationships/slide" Target="slides/slide16.xml"/><Relationship Id="rId43" Type="http://schemas.openxmlformats.org/officeDocument/2006/relationships/font" Target="fonts/DMSans-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olosText-bold.fntdata"/><Relationship Id="rId30" Type="http://schemas.openxmlformats.org/officeDocument/2006/relationships/font" Target="fonts/GolosText-regular.fntdata"/><Relationship Id="rId11" Type="http://schemas.openxmlformats.org/officeDocument/2006/relationships/slide" Target="slides/slide6.xml"/><Relationship Id="rId33" Type="http://schemas.openxmlformats.org/officeDocument/2006/relationships/font" Target="fonts/Georama-bold.fntdata"/><Relationship Id="rId10" Type="http://schemas.openxmlformats.org/officeDocument/2006/relationships/slide" Target="slides/slide5.xml"/><Relationship Id="rId32" Type="http://schemas.openxmlformats.org/officeDocument/2006/relationships/font" Target="fonts/Georama-regular.fntdata"/><Relationship Id="rId13" Type="http://schemas.openxmlformats.org/officeDocument/2006/relationships/slide" Target="slides/slide8.xml"/><Relationship Id="rId35" Type="http://schemas.openxmlformats.org/officeDocument/2006/relationships/font" Target="fonts/Georama-boldItalic.fntdata"/><Relationship Id="rId12" Type="http://schemas.openxmlformats.org/officeDocument/2006/relationships/slide" Target="slides/slide7.xml"/><Relationship Id="rId34" Type="http://schemas.openxmlformats.org/officeDocument/2006/relationships/font" Target="fonts/Georama-italic.fntdata"/><Relationship Id="rId15" Type="http://schemas.openxmlformats.org/officeDocument/2006/relationships/slide" Target="slides/slide10.xml"/><Relationship Id="rId37" Type="http://schemas.openxmlformats.org/officeDocument/2006/relationships/font" Target="fonts/PTSans-regular.fntdata"/><Relationship Id="rId14" Type="http://schemas.openxmlformats.org/officeDocument/2006/relationships/slide" Target="slides/slide9.xml"/><Relationship Id="rId36" Type="http://schemas.openxmlformats.org/officeDocument/2006/relationships/font" Target="fonts/BebasNeue-regular.fntdata"/><Relationship Id="rId17" Type="http://schemas.openxmlformats.org/officeDocument/2006/relationships/slide" Target="slides/slide12.xml"/><Relationship Id="rId39" Type="http://schemas.openxmlformats.org/officeDocument/2006/relationships/font" Target="fonts/PTSans-italic.fntdata"/><Relationship Id="rId16" Type="http://schemas.openxmlformats.org/officeDocument/2006/relationships/slide" Target="slides/slide11.xml"/><Relationship Id="rId38" Type="http://schemas.openxmlformats.org/officeDocument/2006/relationships/font" Target="fonts/PT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6" name="Shape 2076"/>
        <p:cNvGrpSpPr/>
        <p:nvPr/>
      </p:nvGrpSpPr>
      <p:grpSpPr>
        <a:xfrm>
          <a:off x="0" y="0"/>
          <a:ext cx="0" cy="0"/>
          <a:chOff x="0" y="0"/>
          <a:chExt cx="0" cy="0"/>
        </a:xfrm>
      </p:grpSpPr>
      <p:sp>
        <p:nvSpPr>
          <p:cNvPr id="2077" name="Google Shape;2077;gd1bf8d6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8" name="Google Shape;2078;gd1bf8d6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26ed6ddb924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26ed6ddb924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26ed3a47c3f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26ed3a47c3f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2" name="Shape 2612"/>
        <p:cNvGrpSpPr/>
        <p:nvPr/>
      </p:nvGrpSpPr>
      <p:grpSpPr>
        <a:xfrm>
          <a:off x="0" y="0"/>
          <a:ext cx="0" cy="0"/>
          <a:chOff x="0" y="0"/>
          <a:chExt cx="0" cy="0"/>
        </a:xfrm>
      </p:grpSpPr>
      <p:sp>
        <p:nvSpPr>
          <p:cNvPr id="2613" name="Google Shape;2613;g26ed3a47c3f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4" name="Google Shape;2614;g26ed3a47c3f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900">
                <a:solidFill>
                  <a:srgbClr val="333333"/>
                </a:solidFill>
                <a:latin typeface="Golos Text"/>
                <a:ea typeface="Golos Text"/>
                <a:cs typeface="Golos Text"/>
                <a:sym typeface="Golos Text"/>
              </a:rPr>
              <a:t>In the data exploration phase, we delved into the nuances of our datasets, uncovering patterns and insights that inform our model development. Through augmentation techniques, we've expanded our datasets to be representative of various scenarios, ensuring our application can reliably guide users across a broad spectrum of waste items and conditions.</a:t>
            </a:r>
            <a:endParaRPr sz="900">
              <a:solidFill>
                <a:srgbClr val="333333"/>
              </a:solidFill>
              <a:latin typeface="Golos Text"/>
              <a:ea typeface="Golos Text"/>
              <a:cs typeface="Golos Text"/>
              <a:sym typeface="Golos Text"/>
            </a:endParaRPr>
          </a:p>
          <a:p>
            <a:pPr indent="0" lvl="0" marL="0" rtl="0" algn="l">
              <a:spcBef>
                <a:spcPts val="0"/>
              </a:spcBef>
              <a:spcAft>
                <a:spcPts val="0"/>
              </a:spcAft>
              <a:buNone/>
            </a:pPr>
            <a:r>
              <a:t/>
            </a:r>
            <a:endParaRPr sz="6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2" name="Shape 2622"/>
        <p:cNvGrpSpPr/>
        <p:nvPr/>
      </p:nvGrpSpPr>
      <p:grpSpPr>
        <a:xfrm>
          <a:off x="0" y="0"/>
          <a:ext cx="0" cy="0"/>
          <a:chOff x="0" y="0"/>
          <a:chExt cx="0" cy="0"/>
        </a:xfrm>
      </p:grpSpPr>
      <p:sp>
        <p:nvSpPr>
          <p:cNvPr id="2623" name="Google Shape;2623;g26ed3a47c3f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4" name="Google Shape;2624;g26ed3a47c3f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8" name="Shape 2658"/>
        <p:cNvGrpSpPr/>
        <p:nvPr/>
      </p:nvGrpSpPr>
      <p:grpSpPr>
        <a:xfrm>
          <a:off x="0" y="0"/>
          <a:ext cx="0" cy="0"/>
          <a:chOff x="0" y="0"/>
          <a:chExt cx="0" cy="0"/>
        </a:xfrm>
      </p:grpSpPr>
      <p:sp>
        <p:nvSpPr>
          <p:cNvPr id="2659" name="Google Shape;2659;g26ed6ddb924_6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0" name="Google Shape;2660;g26ed6ddb924_6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d1bf8d60a4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d1bf8d60a4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0" name="Shape 2680"/>
        <p:cNvGrpSpPr/>
        <p:nvPr/>
      </p:nvGrpSpPr>
      <p:grpSpPr>
        <a:xfrm>
          <a:off x="0" y="0"/>
          <a:ext cx="0" cy="0"/>
          <a:chOff x="0" y="0"/>
          <a:chExt cx="0" cy="0"/>
        </a:xfrm>
      </p:grpSpPr>
      <p:sp>
        <p:nvSpPr>
          <p:cNvPr id="2681" name="Google Shape;2681;g26eedcf6c9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2" name="Google Shape;2682;g26eedcf6c9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1" name="Shape 2691"/>
        <p:cNvGrpSpPr/>
        <p:nvPr/>
      </p:nvGrpSpPr>
      <p:grpSpPr>
        <a:xfrm>
          <a:off x="0" y="0"/>
          <a:ext cx="0" cy="0"/>
          <a:chOff x="0" y="0"/>
          <a:chExt cx="0" cy="0"/>
        </a:xfrm>
      </p:grpSpPr>
      <p:sp>
        <p:nvSpPr>
          <p:cNvPr id="2692" name="Google Shape;2692;g26ed6ddb924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3" name="Google Shape;2693;g26ed6ddb924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8" name="Shape 2698"/>
        <p:cNvGrpSpPr/>
        <p:nvPr/>
      </p:nvGrpSpPr>
      <p:grpSpPr>
        <a:xfrm>
          <a:off x="0" y="0"/>
          <a:ext cx="0" cy="0"/>
          <a:chOff x="0" y="0"/>
          <a:chExt cx="0" cy="0"/>
        </a:xfrm>
      </p:grpSpPr>
      <p:sp>
        <p:nvSpPr>
          <p:cNvPr id="2699" name="Google Shape;2699;g26ed6ddb924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0" name="Google Shape;2700;g26ed6ddb924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5" name="Shape 2705"/>
        <p:cNvGrpSpPr/>
        <p:nvPr/>
      </p:nvGrpSpPr>
      <p:grpSpPr>
        <a:xfrm>
          <a:off x="0" y="0"/>
          <a:ext cx="0" cy="0"/>
          <a:chOff x="0" y="0"/>
          <a:chExt cx="0" cy="0"/>
        </a:xfrm>
      </p:grpSpPr>
      <p:sp>
        <p:nvSpPr>
          <p:cNvPr id="2706" name="Google Shape;2706;g26ed6ddb924_6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7" name="Google Shape;2707;g26ed6ddb924_6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2" name="Shape 2302"/>
        <p:cNvGrpSpPr/>
        <p:nvPr/>
      </p:nvGrpSpPr>
      <p:grpSpPr>
        <a:xfrm>
          <a:off x="0" y="0"/>
          <a:ext cx="0" cy="0"/>
          <a:chOff x="0" y="0"/>
          <a:chExt cx="0" cy="0"/>
        </a:xfrm>
      </p:grpSpPr>
      <p:sp>
        <p:nvSpPr>
          <p:cNvPr id="2303" name="Google Shape;2303;gd1bf8d60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4" name="Google Shape;2304;gd1bf8d60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5" name="Shape 2765"/>
        <p:cNvGrpSpPr/>
        <p:nvPr/>
      </p:nvGrpSpPr>
      <p:grpSpPr>
        <a:xfrm>
          <a:off x="0" y="0"/>
          <a:ext cx="0" cy="0"/>
          <a:chOff x="0" y="0"/>
          <a:chExt cx="0" cy="0"/>
        </a:xfrm>
      </p:grpSpPr>
      <p:sp>
        <p:nvSpPr>
          <p:cNvPr id="2766" name="Google Shape;2766;g26ed6ddb924_7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7" name="Google Shape;2767;g26ed6ddb924_7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20f41e19245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20f41e19245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3" name="Shape 2843"/>
        <p:cNvGrpSpPr/>
        <p:nvPr/>
      </p:nvGrpSpPr>
      <p:grpSpPr>
        <a:xfrm>
          <a:off x="0" y="0"/>
          <a:ext cx="0" cy="0"/>
          <a:chOff x="0" y="0"/>
          <a:chExt cx="0" cy="0"/>
        </a:xfrm>
      </p:grpSpPr>
      <p:sp>
        <p:nvSpPr>
          <p:cNvPr id="2844" name="Google Shape;2844;g2501edc7d96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5" name="Google Shape;2845;g2501edc7d96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0" name="Shape 3050"/>
        <p:cNvGrpSpPr/>
        <p:nvPr/>
      </p:nvGrpSpPr>
      <p:grpSpPr>
        <a:xfrm>
          <a:off x="0" y="0"/>
          <a:ext cx="0" cy="0"/>
          <a:chOff x="0" y="0"/>
          <a:chExt cx="0" cy="0"/>
        </a:xfrm>
      </p:grpSpPr>
      <p:sp>
        <p:nvSpPr>
          <p:cNvPr id="3051" name="Google Shape;3051;g26ed6ddb924_6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2" name="Google Shape;3052;g26ed6ddb924_6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7" name="Shape 3057"/>
        <p:cNvGrpSpPr/>
        <p:nvPr/>
      </p:nvGrpSpPr>
      <p:grpSpPr>
        <a:xfrm>
          <a:off x="0" y="0"/>
          <a:ext cx="0" cy="0"/>
          <a:chOff x="0" y="0"/>
          <a:chExt cx="0" cy="0"/>
        </a:xfrm>
      </p:grpSpPr>
      <p:sp>
        <p:nvSpPr>
          <p:cNvPr id="3058" name="Google Shape;3058;g26ed6ddb924_6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9" name="Google Shape;3059;g26ed6ddb924_6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5" name="Shape 2335"/>
        <p:cNvGrpSpPr/>
        <p:nvPr/>
      </p:nvGrpSpPr>
      <p:grpSpPr>
        <a:xfrm>
          <a:off x="0" y="0"/>
          <a:ext cx="0" cy="0"/>
          <a:chOff x="0" y="0"/>
          <a:chExt cx="0" cy="0"/>
        </a:xfrm>
      </p:grpSpPr>
      <p:sp>
        <p:nvSpPr>
          <p:cNvPr id="2336" name="Google Shape;2336;gd1bf8d60a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7" name="Google Shape;2337;gd1bf8d60a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0" name="Shape 2350"/>
        <p:cNvGrpSpPr/>
        <p:nvPr/>
      </p:nvGrpSpPr>
      <p:grpSpPr>
        <a:xfrm>
          <a:off x="0" y="0"/>
          <a:ext cx="0" cy="0"/>
          <a:chOff x="0" y="0"/>
          <a:chExt cx="0" cy="0"/>
        </a:xfrm>
      </p:grpSpPr>
      <p:sp>
        <p:nvSpPr>
          <p:cNvPr id="2351" name="Google Shape;2351;g20f41e192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2" name="Google Shape;2352;g20f41e192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0" name="Shape 2470"/>
        <p:cNvGrpSpPr/>
        <p:nvPr/>
      </p:nvGrpSpPr>
      <p:grpSpPr>
        <a:xfrm>
          <a:off x="0" y="0"/>
          <a:ext cx="0" cy="0"/>
          <a:chOff x="0" y="0"/>
          <a:chExt cx="0" cy="0"/>
        </a:xfrm>
      </p:grpSpPr>
      <p:sp>
        <p:nvSpPr>
          <p:cNvPr id="2471" name="Google Shape;2471;g26ed3a47c3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2" name="Google Shape;2472;g26ed3a47c3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0" name="Shape 2530"/>
        <p:cNvGrpSpPr/>
        <p:nvPr/>
      </p:nvGrpSpPr>
      <p:grpSpPr>
        <a:xfrm>
          <a:off x="0" y="0"/>
          <a:ext cx="0" cy="0"/>
          <a:chOff x="0" y="0"/>
          <a:chExt cx="0" cy="0"/>
        </a:xfrm>
      </p:grpSpPr>
      <p:sp>
        <p:nvSpPr>
          <p:cNvPr id="2531" name="Google Shape;2531;g26ed6ddb924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2" name="Google Shape;2532;g26ed6ddb924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900">
                <a:solidFill>
                  <a:srgbClr val="333333"/>
                </a:solidFill>
                <a:latin typeface="Golos Text"/>
                <a:ea typeface="Golos Text"/>
                <a:cs typeface="Golos Text"/>
                <a:sym typeface="Golos Text"/>
              </a:rPr>
              <a:t>Toronto's current tools provide:</a:t>
            </a:r>
            <a:endParaRPr sz="900">
              <a:solidFill>
                <a:srgbClr val="333333"/>
              </a:solidFill>
              <a:latin typeface="Golos Text"/>
              <a:ea typeface="Golos Text"/>
              <a:cs typeface="Golos Text"/>
              <a:sym typeface="Golos Text"/>
            </a:endParaRPr>
          </a:p>
          <a:p>
            <a:pPr indent="-285750" lvl="0" marL="457200" rtl="0" algn="just">
              <a:lnSpc>
                <a:spcPct val="115000"/>
              </a:lnSpc>
              <a:spcBef>
                <a:spcPts val="0"/>
              </a:spcBef>
              <a:spcAft>
                <a:spcPts val="0"/>
              </a:spcAft>
              <a:buClr>
                <a:srgbClr val="333333"/>
              </a:buClr>
              <a:buSzPts val="900"/>
              <a:buFont typeface="Golos Text"/>
              <a:buChar char="●"/>
            </a:pPr>
            <a:r>
              <a:rPr lang="en" sz="900">
                <a:solidFill>
                  <a:srgbClr val="333333"/>
                </a:solidFill>
                <a:latin typeface="Golos Text"/>
                <a:ea typeface="Golos Text"/>
                <a:cs typeface="Golos Text"/>
                <a:sym typeface="Golos Text"/>
              </a:rPr>
              <a:t>only static information</a:t>
            </a:r>
            <a:endParaRPr sz="900">
              <a:solidFill>
                <a:srgbClr val="333333"/>
              </a:solidFill>
              <a:latin typeface="Golos Text"/>
              <a:ea typeface="Golos Text"/>
              <a:cs typeface="Golos Text"/>
              <a:sym typeface="Golos Text"/>
            </a:endParaRPr>
          </a:p>
          <a:p>
            <a:pPr indent="-285750" lvl="0" marL="457200" rtl="0" algn="just">
              <a:lnSpc>
                <a:spcPct val="115000"/>
              </a:lnSpc>
              <a:spcBef>
                <a:spcPts val="0"/>
              </a:spcBef>
              <a:spcAft>
                <a:spcPts val="0"/>
              </a:spcAft>
              <a:buClr>
                <a:srgbClr val="333333"/>
              </a:buClr>
              <a:buSzPts val="900"/>
              <a:buFont typeface="Golos Text"/>
              <a:buChar char="●"/>
            </a:pPr>
            <a:r>
              <a:rPr lang="en" sz="900">
                <a:solidFill>
                  <a:srgbClr val="333333"/>
                </a:solidFill>
                <a:latin typeface="Golos Text"/>
                <a:ea typeface="Golos Text"/>
                <a:cs typeface="Golos Text"/>
                <a:sym typeface="Golos Text"/>
              </a:rPr>
              <a:t>lacking the dynamic assistance. </a:t>
            </a:r>
            <a:endParaRPr sz="900">
              <a:solidFill>
                <a:srgbClr val="333333"/>
              </a:solidFill>
              <a:latin typeface="Golos Text"/>
              <a:ea typeface="Golos Text"/>
              <a:cs typeface="Golos Text"/>
              <a:sym typeface="Golos Text"/>
            </a:endParaRPr>
          </a:p>
          <a:p>
            <a:pPr indent="0" lvl="0" marL="0" rtl="0" algn="just">
              <a:lnSpc>
                <a:spcPct val="115000"/>
              </a:lnSpc>
              <a:spcBef>
                <a:spcPts val="0"/>
              </a:spcBef>
              <a:spcAft>
                <a:spcPts val="0"/>
              </a:spcAft>
              <a:buClr>
                <a:schemeClr val="dk1"/>
              </a:buClr>
              <a:buSzPts val="1100"/>
              <a:buFont typeface="Arial"/>
              <a:buNone/>
            </a:pPr>
            <a:r>
              <a:t/>
            </a:r>
            <a:endParaRPr sz="900">
              <a:solidFill>
                <a:srgbClr val="333333"/>
              </a:solidFill>
              <a:latin typeface="Golos Text"/>
              <a:ea typeface="Golos Text"/>
              <a:cs typeface="Golos Text"/>
              <a:sym typeface="Golos Text"/>
            </a:endParaRPr>
          </a:p>
          <a:p>
            <a:pPr indent="0" lvl="0" marL="0" rtl="0" algn="just">
              <a:lnSpc>
                <a:spcPct val="115000"/>
              </a:lnSpc>
              <a:spcBef>
                <a:spcPts val="0"/>
              </a:spcBef>
              <a:spcAft>
                <a:spcPts val="0"/>
              </a:spcAft>
              <a:buClr>
                <a:schemeClr val="dk1"/>
              </a:buClr>
              <a:buSzPts val="1100"/>
              <a:buFont typeface="Arial"/>
              <a:buNone/>
            </a:pPr>
            <a:r>
              <a:rPr lang="en" sz="900">
                <a:solidFill>
                  <a:srgbClr val="333333"/>
                </a:solidFill>
                <a:latin typeface="Golos Text"/>
                <a:ea typeface="Golos Text"/>
                <a:cs typeface="Golos Text"/>
                <a:sym typeface="Golos Text"/>
              </a:rPr>
              <a:t>WasteWise is here to change that with AI-driven guidance to clear up recycling rules, simplify the sorting process, and foster environmental responsibility. This is not just for Toronto—WasteWise has the potential to innovate waste management on a larger scale.</a:t>
            </a:r>
            <a:endParaRPr sz="900">
              <a:solidFill>
                <a:srgbClr val="333333"/>
              </a:solidFill>
              <a:latin typeface="Golos Text"/>
              <a:ea typeface="Golos Text"/>
              <a:cs typeface="Golos Text"/>
              <a:sym typeface="Golos Text"/>
            </a:endParaRPr>
          </a:p>
          <a:p>
            <a:pPr indent="0" lvl="0" marL="0" rtl="0" algn="just">
              <a:spcBef>
                <a:spcPts val="0"/>
              </a:spcBef>
              <a:spcAft>
                <a:spcPts val="0"/>
              </a:spcAft>
              <a:buClr>
                <a:schemeClr val="dk1"/>
              </a:buClr>
              <a:buSzPts val="1100"/>
              <a:buFont typeface="Arial"/>
              <a:buNone/>
            </a:pPr>
            <a:r>
              <a:t/>
            </a:r>
            <a:endParaRPr sz="900">
              <a:solidFill>
                <a:srgbClr val="333333"/>
              </a:solidFill>
              <a:latin typeface="Golos Text"/>
              <a:ea typeface="Golos Text"/>
              <a:cs typeface="Golos Text"/>
              <a:sym typeface="Golos Text"/>
            </a:endParaRPr>
          </a:p>
          <a:p>
            <a:pPr indent="0" lvl="0" marL="0" rtl="0" algn="just">
              <a:spcBef>
                <a:spcPts val="0"/>
              </a:spcBef>
              <a:spcAft>
                <a:spcPts val="0"/>
              </a:spcAft>
              <a:buClr>
                <a:schemeClr val="dk1"/>
              </a:buClr>
              <a:buSzPts val="1100"/>
              <a:buFont typeface="Arial"/>
              <a:buNone/>
            </a:pPr>
            <a:r>
              <a:rPr lang="en" sz="900">
                <a:solidFill>
                  <a:srgbClr val="333333"/>
                </a:solidFill>
                <a:latin typeface="Golos Text"/>
                <a:ea typeface="Golos Text"/>
                <a:cs typeface="Golos Text"/>
                <a:sym typeface="Golos Text"/>
              </a:rPr>
              <a:t> </a:t>
            </a:r>
            <a:endParaRPr sz="700">
              <a:solidFill>
                <a:schemeClr val="dk1"/>
              </a:solidFill>
            </a:endParaRPr>
          </a:p>
          <a:p>
            <a:pPr indent="0" lvl="0" marL="0" rtl="0" algn="l">
              <a:spcBef>
                <a:spcPts val="0"/>
              </a:spcBef>
              <a:spcAft>
                <a:spcPts val="0"/>
              </a:spcAft>
              <a:buNone/>
            </a:pPr>
            <a:r>
              <a:t/>
            </a:r>
            <a:endParaRPr sz="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1" name="Shape 2551"/>
        <p:cNvGrpSpPr/>
        <p:nvPr/>
      </p:nvGrpSpPr>
      <p:grpSpPr>
        <a:xfrm>
          <a:off x="0" y="0"/>
          <a:ext cx="0" cy="0"/>
          <a:chOff x="0" y="0"/>
          <a:chExt cx="0" cy="0"/>
        </a:xfrm>
      </p:grpSpPr>
      <p:sp>
        <p:nvSpPr>
          <p:cNvPr id="2552" name="Google Shape;2552;g26ed6ddb924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3" name="Google Shape;2553;g26ed6ddb924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8" name="Shape 2558"/>
        <p:cNvGrpSpPr/>
        <p:nvPr/>
      </p:nvGrpSpPr>
      <p:grpSpPr>
        <a:xfrm>
          <a:off x="0" y="0"/>
          <a:ext cx="0" cy="0"/>
          <a:chOff x="0" y="0"/>
          <a:chExt cx="0" cy="0"/>
        </a:xfrm>
      </p:grpSpPr>
      <p:sp>
        <p:nvSpPr>
          <p:cNvPr id="2559" name="Google Shape;2559;g26ed6ddb924_7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0" name="Google Shape;2560;g26ed6ddb924_7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5" name="Shape 2565"/>
        <p:cNvGrpSpPr/>
        <p:nvPr/>
      </p:nvGrpSpPr>
      <p:grpSpPr>
        <a:xfrm>
          <a:off x="0" y="0"/>
          <a:ext cx="0" cy="0"/>
          <a:chOff x="0" y="0"/>
          <a:chExt cx="0" cy="0"/>
        </a:xfrm>
      </p:grpSpPr>
      <p:sp>
        <p:nvSpPr>
          <p:cNvPr id="2566" name="Google Shape;2566;g26ed6ddb924_6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7" name="Google Shape;2567;g26ed6ddb924_6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 y="4277172"/>
            <a:ext cx="7497429" cy="1289413"/>
            <a:chOff x="-7" y="4277172"/>
            <a:chExt cx="7497429" cy="1289413"/>
          </a:xfrm>
        </p:grpSpPr>
        <p:sp>
          <p:nvSpPr>
            <p:cNvPr id="11" name="Google Shape;11;p2"/>
            <p:cNvSpPr/>
            <p:nvPr/>
          </p:nvSpPr>
          <p:spPr>
            <a:xfrm>
              <a:off x="-7" y="4277172"/>
              <a:ext cx="7497429" cy="1289413"/>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2793314" y="4501287"/>
              <a:ext cx="317075" cy="150526"/>
              <a:chOff x="2964652" y="4501287"/>
              <a:chExt cx="317075" cy="150526"/>
            </a:xfrm>
          </p:grpSpPr>
          <p:sp>
            <p:nvSpPr>
              <p:cNvPr id="13" name="Google Shape;13;p2"/>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1318077" y="4780312"/>
              <a:ext cx="317074" cy="150526"/>
              <a:chOff x="1295018" y="4348890"/>
              <a:chExt cx="316599" cy="150526"/>
            </a:xfrm>
          </p:grpSpPr>
          <p:sp>
            <p:nvSpPr>
              <p:cNvPr id="21" name="Google Shape;21;p2"/>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4554127" y="4846612"/>
              <a:ext cx="317074" cy="150526"/>
              <a:chOff x="1295018" y="4348890"/>
              <a:chExt cx="316599" cy="150526"/>
            </a:xfrm>
          </p:grpSpPr>
          <p:sp>
            <p:nvSpPr>
              <p:cNvPr id="29" name="Google Shape;29;p2"/>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 name="Google Shape;36;p2"/>
          <p:cNvSpPr/>
          <p:nvPr/>
        </p:nvSpPr>
        <p:spPr>
          <a:xfrm>
            <a:off x="5561575" y="1186725"/>
            <a:ext cx="5162994" cy="3909700"/>
          </a:xfrm>
          <a:custGeom>
            <a:rect b="b" l="l" r="r" t="t"/>
            <a:pathLst>
              <a:path extrusionOk="0" h="135836" w="178805">
                <a:moveTo>
                  <a:pt x="37325" y="1"/>
                </a:moveTo>
                <a:cubicBezTo>
                  <a:pt x="36506" y="1"/>
                  <a:pt x="35687" y="20"/>
                  <a:pt x="34867" y="59"/>
                </a:cubicBezTo>
                <a:cubicBezTo>
                  <a:pt x="25728" y="475"/>
                  <a:pt x="16305" y="3741"/>
                  <a:pt x="10388" y="10775"/>
                </a:cubicBezTo>
                <a:cubicBezTo>
                  <a:pt x="4493" y="17788"/>
                  <a:pt x="3178" y="28965"/>
                  <a:pt x="8941" y="36109"/>
                </a:cubicBezTo>
                <a:cubicBezTo>
                  <a:pt x="11199" y="38936"/>
                  <a:pt x="14332" y="40930"/>
                  <a:pt x="16853" y="43538"/>
                </a:cubicBezTo>
                <a:cubicBezTo>
                  <a:pt x="19373" y="46146"/>
                  <a:pt x="21301" y="49850"/>
                  <a:pt x="20337" y="53312"/>
                </a:cubicBezTo>
                <a:cubicBezTo>
                  <a:pt x="19417" y="56490"/>
                  <a:pt x="16392" y="58572"/>
                  <a:pt x="13368" y="59931"/>
                </a:cubicBezTo>
                <a:cubicBezTo>
                  <a:pt x="10366" y="61289"/>
                  <a:pt x="7079" y="62297"/>
                  <a:pt x="4668" y="64577"/>
                </a:cubicBezTo>
                <a:cubicBezTo>
                  <a:pt x="0" y="68960"/>
                  <a:pt x="241" y="76827"/>
                  <a:pt x="3594" y="82306"/>
                </a:cubicBezTo>
                <a:cubicBezTo>
                  <a:pt x="6925" y="87785"/>
                  <a:pt x="12557" y="91379"/>
                  <a:pt x="18080" y="94600"/>
                </a:cubicBezTo>
                <a:cubicBezTo>
                  <a:pt x="45013" y="110291"/>
                  <a:pt x="74160" y="121797"/>
                  <a:pt x="103527" y="132206"/>
                </a:cubicBezTo>
                <a:cubicBezTo>
                  <a:pt x="110192" y="134574"/>
                  <a:pt x="117230" y="135835"/>
                  <a:pt x="124208" y="135835"/>
                </a:cubicBezTo>
                <a:cubicBezTo>
                  <a:pt x="133636" y="135835"/>
                  <a:pt x="142956" y="133533"/>
                  <a:pt x="151104" y="128546"/>
                </a:cubicBezTo>
                <a:cubicBezTo>
                  <a:pt x="165305" y="119868"/>
                  <a:pt x="175123" y="104374"/>
                  <a:pt x="176964" y="87872"/>
                </a:cubicBezTo>
                <a:cubicBezTo>
                  <a:pt x="178805" y="71326"/>
                  <a:pt x="172647" y="54079"/>
                  <a:pt x="160703" y="42464"/>
                </a:cubicBezTo>
                <a:cubicBezTo>
                  <a:pt x="148365" y="30477"/>
                  <a:pt x="131271" y="24998"/>
                  <a:pt x="114857" y="19892"/>
                </a:cubicBezTo>
                <a:cubicBezTo>
                  <a:pt x="98070" y="14676"/>
                  <a:pt x="79135" y="7882"/>
                  <a:pt x="62020" y="3850"/>
                </a:cubicBezTo>
                <a:cubicBezTo>
                  <a:pt x="53899" y="1935"/>
                  <a:pt x="45650" y="1"/>
                  <a:pt x="37325"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688300" y="3391150"/>
            <a:ext cx="1827725" cy="1289425"/>
          </a:xfrm>
          <a:custGeom>
            <a:rect b="b" l="l" r="r" t="t"/>
            <a:pathLst>
              <a:path extrusionOk="0" h="51577" w="73109">
                <a:moveTo>
                  <a:pt x="14983" y="1"/>
                </a:moveTo>
                <a:cubicBezTo>
                  <a:pt x="14672" y="1"/>
                  <a:pt x="14360" y="24"/>
                  <a:pt x="14048" y="76"/>
                </a:cubicBezTo>
                <a:cubicBezTo>
                  <a:pt x="11944" y="427"/>
                  <a:pt x="10059" y="2662"/>
                  <a:pt x="10848" y="4634"/>
                </a:cubicBezTo>
                <a:cubicBezTo>
                  <a:pt x="11484" y="6190"/>
                  <a:pt x="13346" y="6760"/>
                  <a:pt x="14968" y="7264"/>
                </a:cubicBezTo>
                <a:cubicBezTo>
                  <a:pt x="16568" y="7746"/>
                  <a:pt x="18409" y="8667"/>
                  <a:pt x="18628" y="10332"/>
                </a:cubicBezTo>
                <a:cubicBezTo>
                  <a:pt x="18877" y="12132"/>
                  <a:pt x="16933" y="13464"/>
                  <a:pt x="15108" y="13464"/>
                </a:cubicBezTo>
                <a:cubicBezTo>
                  <a:pt x="14845" y="13464"/>
                  <a:pt x="14584" y="13436"/>
                  <a:pt x="14332" y="13378"/>
                </a:cubicBezTo>
                <a:cubicBezTo>
                  <a:pt x="12338" y="12896"/>
                  <a:pt x="10804" y="11318"/>
                  <a:pt x="9292" y="9916"/>
                </a:cubicBezTo>
                <a:cubicBezTo>
                  <a:pt x="7910" y="8652"/>
                  <a:pt x="6244" y="7460"/>
                  <a:pt x="4421" y="7460"/>
                </a:cubicBezTo>
                <a:cubicBezTo>
                  <a:pt x="4220" y="7460"/>
                  <a:pt x="4018" y="7475"/>
                  <a:pt x="3813" y="7505"/>
                </a:cubicBezTo>
                <a:cubicBezTo>
                  <a:pt x="1644" y="7834"/>
                  <a:pt x="110" y="10025"/>
                  <a:pt x="66" y="12195"/>
                </a:cubicBezTo>
                <a:cubicBezTo>
                  <a:pt x="0" y="14364"/>
                  <a:pt x="1183" y="16446"/>
                  <a:pt x="2783" y="17915"/>
                </a:cubicBezTo>
                <a:cubicBezTo>
                  <a:pt x="4361" y="19405"/>
                  <a:pt x="6333" y="20435"/>
                  <a:pt x="8262" y="21421"/>
                </a:cubicBezTo>
                <a:cubicBezTo>
                  <a:pt x="13105" y="23919"/>
                  <a:pt x="59390" y="49100"/>
                  <a:pt x="64277" y="51576"/>
                </a:cubicBezTo>
                <a:lnTo>
                  <a:pt x="73109" y="26155"/>
                </a:lnTo>
                <a:cubicBezTo>
                  <a:pt x="67937" y="23788"/>
                  <a:pt x="25378" y="3911"/>
                  <a:pt x="20184" y="1522"/>
                </a:cubicBezTo>
                <a:cubicBezTo>
                  <a:pt x="18539" y="793"/>
                  <a:pt x="16783" y="1"/>
                  <a:pt x="149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2"/>
          <p:cNvGrpSpPr/>
          <p:nvPr/>
        </p:nvGrpSpPr>
        <p:grpSpPr>
          <a:xfrm>
            <a:off x="6927125" y="0"/>
            <a:ext cx="2329250" cy="4649994"/>
            <a:chOff x="6850925" y="0"/>
            <a:chExt cx="2329250" cy="4649994"/>
          </a:xfrm>
        </p:grpSpPr>
        <p:sp>
          <p:nvSpPr>
            <p:cNvPr id="39" name="Google Shape;39;p2"/>
            <p:cNvSpPr/>
            <p:nvPr/>
          </p:nvSpPr>
          <p:spPr>
            <a:xfrm>
              <a:off x="8608175" y="1047075"/>
              <a:ext cx="572000" cy="3602919"/>
            </a:xfrm>
            <a:custGeom>
              <a:rect b="b" l="l" r="r" t="t"/>
              <a:pathLst>
                <a:path extrusionOk="0" h="106179" w="22880">
                  <a:moveTo>
                    <a:pt x="20140" y="0"/>
                  </a:moveTo>
                  <a:lnTo>
                    <a:pt x="5479" y="2586"/>
                  </a:lnTo>
                  <a:cubicBezTo>
                    <a:pt x="5479" y="2586"/>
                    <a:pt x="11615" y="41420"/>
                    <a:pt x="0" y="99911"/>
                  </a:cubicBezTo>
                  <a:lnTo>
                    <a:pt x="22880" y="106179"/>
                  </a:lnTo>
                  <a:lnTo>
                    <a:pt x="22880" y="106179"/>
                  </a:lnTo>
                  <a:lnTo>
                    <a:pt x="2014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850925" y="0"/>
              <a:ext cx="2329201" cy="1547894"/>
            </a:xfrm>
            <a:custGeom>
              <a:rect b="b" l="l" r="r" t="t"/>
              <a:pathLst>
                <a:path extrusionOk="0" h="42324" w="79815">
                  <a:moveTo>
                    <a:pt x="2367" y="1"/>
                  </a:moveTo>
                  <a:cubicBezTo>
                    <a:pt x="0" y="3726"/>
                    <a:pt x="636" y="8372"/>
                    <a:pt x="3945" y="11681"/>
                  </a:cubicBezTo>
                  <a:cubicBezTo>
                    <a:pt x="6935" y="14652"/>
                    <a:pt x="11975" y="16510"/>
                    <a:pt x="17081" y="16510"/>
                  </a:cubicBezTo>
                  <a:cubicBezTo>
                    <a:pt x="17663" y="16510"/>
                    <a:pt x="18245" y="16486"/>
                    <a:pt x="18825" y="16437"/>
                  </a:cubicBezTo>
                  <a:cubicBezTo>
                    <a:pt x="19921" y="21258"/>
                    <a:pt x="25334" y="25203"/>
                    <a:pt x="31711" y="26934"/>
                  </a:cubicBezTo>
                  <a:cubicBezTo>
                    <a:pt x="34901" y="27803"/>
                    <a:pt x="38283" y="28175"/>
                    <a:pt x="41693" y="28175"/>
                  </a:cubicBezTo>
                  <a:cubicBezTo>
                    <a:pt x="45077" y="28175"/>
                    <a:pt x="48488" y="27808"/>
                    <a:pt x="51764" y="27197"/>
                  </a:cubicBezTo>
                  <a:lnTo>
                    <a:pt x="51764" y="27197"/>
                  </a:lnTo>
                  <a:cubicBezTo>
                    <a:pt x="50142" y="32260"/>
                    <a:pt x="56410" y="36708"/>
                    <a:pt x="62436" y="39491"/>
                  </a:cubicBezTo>
                  <a:cubicBezTo>
                    <a:pt x="65132" y="40719"/>
                    <a:pt x="68003" y="41858"/>
                    <a:pt x="71158" y="42231"/>
                  </a:cubicBezTo>
                  <a:cubicBezTo>
                    <a:pt x="71707" y="42292"/>
                    <a:pt x="72268" y="42323"/>
                    <a:pt x="72830" y="42323"/>
                  </a:cubicBezTo>
                  <a:cubicBezTo>
                    <a:pt x="75480" y="42323"/>
                    <a:pt x="78170" y="41631"/>
                    <a:pt x="79815" y="40149"/>
                  </a:cubicBezTo>
                  <a:lnTo>
                    <a:pt x="779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642560" y="671213"/>
              <a:ext cx="1116026" cy="515509"/>
            </a:xfrm>
            <a:custGeom>
              <a:rect b="b" l="l" r="r" t="t"/>
              <a:pathLst>
                <a:path extrusionOk="0" fill="none" h="17665" w="38243">
                  <a:moveTo>
                    <a:pt x="38242" y="17664"/>
                  </a:moveTo>
                  <a:cubicBezTo>
                    <a:pt x="33224" y="14706"/>
                    <a:pt x="30638" y="9731"/>
                    <a:pt x="31711" y="5129"/>
                  </a:cubicBezTo>
                  <a:cubicBezTo>
                    <a:pt x="26233" y="6773"/>
                    <a:pt x="20184" y="7562"/>
                    <a:pt x="14355" y="6838"/>
                  </a:cubicBezTo>
                  <a:cubicBezTo>
                    <a:pt x="8503" y="6093"/>
                    <a:pt x="2959" y="3683"/>
                    <a:pt x="0" y="1"/>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821850" y="1710425"/>
              <a:ext cx="161650" cy="2387834"/>
            </a:xfrm>
            <a:custGeom>
              <a:rect b="b" l="l" r="r" t="t"/>
              <a:pathLst>
                <a:path extrusionOk="0" fill="none" h="77843" w="6466">
                  <a:moveTo>
                    <a:pt x="2389" y="0"/>
                  </a:moveTo>
                  <a:cubicBezTo>
                    <a:pt x="2389" y="0"/>
                    <a:pt x="6465" y="34933"/>
                    <a:pt x="0" y="77843"/>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2"/>
          <p:cNvGrpSpPr/>
          <p:nvPr/>
        </p:nvGrpSpPr>
        <p:grpSpPr>
          <a:xfrm>
            <a:off x="167125" y="3717550"/>
            <a:ext cx="428475" cy="1089975"/>
            <a:chOff x="265500" y="3139425"/>
            <a:chExt cx="428475" cy="1089975"/>
          </a:xfrm>
        </p:grpSpPr>
        <p:sp>
          <p:nvSpPr>
            <p:cNvPr id="44" name="Google Shape;44;p2"/>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2"/>
          <p:cNvSpPr/>
          <p:nvPr/>
        </p:nvSpPr>
        <p:spPr>
          <a:xfrm>
            <a:off x="6328150" y="3709549"/>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0072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txBox="1"/>
          <p:nvPr>
            <p:ph type="ctrTitle"/>
          </p:nvPr>
        </p:nvSpPr>
        <p:spPr>
          <a:xfrm>
            <a:off x="830475" y="538525"/>
            <a:ext cx="5566800" cy="21366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53" name="Google Shape;53;p2"/>
          <p:cNvSpPr txBox="1"/>
          <p:nvPr>
            <p:ph idx="1" type="subTitle"/>
          </p:nvPr>
        </p:nvSpPr>
        <p:spPr>
          <a:xfrm>
            <a:off x="830466" y="2675025"/>
            <a:ext cx="2740200" cy="6945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4" name="Google Shape;54;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6" name="Shape 596"/>
        <p:cNvGrpSpPr/>
        <p:nvPr/>
      </p:nvGrpSpPr>
      <p:grpSpPr>
        <a:xfrm>
          <a:off x="0" y="0"/>
          <a:ext cx="0" cy="0"/>
          <a:chOff x="0" y="0"/>
          <a:chExt cx="0" cy="0"/>
        </a:xfrm>
      </p:grpSpPr>
      <p:grpSp>
        <p:nvGrpSpPr>
          <p:cNvPr id="597" name="Google Shape;597;p11"/>
          <p:cNvGrpSpPr/>
          <p:nvPr/>
        </p:nvGrpSpPr>
        <p:grpSpPr>
          <a:xfrm flipH="1">
            <a:off x="-109821" y="0"/>
            <a:ext cx="2361768" cy="5085859"/>
            <a:chOff x="6888104" y="0"/>
            <a:chExt cx="2361768" cy="5085859"/>
          </a:xfrm>
        </p:grpSpPr>
        <p:grpSp>
          <p:nvGrpSpPr>
            <p:cNvPr id="598" name="Google Shape;598;p11"/>
            <p:cNvGrpSpPr/>
            <p:nvPr/>
          </p:nvGrpSpPr>
          <p:grpSpPr>
            <a:xfrm>
              <a:off x="6888104" y="0"/>
              <a:ext cx="2361768" cy="5085859"/>
              <a:chOff x="6850925" y="0"/>
              <a:chExt cx="2361768" cy="5085859"/>
            </a:xfrm>
          </p:grpSpPr>
          <p:sp>
            <p:nvSpPr>
              <p:cNvPr id="599" name="Google Shape;599;p11"/>
              <p:cNvSpPr/>
              <p:nvPr/>
            </p:nvSpPr>
            <p:spPr>
              <a:xfrm>
                <a:off x="8640693" y="1047075"/>
                <a:ext cx="572000" cy="4038784"/>
              </a:xfrm>
              <a:custGeom>
                <a:rect b="b" l="l" r="r" t="t"/>
                <a:pathLst>
                  <a:path extrusionOk="0" h="106179" w="22880">
                    <a:moveTo>
                      <a:pt x="20140" y="0"/>
                    </a:moveTo>
                    <a:lnTo>
                      <a:pt x="5479" y="2586"/>
                    </a:lnTo>
                    <a:cubicBezTo>
                      <a:pt x="5479" y="2586"/>
                      <a:pt x="11615" y="41420"/>
                      <a:pt x="0" y="99911"/>
                    </a:cubicBezTo>
                    <a:lnTo>
                      <a:pt x="22880" y="106179"/>
                    </a:lnTo>
                    <a:lnTo>
                      <a:pt x="22880" y="106179"/>
                    </a:lnTo>
                    <a:lnTo>
                      <a:pt x="2014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6850925" y="0"/>
                <a:ext cx="2329201" cy="1547894"/>
              </a:xfrm>
              <a:custGeom>
                <a:rect b="b" l="l" r="r" t="t"/>
                <a:pathLst>
                  <a:path extrusionOk="0" h="42324" w="79815">
                    <a:moveTo>
                      <a:pt x="2367" y="1"/>
                    </a:moveTo>
                    <a:cubicBezTo>
                      <a:pt x="0" y="3726"/>
                      <a:pt x="636" y="8372"/>
                      <a:pt x="3945" y="11681"/>
                    </a:cubicBezTo>
                    <a:cubicBezTo>
                      <a:pt x="6935" y="14652"/>
                      <a:pt x="11975" y="16510"/>
                      <a:pt x="17081" y="16510"/>
                    </a:cubicBezTo>
                    <a:cubicBezTo>
                      <a:pt x="17663" y="16510"/>
                      <a:pt x="18245" y="16486"/>
                      <a:pt x="18825" y="16437"/>
                    </a:cubicBezTo>
                    <a:cubicBezTo>
                      <a:pt x="19921" y="21258"/>
                      <a:pt x="25334" y="25203"/>
                      <a:pt x="31711" y="26934"/>
                    </a:cubicBezTo>
                    <a:cubicBezTo>
                      <a:pt x="34901" y="27803"/>
                      <a:pt x="38283" y="28175"/>
                      <a:pt x="41693" y="28175"/>
                    </a:cubicBezTo>
                    <a:cubicBezTo>
                      <a:pt x="45077" y="28175"/>
                      <a:pt x="48488" y="27808"/>
                      <a:pt x="51764" y="27197"/>
                    </a:cubicBezTo>
                    <a:lnTo>
                      <a:pt x="51764" y="27197"/>
                    </a:lnTo>
                    <a:cubicBezTo>
                      <a:pt x="50142" y="32260"/>
                      <a:pt x="56410" y="36708"/>
                      <a:pt x="62436" y="39491"/>
                    </a:cubicBezTo>
                    <a:cubicBezTo>
                      <a:pt x="65132" y="40719"/>
                      <a:pt x="68003" y="41858"/>
                      <a:pt x="71158" y="42231"/>
                    </a:cubicBezTo>
                    <a:cubicBezTo>
                      <a:pt x="71707" y="42292"/>
                      <a:pt x="72268" y="42323"/>
                      <a:pt x="72830" y="42323"/>
                    </a:cubicBezTo>
                    <a:cubicBezTo>
                      <a:pt x="75480" y="42323"/>
                      <a:pt x="78170" y="41631"/>
                      <a:pt x="79815" y="40149"/>
                    </a:cubicBezTo>
                    <a:lnTo>
                      <a:pt x="779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7642560" y="671213"/>
                <a:ext cx="1116026" cy="515509"/>
              </a:xfrm>
              <a:custGeom>
                <a:rect b="b" l="l" r="r" t="t"/>
                <a:pathLst>
                  <a:path extrusionOk="0" fill="none" h="17665" w="38243">
                    <a:moveTo>
                      <a:pt x="38242" y="17664"/>
                    </a:moveTo>
                    <a:cubicBezTo>
                      <a:pt x="33224" y="14706"/>
                      <a:pt x="30638" y="9731"/>
                      <a:pt x="31711" y="5129"/>
                    </a:cubicBezTo>
                    <a:cubicBezTo>
                      <a:pt x="26233" y="6773"/>
                      <a:pt x="20184" y="7562"/>
                      <a:pt x="14355" y="6838"/>
                    </a:cubicBezTo>
                    <a:cubicBezTo>
                      <a:pt x="8503" y="6093"/>
                      <a:pt x="2959" y="3683"/>
                      <a:pt x="0" y="1"/>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54368" y="1710425"/>
                <a:ext cx="161650" cy="2387834"/>
              </a:xfrm>
              <a:custGeom>
                <a:rect b="b" l="l" r="r" t="t"/>
                <a:pathLst>
                  <a:path extrusionOk="0" fill="none" h="77843" w="6466">
                    <a:moveTo>
                      <a:pt x="2389" y="0"/>
                    </a:moveTo>
                    <a:cubicBezTo>
                      <a:pt x="2389" y="0"/>
                      <a:pt x="6465" y="34933"/>
                      <a:pt x="0" y="77843"/>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11"/>
            <p:cNvGrpSpPr/>
            <p:nvPr/>
          </p:nvGrpSpPr>
          <p:grpSpPr>
            <a:xfrm>
              <a:off x="7828569" y="1621229"/>
              <a:ext cx="1109345" cy="893372"/>
              <a:chOff x="-8445675" y="2391000"/>
              <a:chExt cx="2256600" cy="1817275"/>
            </a:xfrm>
          </p:grpSpPr>
          <p:sp>
            <p:nvSpPr>
              <p:cNvPr id="604" name="Google Shape;604;p11"/>
              <p:cNvSpPr/>
              <p:nvPr/>
            </p:nvSpPr>
            <p:spPr>
              <a:xfrm>
                <a:off x="-8445675" y="2717075"/>
                <a:ext cx="2256600" cy="1491200"/>
              </a:xfrm>
              <a:custGeom>
                <a:rect b="b" l="l" r="r" t="t"/>
                <a:pathLst>
                  <a:path extrusionOk="0" h="59648" w="90264">
                    <a:moveTo>
                      <a:pt x="0" y="1"/>
                    </a:moveTo>
                    <a:lnTo>
                      <a:pt x="1334" y="6772"/>
                    </a:lnTo>
                    <a:cubicBezTo>
                      <a:pt x="1334" y="6772"/>
                      <a:pt x="77422" y="44299"/>
                      <a:pt x="85261" y="56741"/>
                    </a:cubicBezTo>
                    <a:cubicBezTo>
                      <a:pt x="86551" y="58791"/>
                      <a:pt x="87373" y="59647"/>
                      <a:pt x="87847" y="59647"/>
                    </a:cubicBezTo>
                    <a:cubicBezTo>
                      <a:pt x="90264" y="59647"/>
                      <a:pt x="83593" y="37327"/>
                      <a:pt x="83593" y="37327"/>
                    </a:cubicBezTo>
                    <a:cubicBezTo>
                      <a:pt x="83593" y="37327"/>
                      <a:pt x="24718" y="433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a:off x="-7855250" y="2395850"/>
                <a:ext cx="784750" cy="770750"/>
              </a:xfrm>
              <a:custGeom>
                <a:rect b="b" l="l" r="r" t="t"/>
                <a:pathLst>
                  <a:path extrusionOk="0" h="30830" w="31390">
                    <a:moveTo>
                      <a:pt x="7150" y="0"/>
                    </a:moveTo>
                    <a:cubicBezTo>
                      <a:pt x="7059" y="0"/>
                      <a:pt x="6966" y="2"/>
                      <a:pt x="6872" y="7"/>
                    </a:cubicBezTo>
                    <a:lnTo>
                      <a:pt x="6438" y="7"/>
                    </a:lnTo>
                    <a:cubicBezTo>
                      <a:pt x="6338" y="7"/>
                      <a:pt x="6204" y="7"/>
                      <a:pt x="6071" y="40"/>
                    </a:cubicBezTo>
                    <a:cubicBezTo>
                      <a:pt x="6004" y="74"/>
                      <a:pt x="5871" y="74"/>
                      <a:pt x="5771" y="141"/>
                    </a:cubicBezTo>
                    <a:cubicBezTo>
                      <a:pt x="5737" y="141"/>
                      <a:pt x="5671" y="174"/>
                      <a:pt x="5604" y="174"/>
                    </a:cubicBezTo>
                    <a:cubicBezTo>
                      <a:pt x="5571" y="174"/>
                      <a:pt x="5537" y="207"/>
                      <a:pt x="5504" y="207"/>
                    </a:cubicBezTo>
                    <a:cubicBezTo>
                      <a:pt x="5404" y="241"/>
                      <a:pt x="5371" y="241"/>
                      <a:pt x="5270" y="307"/>
                    </a:cubicBezTo>
                    <a:cubicBezTo>
                      <a:pt x="5237" y="341"/>
                      <a:pt x="5170" y="341"/>
                      <a:pt x="5104" y="374"/>
                    </a:cubicBezTo>
                    <a:cubicBezTo>
                      <a:pt x="5070" y="374"/>
                      <a:pt x="5004" y="407"/>
                      <a:pt x="4937" y="474"/>
                    </a:cubicBezTo>
                    <a:lnTo>
                      <a:pt x="4703" y="574"/>
                    </a:lnTo>
                    <a:cubicBezTo>
                      <a:pt x="4670" y="641"/>
                      <a:pt x="4603" y="641"/>
                      <a:pt x="4570" y="674"/>
                    </a:cubicBezTo>
                    <a:cubicBezTo>
                      <a:pt x="4537" y="708"/>
                      <a:pt x="4503" y="708"/>
                      <a:pt x="4437" y="741"/>
                    </a:cubicBezTo>
                    <a:cubicBezTo>
                      <a:pt x="4370" y="841"/>
                      <a:pt x="4270" y="874"/>
                      <a:pt x="4203" y="974"/>
                    </a:cubicBezTo>
                    <a:lnTo>
                      <a:pt x="3936" y="1208"/>
                    </a:lnTo>
                    <a:cubicBezTo>
                      <a:pt x="3869" y="1308"/>
                      <a:pt x="3836" y="1375"/>
                      <a:pt x="3736" y="1475"/>
                    </a:cubicBezTo>
                    <a:cubicBezTo>
                      <a:pt x="3736" y="1508"/>
                      <a:pt x="3703" y="1542"/>
                      <a:pt x="3669" y="1575"/>
                    </a:cubicBezTo>
                    <a:cubicBezTo>
                      <a:pt x="3603" y="1675"/>
                      <a:pt x="3569" y="1708"/>
                      <a:pt x="3536" y="1742"/>
                    </a:cubicBezTo>
                    <a:cubicBezTo>
                      <a:pt x="3503" y="1808"/>
                      <a:pt x="3436" y="1842"/>
                      <a:pt x="3402" y="1908"/>
                    </a:cubicBezTo>
                    <a:cubicBezTo>
                      <a:pt x="3369" y="2009"/>
                      <a:pt x="3269" y="2075"/>
                      <a:pt x="3236" y="2175"/>
                    </a:cubicBezTo>
                    <a:cubicBezTo>
                      <a:pt x="3236" y="2209"/>
                      <a:pt x="3202" y="2309"/>
                      <a:pt x="3169" y="2342"/>
                    </a:cubicBezTo>
                    <a:lnTo>
                      <a:pt x="3036" y="2576"/>
                    </a:lnTo>
                    <a:cubicBezTo>
                      <a:pt x="3036" y="2642"/>
                      <a:pt x="3002" y="2676"/>
                      <a:pt x="3002" y="2709"/>
                    </a:cubicBezTo>
                    <a:cubicBezTo>
                      <a:pt x="2935" y="2842"/>
                      <a:pt x="2869" y="2976"/>
                      <a:pt x="2835" y="3076"/>
                    </a:cubicBezTo>
                    <a:cubicBezTo>
                      <a:pt x="2702" y="3343"/>
                      <a:pt x="2602" y="3676"/>
                      <a:pt x="2502" y="3977"/>
                    </a:cubicBezTo>
                    <a:cubicBezTo>
                      <a:pt x="2435" y="4043"/>
                      <a:pt x="2435" y="4143"/>
                      <a:pt x="2402" y="4210"/>
                    </a:cubicBezTo>
                    <a:cubicBezTo>
                      <a:pt x="2368" y="4344"/>
                      <a:pt x="2335" y="4410"/>
                      <a:pt x="2268" y="4544"/>
                    </a:cubicBezTo>
                    <a:cubicBezTo>
                      <a:pt x="2235" y="4677"/>
                      <a:pt x="2202" y="4744"/>
                      <a:pt x="2168" y="4877"/>
                    </a:cubicBezTo>
                    <a:cubicBezTo>
                      <a:pt x="2102" y="5011"/>
                      <a:pt x="2068" y="5077"/>
                      <a:pt x="2035" y="5211"/>
                    </a:cubicBezTo>
                    <a:cubicBezTo>
                      <a:pt x="1501" y="6879"/>
                      <a:pt x="901" y="8513"/>
                      <a:pt x="500" y="10181"/>
                    </a:cubicBezTo>
                    <a:cubicBezTo>
                      <a:pt x="167" y="11482"/>
                      <a:pt x="0" y="12816"/>
                      <a:pt x="33" y="14151"/>
                    </a:cubicBezTo>
                    <a:cubicBezTo>
                      <a:pt x="33" y="14918"/>
                      <a:pt x="133" y="15752"/>
                      <a:pt x="400" y="16519"/>
                    </a:cubicBezTo>
                    <a:cubicBezTo>
                      <a:pt x="734" y="17486"/>
                      <a:pt x="1201" y="18387"/>
                      <a:pt x="1768" y="19254"/>
                    </a:cubicBezTo>
                    <a:cubicBezTo>
                      <a:pt x="3803" y="22356"/>
                      <a:pt x="7105" y="24558"/>
                      <a:pt x="10741" y="25225"/>
                    </a:cubicBezTo>
                    <a:cubicBezTo>
                      <a:pt x="11567" y="25384"/>
                      <a:pt x="12406" y="25463"/>
                      <a:pt x="13243" y="25463"/>
                    </a:cubicBezTo>
                    <a:cubicBezTo>
                      <a:pt x="16089" y="25463"/>
                      <a:pt x="18921" y="24558"/>
                      <a:pt x="21215" y="22857"/>
                    </a:cubicBezTo>
                    <a:cubicBezTo>
                      <a:pt x="22449" y="24892"/>
                      <a:pt x="23717" y="27026"/>
                      <a:pt x="25285" y="28761"/>
                    </a:cubicBezTo>
                    <a:lnTo>
                      <a:pt x="25385" y="28861"/>
                    </a:lnTo>
                    <a:cubicBezTo>
                      <a:pt x="25885" y="29395"/>
                      <a:pt x="26386" y="29895"/>
                      <a:pt x="26953" y="30362"/>
                    </a:cubicBezTo>
                    <a:cubicBezTo>
                      <a:pt x="27219" y="30562"/>
                      <a:pt x="27553" y="30762"/>
                      <a:pt x="27887" y="30829"/>
                    </a:cubicBezTo>
                    <a:lnTo>
                      <a:pt x="27987" y="30829"/>
                    </a:lnTo>
                    <a:cubicBezTo>
                      <a:pt x="28053" y="30829"/>
                      <a:pt x="28120" y="30762"/>
                      <a:pt x="28153" y="30762"/>
                    </a:cubicBezTo>
                    <a:cubicBezTo>
                      <a:pt x="28387" y="30729"/>
                      <a:pt x="28554" y="30562"/>
                      <a:pt x="28620" y="30396"/>
                    </a:cubicBezTo>
                    <a:cubicBezTo>
                      <a:pt x="28620" y="30362"/>
                      <a:pt x="28654" y="30362"/>
                      <a:pt x="28654" y="30329"/>
                    </a:cubicBezTo>
                    <a:cubicBezTo>
                      <a:pt x="28821" y="29995"/>
                      <a:pt x="28821" y="29562"/>
                      <a:pt x="28821" y="29195"/>
                    </a:cubicBezTo>
                    <a:lnTo>
                      <a:pt x="28821" y="29128"/>
                    </a:lnTo>
                    <a:lnTo>
                      <a:pt x="28921" y="29128"/>
                    </a:lnTo>
                    <a:cubicBezTo>
                      <a:pt x="28971" y="29133"/>
                      <a:pt x="29022" y="29135"/>
                      <a:pt x="29075" y="29135"/>
                    </a:cubicBezTo>
                    <a:cubicBezTo>
                      <a:pt x="29406" y="29135"/>
                      <a:pt x="29776" y="29052"/>
                      <a:pt x="30122" y="28995"/>
                    </a:cubicBezTo>
                    <a:lnTo>
                      <a:pt x="30255" y="28995"/>
                    </a:lnTo>
                    <a:cubicBezTo>
                      <a:pt x="30422" y="28961"/>
                      <a:pt x="30589" y="28894"/>
                      <a:pt x="30755" y="28894"/>
                    </a:cubicBezTo>
                    <a:cubicBezTo>
                      <a:pt x="30922" y="28894"/>
                      <a:pt x="31089" y="28861"/>
                      <a:pt x="31156" y="28728"/>
                    </a:cubicBezTo>
                    <a:cubicBezTo>
                      <a:pt x="31156" y="28728"/>
                      <a:pt x="31222" y="28694"/>
                      <a:pt x="31222" y="28661"/>
                    </a:cubicBezTo>
                    <a:cubicBezTo>
                      <a:pt x="31256" y="28628"/>
                      <a:pt x="31256" y="28561"/>
                      <a:pt x="31256" y="28528"/>
                    </a:cubicBezTo>
                    <a:cubicBezTo>
                      <a:pt x="31256" y="28511"/>
                      <a:pt x="31256" y="28494"/>
                      <a:pt x="31272" y="28494"/>
                    </a:cubicBezTo>
                    <a:cubicBezTo>
                      <a:pt x="31289" y="28494"/>
                      <a:pt x="31322" y="28511"/>
                      <a:pt x="31389" y="28561"/>
                    </a:cubicBezTo>
                    <a:cubicBezTo>
                      <a:pt x="31389" y="27860"/>
                      <a:pt x="30855" y="27260"/>
                      <a:pt x="30355" y="26760"/>
                    </a:cubicBezTo>
                    <a:cubicBezTo>
                      <a:pt x="29921" y="26359"/>
                      <a:pt x="29521" y="25926"/>
                      <a:pt x="29087" y="25559"/>
                    </a:cubicBezTo>
                    <a:cubicBezTo>
                      <a:pt x="29054" y="25525"/>
                      <a:pt x="29054" y="25492"/>
                      <a:pt x="29021" y="25492"/>
                    </a:cubicBezTo>
                    <a:lnTo>
                      <a:pt x="26119" y="22723"/>
                    </a:lnTo>
                    <a:lnTo>
                      <a:pt x="26085" y="22690"/>
                    </a:lnTo>
                    <a:cubicBezTo>
                      <a:pt x="26085" y="22690"/>
                      <a:pt x="26119" y="22690"/>
                      <a:pt x="26119" y="22657"/>
                    </a:cubicBezTo>
                    <a:cubicBezTo>
                      <a:pt x="26219" y="22523"/>
                      <a:pt x="26285" y="22390"/>
                      <a:pt x="26352" y="22223"/>
                    </a:cubicBezTo>
                    <a:cubicBezTo>
                      <a:pt x="26386" y="22190"/>
                      <a:pt x="26386" y="22190"/>
                      <a:pt x="26386" y="22156"/>
                    </a:cubicBezTo>
                    <a:cubicBezTo>
                      <a:pt x="26452" y="21756"/>
                      <a:pt x="26419" y="21356"/>
                      <a:pt x="26285" y="20855"/>
                    </a:cubicBezTo>
                    <a:cubicBezTo>
                      <a:pt x="26285" y="20755"/>
                      <a:pt x="26285" y="20722"/>
                      <a:pt x="26252" y="20655"/>
                    </a:cubicBezTo>
                    <a:cubicBezTo>
                      <a:pt x="25552" y="18420"/>
                      <a:pt x="22916" y="15151"/>
                      <a:pt x="20081" y="11882"/>
                    </a:cubicBezTo>
                    <a:lnTo>
                      <a:pt x="20014" y="11816"/>
                    </a:lnTo>
                    <a:cubicBezTo>
                      <a:pt x="17846" y="9247"/>
                      <a:pt x="15511" y="6745"/>
                      <a:pt x="13910" y="4744"/>
                    </a:cubicBezTo>
                    <a:cubicBezTo>
                      <a:pt x="13243" y="3910"/>
                      <a:pt x="12542" y="3043"/>
                      <a:pt x="11775" y="2242"/>
                    </a:cubicBezTo>
                    <a:cubicBezTo>
                      <a:pt x="10502" y="969"/>
                      <a:pt x="9048" y="0"/>
                      <a:pt x="7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a:off x="-7856925" y="2395000"/>
                <a:ext cx="317750" cy="395175"/>
              </a:xfrm>
              <a:custGeom>
                <a:rect b="b" l="l" r="r" t="t"/>
                <a:pathLst>
                  <a:path extrusionOk="0" h="15807" w="12710">
                    <a:moveTo>
                      <a:pt x="7084" y="1"/>
                    </a:moveTo>
                    <a:cubicBezTo>
                      <a:pt x="6992" y="1"/>
                      <a:pt x="6899" y="3"/>
                      <a:pt x="6805" y="8"/>
                    </a:cubicBezTo>
                    <a:cubicBezTo>
                      <a:pt x="3703" y="74"/>
                      <a:pt x="2836" y="2843"/>
                      <a:pt x="2035" y="5345"/>
                    </a:cubicBezTo>
                    <a:cubicBezTo>
                      <a:pt x="1501" y="7013"/>
                      <a:pt x="934" y="8614"/>
                      <a:pt x="501" y="10282"/>
                    </a:cubicBezTo>
                    <a:cubicBezTo>
                      <a:pt x="167" y="11583"/>
                      <a:pt x="0" y="12917"/>
                      <a:pt x="34" y="14251"/>
                    </a:cubicBezTo>
                    <a:cubicBezTo>
                      <a:pt x="134" y="14351"/>
                      <a:pt x="267" y="14418"/>
                      <a:pt x="367" y="14518"/>
                    </a:cubicBezTo>
                    <a:cubicBezTo>
                      <a:pt x="590" y="14642"/>
                      <a:pt x="886" y="14710"/>
                      <a:pt x="1160" y="14710"/>
                    </a:cubicBezTo>
                    <a:cubicBezTo>
                      <a:pt x="1256" y="14710"/>
                      <a:pt x="1349" y="14702"/>
                      <a:pt x="1435" y="14685"/>
                    </a:cubicBezTo>
                    <a:cubicBezTo>
                      <a:pt x="1868" y="14551"/>
                      <a:pt x="2202" y="14218"/>
                      <a:pt x="2502" y="13884"/>
                    </a:cubicBezTo>
                    <a:cubicBezTo>
                      <a:pt x="2769" y="14652"/>
                      <a:pt x="3403" y="15219"/>
                      <a:pt x="4103" y="15552"/>
                    </a:cubicBezTo>
                    <a:cubicBezTo>
                      <a:pt x="4480" y="15723"/>
                      <a:pt x="4883" y="15807"/>
                      <a:pt x="5290" y="15807"/>
                    </a:cubicBezTo>
                    <a:cubicBezTo>
                      <a:pt x="5675" y="15807"/>
                      <a:pt x="6065" y="15732"/>
                      <a:pt x="6438" y="15586"/>
                    </a:cubicBezTo>
                    <a:cubicBezTo>
                      <a:pt x="6939" y="15385"/>
                      <a:pt x="7372" y="15052"/>
                      <a:pt x="7672" y="14585"/>
                    </a:cubicBezTo>
                    <a:cubicBezTo>
                      <a:pt x="8273" y="13751"/>
                      <a:pt x="8306" y="12717"/>
                      <a:pt x="8173" y="11749"/>
                    </a:cubicBezTo>
                    <a:lnTo>
                      <a:pt x="8173" y="11749"/>
                    </a:lnTo>
                    <a:cubicBezTo>
                      <a:pt x="8523" y="11911"/>
                      <a:pt x="8902" y="11986"/>
                      <a:pt x="9284" y="11986"/>
                    </a:cubicBezTo>
                    <a:cubicBezTo>
                      <a:pt x="10322" y="11986"/>
                      <a:pt x="11381" y="11435"/>
                      <a:pt x="11942" y="10582"/>
                    </a:cubicBezTo>
                    <a:cubicBezTo>
                      <a:pt x="12709" y="9414"/>
                      <a:pt x="12476" y="7680"/>
                      <a:pt x="11442" y="6779"/>
                    </a:cubicBezTo>
                    <a:cubicBezTo>
                      <a:pt x="11208" y="6612"/>
                      <a:pt x="10975" y="6446"/>
                      <a:pt x="10775" y="6279"/>
                    </a:cubicBezTo>
                    <a:cubicBezTo>
                      <a:pt x="11642" y="5245"/>
                      <a:pt x="11875" y="3777"/>
                      <a:pt x="11775" y="2409"/>
                    </a:cubicBezTo>
                    <a:cubicBezTo>
                      <a:pt x="11709" y="2376"/>
                      <a:pt x="11709" y="2309"/>
                      <a:pt x="11709" y="2243"/>
                    </a:cubicBezTo>
                    <a:cubicBezTo>
                      <a:pt x="10436" y="970"/>
                      <a:pt x="8981" y="1"/>
                      <a:pt x="70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a:off x="-7504175" y="2695400"/>
                <a:ext cx="300225" cy="266050"/>
              </a:xfrm>
              <a:custGeom>
                <a:rect b="b" l="l" r="r" t="t"/>
                <a:pathLst>
                  <a:path extrusionOk="0" h="10642" w="12009">
                    <a:moveTo>
                      <a:pt x="0" y="0"/>
                    </a:moveTo>
                    <a:lnTo>
                      <a:pt x="0" y="34"/>
                    </a:lnTo>
                    <a:cubicBezTo>
                      <a:pt x="567" y="1068"/>
                      <a:pt x="1268" y="2035"/>
                      <a:pt x="2069" y="2969"/>
                    </a:cubicBezTo>
                    <a:lnTo>
                      <a:pt x="2169" y="3036"/>
                    </a:lnTo>
                    <a:cubicBezTo>
                      <a:pt x="4604" y="5838"/>
                      <a:pt x="7839" y="7939"/>
                      <a:pt x="10942" y="10074"/>
                    </a:cubicBezTo>
                    <a:lnTo>
                      <a:pt x="11442" y="10408"/>
                    </a:lnTo>
                    <a:cubicBezTo>
                      <a:pt x="11609" y="10508"/>
                      <a:pt x="11775" y="10575"/>
                      <a:pt x="12009" y="10641"/>
                    </a:cubicBezTo>
                    <a:lnTo>
                      <a:pt x="12009" y="10575"/>
                    </a:lnTo>
                    <a:cubicBezTo>
                      <a:pt x="11775" y="10508"/>
                      <a:pt x="11609" y="10475"/>
                      <a:pt x="11509" y="10374"/>
                    </a:cubicBezTo>
                    <a:lnTo>
                      <a:pt x="11008" y="10041"/>
                    </a:lnTo>
                    <a:cubicBezTo>
                      <a:pt x="7839" y="7906"/>
                      <a:pt x="4604" y="5738"/>
                      <a:pt x="2169" y="2969"/>
                    </a:cubicBezTo>
                    <a:cubicBezTo>
                      <a:pt x="2169" y="2902"/>
                      <a:pt x="2102" y="2869"/>
                      <a:pt x="2069" y="2836"/>
                    </a:cubicBezTo>
                    <a:cubicBezTo>
                      <a:pt x="1335" y="1968"/>
                      <a:pt x="668" y="1001"/>
                      <a:pt x="67"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a:off x="-7453300" y="2687900"/>
                <a:ext cx="96750" cy="83400"/>
              </a:xfrm>
              <a:custGeom>
                <a:rect b="b" l="l" r="r" t="t"/>
                <a:pathLst>
                  <a:path extrusionOk="0" h="3336" w="3870">
                    <a:moveTo>
                      <a:pt x="3736" y="0"/>
                    </a:moveTo>
                    <a:cubicBezTo>
                      <a:pt x="3236" y="100"/>
                      <a:pt x="2836" y="367"/>
                      <a:pt x="2535" y="767"/>
                    </a:cubicBezTo>
                    <a:cubicBezTo>
                      <a:pt x="2135" y="1301"/>
                      <a:pt x="2035" y="2102"/>
                      <a:pt x="2302" y="2702"/>
                    </a:cubicBezTo>
                    <a:cubicBezTo>
                      <a:pt x="2035" y="2535"/>
                      <a:pt x="1735" y="2435"/>
                      <a:pt x="1468" y="2335"/>
                    </a:cubicBezTo>
                    <a:cubicBezTo>
                      <a:pt x="1342" y="2304"/>
                      <a:pt x="1187" y="2272"/>
                      <a:pt x="1023" y="2272"/>
                    </a:cubicBezTo>
                    <a:cubicBezTo>
                      <a:pt x="838" y="2272"/>
                      <a:pt x="644" y="2312"/>
                      <a:pt x="467" y="2435"/>
                    </a:cubicBezTo>
                    <a:cubicBezTo>
                      <a:pt x="167" y="2535"/>
                      <a:pt x="0" y="2835"/>
                      <a:pt x="0" y="3102"/>
                    </a:cubicBezTo>
                    <a:lnTo>
                      <a:pt x="0" y="3269"/>
                    </a:lnTo>
                    <a:lnTo>
                      <a:pt x="0" y="3302"/>
                    </a:lnTo>
                    <a:cubicBezTo>
                      <a:pt x="0" y="3336"/>
                      <a:pt x="34" y="3336"/>
                      <a:pt x="34" y="3336"/>
                    </a:cubicBezTo>
                    <a:lnTo>
                      <a:pt x="67" y="3336"/>
                    </a:lnTo>
                    <a:cubicBezTo>
                      <a:pt x="134" y="3336"/>
                      <a:pt x="134" y="3336"/>
                      <a:pt x="134" y="3302"/>
                    </a:cubicBezTo>
                    <a:lnTo>
                      <a:pt x="134" y="3202"/>
                    </a:lnTo>
                    <a:cubicBezTo>
                      <a:pt x="67" y="2969"/>
                      <a:pt x="234" y="2669"/>
                      <a:pt x="534" y="2502"/>
                    </a:cubicBezTo>
                    <a:cubicBezTo>
                      <a:pt x="713" y="2412"/>
                      <a:pt x="902" y="2381"/>
                      <a:pt x="1079" y="2381"/>
                    </a:cubicBezTo>
                    <a:cubicBezTo>
                      <a:pt x="1232" y="2381"/>
                      <a:pt x="1378" y="2404"/>
                      <a:pt x="1501" y="2435"/>
                    </a:cubicBezTo>
                    <a:cubicBezTo>
                      <a:pt x="1868" y="2502"/>
                      <a:pt x="2202" y="2669"/>
                      <a:pt x="2469" y="2936"/>
                    </a:cubicBezTo>
                    <a:lnTo>
                      <a:pt x="2502" y="2936"/>
                    </a:lnTo>
                    <a:lnTo>
                      <a:pt x="2502" y="2869"/>
                    </a:lnTo>
                    <a:lnTo>
                      <a:pt x="2502" y="2835"/>
                    </a:lnTo>
                    <a:cubicBezTo>
                      <a:pt x="2168" y="2202"/>
                      <a:pt x="2268" y="1434"/>
                      <a:pt x="2669" y="834"/>
                    </a:cubicBezTo>
                    <a:cubicBezTo>
                      <a:pt x="2735" y="701"/>
                      <a:pt x="2836" y="601"/>
                      <a:pt x="2969" y="500"/>
                    </a:cubicBezTo>
                    <a:cubicBezTo>
                      <a:pt x="3002" y="500"/>
                      <a:pt x="3002" y="467"/>
                      <a:pt x="3036" y="467"/>
                    </a:cubicBezTo>
                    <a:cubicBezTo>
                      <a:pt x="3303" y="234"/>
                      <a:pt x="3569" y="134"/>
                      <a:pt x="3870" y="100"/>
                    </a:cubicBezTo>
                    <a:cubicBezTo>
                      <a:pt x="3870" y="33"/>
                      <a:pt x="3836" y="0"/>
                      <a:pt x="3736"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1"/>
              <p:cNvSpPr/>
              <p:nvPr/>
            </p:nvSpPr>
            <p:spPr>
              <a:xfrm>
                <a:off x="-7394100" y="2754600"/>
                <a:ext cx="196000" cy="192675"/>
              </a:xfrm>
              <a:custGeom>
                <a:rect b="b" l="l" r="r" t="t"/>
                <a:pathLst>
                  <a:path extrusionOk="0" h="7707" w="7840">
                    <a:moveTo>
                      <a:pt x="1" y="1"/>
                    </a:moveTo>
                    <a:lnTo>
                      <a:pt x="1" y="67"/>
                    </a:lnTo>
                    <a:cubicBezTo>
                      <a:pt x="34" y="67"/>
                      <a:pt x="34" y="134"/>
                      <a:pt x="101" y="167"/>
                    </a:cubicBezTo>
                    <a:cubicBezTo>
                      <a:pt x="1101" y="1535"/>
                      <a:pt x="2336" y="2736"/>
                      <a:pt x="3536" y="3903"/>
                    </a:cubicBezTo>
                    <a:lnTo>
                      <a:pt x="4437" y="4804"/>
                    </a:lnTo>
                    <a:cubicBezTo>
                      <a:pt x="5471" y="5838"/>
                      <a:pt x="6539" y="6939"/>
                      <a:pt x="7806" y="7706"/>
                    </a:cubicBezTo>
                    <a:cubicBezTo>
                      <a:pt x="7839" y="7673"/>
                      <a:pt x="7839" y="7673"/>
                      <a:pt x="7839" y="7639"/>
                    </a:cubicBezTo>
                    <a:cubicBezTo>
                      <a:pt x="6605" y="6839"/>
                      <a:pt x="5538" y="5805"/>
                      <a:pt x="4437" y="4671"/>
                    </a:cubicBezTo>
                    <a:lnTo>
                      <a:pt x="3536" y="3803"/>
                    </a:lnTo>
                    <a:cubicBezTo>
                      <a:pt x="2336" y="2636"/>
                      <a:pt x="1101" y="1435"/>
                      <a:pt x="101" y="34"/>
                    </a:cubicBezTo>
                    <a:lnTo>
                      <a:pt x="34" y="1"/>
                    </a:ln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a:off x="-7378250" y="2697900"/>
                <a:ext cx="178475" cy="215175"/>
              </a:xfrm>
              <a:custGeom>
                <a:rect b="b" l="l" r="r" t="t"/>
                <a:pathLst>
                  <a:path extrusionOk="0" h="8607" w="7139">
                    <a:moveTo>
                      <a:pt x="0" y="0"/>
                    </a:moveTo>
                    <a:lnTo>
                      <a:pt x="0" y="67"/>
                    </a:lnTo>
                    <a:cubicBezTo>
                      <a:pt x="1335" y="1468"/>
                      <a:pt x="2569" y="3003"/>
                      <a:pt x="3736" y="4504"/>
                    </a:cubicBezTo>
                    <a:cubicBezTo>
                      <a:pt x="4804" y="5905"/>
                      <a:pt x="5905" y="7306"/>
                      <a:pt x="7139" y="8607"/>
                    </a:cubicBezTo>
                    <a:cubicBezTo>
                      <a:pt x="7139" y="8573"/>
                      <a:pt x="7072" y="8473"/>
                      <a:pt x="7039" y="8406"/>
                    </a:cubicBezTo>
                    <a:cubicBezTo>
                      <a:pt x="5871" y="7139"/>
                      <a:pt x="4837" y="5805"/>
                      <a:pt x="3803" y="4470"/>
                    </a:cubicBezTo>
                    <a:cubicBezTo>
                      <a:pt x="2636" y="2969"/>
                      <a:pt x="1368" y="1435"/>
                      <a:pt x="34"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7221475" y="3027300"/>
                <a:ext cx="90925" cy="87575"/>
              </a:xfrm>
              <a:custGeom>
                <a:rect b="b" l="l" r="r" t="t"/>
                <a:pathLst>
                  <a:path extrusionOk="0" h="3503" w="3637">
                    <a:moveTo>
                      <a:pt x="3636" y="1"/>
                    </a:moveTo>
                    <a:lnTo>
                      <a:pt x="3636" y="1"/>
                    </a:lnTo>
                    <a:cubicBezTo>
                      <a:pt x="3470" y="101"/>
                      <a:pt x="3370" y="167"/>
                      <a:pt x="3236" y="301"/>
                    </a:cubicBezTo>
                    <a:cubicBezTo>
                      <a:pt x="3203" y="301"/>
                      <a:pt x="3203" y="301"/>
                      <a:pt x="3169" y="334"/>
                    </a:cubicBezTo>
                    <a:cubicBezTo>
                      <a:pt x="3069" y="434"/>
                      <a:pt x="3036" y="501"/>
                      <a:pt x="2936" y="601"/>
                    </a:cubicBezTo>
                    <a:cubicBezTo>
                      <a:pt x="2536" y="1135"/>
                      <a:pt x="2335" y="1835"/>
                      <a:pt x="2402" y="2502"/>
                    </a:cubicBezTo>
                    <a:cubicBezTo>
                      <a:pt x="2175" y="2403"/>
                      <a:pt x="1911" y="2352"/>
                      <a:pt x="1647" y="2352"/>
                    </a:cubicBezTo>
                    <a:cubicBezTo>
                      <a:pt x="1291" y="2352"/>
                      <a:pt x="936" y="2444"/>
                      <a:pt x="668" y="2636"/>
                    </a:cubicBezTo>
                    <a:cubicBezTo>
                      <a:pt x="534" y="2736"/>
                      <a:pt x="367" y="2836"/>
                      <a:pt x="267" y="2969"/>
                    </a:cubicBezTo>
                    <a:lnTo>
                      <a:pt x="234" y="3036"/>
                    </a:lnTo>
                    <a:cubicBezTo>
                      <a:pt x="167" y="3136"/>
                      <a:pt x="34" y="3270"/>
                      <a:pt x="0" y="3436"/>
                    </a:cubicBezTo>
                    <a:lnTo>
                      <a:pt x="67" y="3503"/>
                    </a:lnTo>
                    <a:cubicBezTo>
                      <a:pt x="134" y="3403"/>
                      <a:pt x="234" y="3236"/>
                      <a:pt x="301" y="3103"/>
                    </a:cubicBezTo>
                    <a:cubicBezTo>
                      <a:pt x="301" y="3069"/>
                      <a:pt x="301" y="3069"/>
                      <a:pt x="367" y="3036"/>
                    </a:cubicBezTo>
                    <a:cubicBezTo>
                      <a:pt x="434" y="2936"/>
                      <a:pt x="568" y="2803"/>
                      <a:pt x="701" y="2736"/>
                    </a:cubicBezTo>
                    <a:cubicBezTo>
                      <a:pt x="834" y="2636"/>
                      <a:pt x="901" y="2602"/>
                      <a:pt x="1035" y="2569"/>
                    </a:cubicBezTo>
                    <a:cubicBezTo>
                      <a:pt x="1068" y="2536"/>
                      <a:pt x="1068" y="2536"/>
                      <a:pt x="1101" y="2536"/>
                    </a:cubicBezTo>
                    <a:cubicBezTo>
                      <a:pt x="1282" y="2480"/>
                      <a:pt x="1463" y="2453"/>
                      <a:pt x="1642" y="2453"/>
                    </a:cubicBezTo>
                    <a:cubicBezTo>
                      <a:pt x="1891" y="2453"/>
                      <a:pt x="2136" y="2505"/>
                      <a:pt x="2369" y="2602"/>
                    </a:cubicBezTo>
                    <a:cubicBezTo>
                      <a:pt x="2402" y="2602"/>
                      <a:pt x="2402" y="2636"/>
                      <a:pt x="2436" y="2636"/>
                    </a:cubicBezTo>
                    <a:lnTo>
                      <a:pt x="2469" y="2636"/>
                    </a:lnTo>
                    <a:lnTo>
                      <a:pt x="2469" y="2602"/>
                    </a:lnTo>
                    <a:cubicBezTo>
                      <a:pt x="2402" y="2135"/>
                      <a:pt x="2469" y="1702"/>
                      <a:pt x="2636" y="1268"/>
                    </a:cubicBezTo>
                    <a:cubicBezTo>
                      <a:pt x="2636" y="1235"/>
                      <a:pt x="2702" y="1235"/>
                      <a:pt x="2702" y="1201"/>
                    </a:cubicBezTo>
                    <a:cubicBezTo>
                      <a:pt x="2769" y="1035"/>
                      <a:pt x="2869" y="868"/>
                      <a:pt x="2969" y="701"/>
                    </a:cubicBezTo>
                    <a:lnTo>
                      <a:pt x="3203" y="468"/>
                    </a:lnTo>
                    <a:cubicBezTo>
                      <a:pt x="3236" y="468"/>
                      <a:pt x="3236" y="434"/>
                      <a:pt x="3269" y="434"/>
                    </a:cubicBezTo>
                    <a:cubicBezTo>
                      <a:pt x="3370" y="301"/>
                      <a:pt x="3536" y="234"/>
                      <a:pt x="3636" y="134"/>
                    </a:cubicBezTo>
                    <a:cubicBezTo>
                      <a:pt x="3603" y="134"/>
                      <a:pt x="3603" y="101"/>
                      <a:pt x="3636"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7215650" y="3104850"/>
                <a:ext cx="60075" cy="61750"/>
              </a:xfrm>
              <a:custGeom>
                <a:rect b="b" l="l" r="r" t="t"/>
                <a:pathLst>
                  <a:path extrusionOk="0" h="2470" w="2403">
                    <a:moveTo>
                      <a:pt x="1" y="1"/>
                    </a:moveTo>
                    <a:lnTo>
                      <a:pt x="1" y="34"/>
                    </a:lnTo>
                    <a:lnTo>
                      <a:pt x="34" y="101"/>
                    </a:lnTo>
                    <a:cubicBezTo>
                      <a:pt x="701" y="935"/>
                      <a:pt x="1469" y="1769"/>
                      <a:pt x="2303" y="2469"/>
                    </a:cubicBezTo>
                    <a:lnTo>
                      <a:pt x="2403" y="2469"/>
                    </a:lnTo>
                    <a:cubicBezTo>
                      <a:pt x="1569" y="1702"/>
                      <a:pt x="802" y="868"/>
                      <a:pt x="134" y="34"/>
                    </a:cubicBezTo>
                    <a:cubicBezTo>
                      <a:pt x="68" y="34"/>
                      <a:pt x="68" y="1"/>
                      <a:pt x="68"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a:off x="-7195625" y="3092350"/>
                <a:ext cx="58400" cy="63400"/>
              </a:xfrm>
              <a:custGeom>
                <a:rect b="b" l="l" r="r" t="t"/>
                <a:pathLst>
                  <a:path extrusionOk="0" h="2536" w="2336">
                    <a:moveTo>
                      <a:pt x="1" y="0"/>
                    </a:moveTo>
                    <a:lnTo>
                      <a:pt x="1" y="34"/>
                    </a:lnTo>
                    <a:cubicBezTo>
                      <a:pt x="701" y="934"/>
                      <a:pt x="1435" y="1768"/>
                      <a:pt x="2269" y="2536"/>
                    </a:cubicBezTo>
                    <a:cubicBezTo>
                      <a:pt x="2269" y="2502"/>
                      <a:pt x="2336" y="2502"/>
                      <a:pt x="2336" y="2469"/>
                    </a:cubicBezTo>
                    <a:cubicBezTo>
                      <a:pt x="1502" y="1668"/>
                      <a:pt x="734" y="834"/>
                      <a:pt x="67" y="34"/>
                    </a:cubicBezTo>
                    <a:cubicBezTo>
                      <a:pt x="34" y="34"/>
                      <a:pt x="34" y="0"/>
                      <a:pt x="34"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a:off x="-7163925" y="3093175"/>
                <a:ext cx="30875" cy="32550"/>
              </a:xfrm>
              <a:custGeom>
                <a:rect b="b" l="l" r="r" t="t"/>
                <a:pathLst>
                  <a:path extrusionOk="0" h="1302" w="1235">
                    <a:moveTo>
                      <a:pt x="0" y="1"/>
                    </a:moveTo>
                    <a:lnTo>
                      <a:pt x="0" y="67"/>
                    </a:lnTo>
                    <a:cubicBezTo>
                      <a:pt x="334" y="501"/>
                      <a:pt x="767" y="935"/>
                      <a:pt x="1168" y="1302"/>
                    </a:cubicBezTo>
                    <a:lnTo>
                      <a:pt x="1168" y="1235"/>
                    </a:lnTo>
                    <a:lnTo>
                      <a:pt x="1234" y="1235"/>
                    </a:lnTo>
                    <a:cubicBezTo>
                      <a:pt x="801" y="835"/>
                      <a:pt x="434" y="468"/>
                      <a:pt x="100" y="67"/>
                    </a:cubicBezTo>
                    <a:cubicBezTo>
                      <a:pt x="100" y="67"/>
                      <a:pt x="67" y="67"/>
                      <a:pt x="67"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7157275" y="3058150"/>
                <a:ext cx="58400" cy="62575"/>
              </a:xfrm>
              <a:custGeom>
                <a:rect b="b" l="l" r="r" t="t"/>
                <a:pathLst>
                  <a:path extrusionOk="0" h="2503" w="2336">
                    <a:moveTo>
                      <a:pt x="1" y="1"/>
                    </a:moveTo>
                    <a:lnTo>
                      <a:pt x="1" y="34"/>
                    </a:lnTo>
                    <a:lnTo>
                      <a:pt x="34" y="67"/>
                    </a:lnTo>
                    <a:lnTo>
                      <a:pt x="2203" y="2503"/>
                    </a:lnTo>
                    <a:lnTo>
                      <a:pt x="2336" y="2503"/>
                    </a:lnTo>
                    <a:lnTo>
                      <a:pt x="68" y="1"/>
                    </a:ln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7146425" y="3035725"/>
                <a:ext cx="72575" cy="76650"/>
              </a:xfrm>
              <a:custGeom>
                <a:rect b="b" l="l" r="r" t="t"/>
                <a:pathLst>
                  <a:path extrusionOk="0" h="3066" w="2903">
                    <a:moveTo>
                      <a:pt x="59" y="1"/>
                    </a:moveTo>
                    <a:cubicBezTo>
                      <a:pt x="49" y="1"/>
                      <a:pt x="34" y="30"/>
                      <a:pt x="34" y="30"/>
                    </a:cubicBezTo>
                    <a:cubicBezTo>
                      <a:pt x="1" y="64"/>
                      <a:pt x="1" y="97"/>
                      <a:pt x="34" y="97"/>
                    </a:cubicBezTo>
                    <a:lnTo>
                      <a:pt x="67" y="131"/>
                    </a:lnTo>
                    <a:cubicBezTo>
                      <a:pt x="101" y="131"/>
                      <a:pt x="101" y="131"/>
                      <a:pt x="134" y="197"/>
                    </a:cubicBezTo>
                    <a:cubicBezTo>
                      <a:pt x="1201" y="1031"/>
                      <a:pt x="2069" y="1965"/>
                      <a:pt x="2869" y="3066"/>
                    </a:cubicBezTo>
                    <a:cubicBezTo>
                      <a:pt x="2903" y="3033"/>
                      <a:pt x="2903" y="2966"/>
                      <a:pt x="2903" y="2933"/>
                    </a:cubicBezTo>
                    <a:cubicBezTo>
                      <a:pt x="2135" y="1898"/>
                      <a:pt x="1235" y="931"/>
                      <a:pt x="201" y="97"/>
                    </a:cubicBezTo>
                    <a:cubicBezTo>
                      <a:pt x="134" y="97"/>
                      <a:pt x="134" y="64"/>
                      <a:pt x="101" y="64"/>
                    </a:cubicBezTo>
                    <a:lnTo>
                      <a:pt x="67" y="30"/>
                    </a:lnTo>
                    <a:cubicBezTo>
                      <a:pt x="67" y="8"/>
                      <a:pt x="64" y="1"/>
                      <a:pt x="59"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a:off x="-7796050" y="2624500"/>
                <a:ext cx="146800" cy="41700"/>
              </a:xfrm>
              <a:custGeom>
                <a:rect b="b" l="l" r="r" t="t"/>
                <a:pathLst>
                  <a:path extrusionOk="0" h="1668" w="5872">
                    <a:moveTo>
                      <a:pt x="5838" y="1"/>
                    </a:moveTo>
                    <a:cubicBezTo>
                      <a:pt x="5838" y="1"/>
                      <a:pt x="5771" y="1"/>
                      <a:pt x="5771" y="34"/>
                    </a:cubicBezTo>
                    <a:cubicBezTo>
                      <a:pt x="5538" y="535"/>
                      <a:pt x="4937" y="902"/>
                      <a:pt x="4370" y="935"/>
                    </a:cubicBezTo>
                    <a:cubicBezTo>
                      <a:pt x="4308" y="942"/>
                      <a:pt x="4247" y="945"/>
                      <a:pt x="4185" y="945"/>
                    </a:cubicBezTo>
                    <a:cubicBezTo>
                      <a:pt x="3654" y="945"/>
                      <a:pt x="3158" y="694"/>
                      <a:pt x="2769" y="335"/>
                    </a:cubicBezTo>
                    <a:lnTo>
                      <a:pt x="2736" y="335"/>
                    </a:lnTo>
                    <a:cubicBezTo>
                      <a:pt x="2702" y="335"/>
                      <a:pt x="2702" y="368"/>
                      <a:pt x="2702" y="368"/>
                    </a:cubicBezTo>
                    <a:cubicBezTo>
                      <a:pt x="2769" y="835"/>
                      <a:pt x="2502" y="1269"/>
                      <a:pt x="2069" y="1502"/>
                    </a:cubicBezTo>
                    <a:cubicBezTo>
                      <a:pt x="1922" y="1563"/>
                      <a:pt x="1752" y="1593"/>
                      <a:pt x="1579" y="1593"/>
                    </a:cubicBezTo>
                    <a:cubicBezTo>
                      <a:pt x="1279" y="1593"/>
                      <a:pt x="967" y="1504"/>
                      <a:pt x="734" y="1335"/>
                    </a:cubicBezTo>
                    <a:cubicBezTo>
                      <a:pt x="367" y="1035"/>
                      <a:pt x="100" y="635"/>
                      <a:pt x="67" y="134"/>
                    </a:cubicBezTo>
                    <a:cubicBezTo>
                      <a:pt x="67" y="68"/>
                      <a:pt x="67" y="68"/>
                      <a:pt x="34" y="68"/>
                    </a:cubicBezTo>
                    <a:cubicBezTo>
                      <a:pt x="0" y="68"/>
                      <a:pt x="0" y="68"/>
                      <a:pt x="0" y="134"/>
                    </a:cubicBezTo>
                    <a:cubicBezTo>
                      <a:pt x="34" y="635"/>
                      <a:pt x="267" y="1068"/>
                      <a:pt x="668" y="1369"/>
                    </a:cubicBezTo>
                    <a:cubicBezTo>
                      <a:pt x="834" y="1502"/>
                      <a:pt x="1034" y="1569"/>
                      <a:pt x="1235" y="1635"/>
                    </a:cubicBezTo>
                    <a:cubicBezTo>
                      <a:pt x="1319" y="1657"/>
                      <a:pt x="1404" y="1668"/>
                      <a:pt x="1490" y="1668"/>
                    </a:cubicBezTo>
                    <a:cubicBezTo>
                      <a:pt x="1677" y="1668"/>
                      <a:pt x="1874" y="1616"/>
                      <a:pt x="2102" y="1502"/>
                    </a:cubicBezTo>
                    <a:cubicBezTo>
                      <a:pt x="2536" y="1302"/>
                      <a:pt x="2836" y="868"/>
                      <a:pt x="2836" y="401"/>
                    </a:cubicBezTo>
                    <a:cubicBezTo>
                      <a:pt x="3238" y="804"/>
                      <a:pt x="3785" y="1005"/>
                      <a:pt x="4288" y="1005"/>
                    </a:cubicBezTo>
                    <a:cubicBezTo>
                      <a:pt x="4327" y="1005"/>
                      <a:pt x="4365" y="1004"/>
                      <a:pt x="4404" y="1002"/>
                    </a:cubicBezTo>
                    <a:cubicBezTo>
                      <a:pt x="5037" y="935"/>
                      <a:pt x="5604" y="568"/>
                      <a:pt x="5871" y="34"/>
                    </a:cubicBezTo>
                    <a:cubicBezTo>
                      <a:pt x="5871" y="34"/>
                      <a:pt x="5871" y="1"/>
                      <a:pt x="5838"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1"/>
              <p:cNvSpPr/>
              <p:nvPr/>
            </p:nvSpPr>
            <p:spPr>
              <a:xfrm>
                <a:off x="-7645950" y="2770450"/>
                <a:ext cx="135950" cy="57575"/>
              </a:xfrm>
              <a:custGeom>
                <a:rect b="b" l="l" r="r" t="t"/>
                <a:pathLst>
                  <a:path extrusionOk="0" h="2303" w="5438">
                    <a:moveTo>
                      <a:pt x="5371" y="0"/>
                    </a:moveTo>
                    <a:cubicBezTo>
                      <a:pt x="5082" y="267"/>
                      <a:pt x="4719" y="401"/>
                      <a:pt x="4341" y="401"/>
                    </a:cubicBezTo>
                    <a:cubicBezTo>
                      <a:pt x="4152" y="401"/>
                      <a:pt x="3959" y="367"/>
                      <a:pt x="3770" y="301"/>
                    </a:cubicBezTo>
                    <a:lnTo>
                      <a:pt x="3737" y="301"/>
                    </a:lnTo>
                    <a:lnTo>
                      <a:pt x="3737" y="334"/>
                    </a:lnTo>
                    <a:cubicBezTo>
                      <a:pt x="3737" y="701"/>
                      <a:pt x="3436" y="1135"/>
                      <a:pt x="3003" y="1235"/>
                    </a:cubicBezTo>
                    <a:cubicBezTo>
                      <a:pt x="2898" y="1261"/>
                      <a:pt x="2791" y="1273"/>
                      <a:pt x="2683" y="1273"/>
                    </a:cubicBezTo>
                    <a:cubicBezTo>
                      <a:pt x="2376" y="1273"/>
                      <a:pt x="2056" y="1174"/>
                      <a:pt x="1735" y="1001"/>
                    </a:cubicBezTo>
                    <a:lnTo>
                      <a:pt x="1702" y="1001"/>
                    </a:lnTo>
                    <a:lnTo>
                      <a:pt x="1702" y="1035"/>
                    </a:lnTo>
                    <a:cubicBezTo>
                      <a:pt x="1835" y="1502"/>
                      <a:pt x="1535" y="2035"/>
                      <a:pt x="1101" y="2169"/>
                    </a:cubicBezTo>
                    <a:cubicBezTo>
                      <a:pt x="1024" y="2191"/>
                      <a:pt x="942" y="2202"/>
                      <a:pt x="861" y="2202"/>
                    </a:cubicBezTo>
                    <a:cubicBezTo>
                      <a:pt x="697" y="2202"/>
                      <a:pt x="534" y="2158"/>
                      <a:pt x="401" y="2069"/>
                    </a:cubicBezTo>
                    <a:cubicBezTo>
                      <a:pt x="234" y="1969"/>
                      <a:pt x="101" y="1735"/>
                      <a:pt x="67" y="1535"/>
                    </a:cubicBezTo>
                    <a:cubicBezTo>
                      <a:pt x="67" y="1502"/>
                      <a:pt x="67" y="1502"/>
                      <a:pt x="34" y="1502"/>
                    </a:cubicBezTo>
                    <a:cubicBezTo>
                      <a:pt x="1" y="1502"/>
                      <a:pt x="1" y="1502"/>
                      <a:pt x="1" y="1535"/>
                    </a:cubicBezTo>
                    <a:cubicBezTo>
                      <a:pt x="1" y="1735"/>
                      <a:pt x="167" y="2002"/>
                      <a:pt x="368" y="2135"/>
                    </a:cubicBezTo>
                    <a:cubicBezTo>
                      <a:pt x="434" y="2169"/>
                      <a:pt x="568" y="2202"/>
                      <a:pt x="701" y="2235"/>
                    </a:cubicBezTo>
                    <a:cubicBezTo>
                      <a:pt x="868" y="2235"/>
                      <a:pt x="1001" y="2235"/>
                      <a:pt x="1068" y="2302"/>
                    </a:cubicBezTo>
                    <a:cubicBezTo>
                      <a:pt x="1502" y="2169"/>
                      <a:pt x="1769" y="1668"/>
                      <a:pt x="1735" y="1168"/>
                    </a:cubicBezTo>
                    <a:lnTo>
                      <a:pt x="1735" y="1168"/>
                    </a:lnTo>
                    <a:cubicBezTo>
                      <a:pt x="2036" y="1330"/>
                      <a:pt x="2337" y="1428"/>
                      <a:pt x="2627" y="1428"/>
                    </a:cubicBezTo>
                    <a:cubicBezTo>
                      <a:pt x="2755" y="1428"/>
                      <a:pt x="2880" y="1409"/>
                      <a:pt x="3003" y="1368"/>
                    </a:cubicBezTo>
                    <a:cubicBezTo>
                      <a:pt x="3436" y="1235"/>
                      <a:pt x="3837" y="834"/>
                      <a:pt x="3837" y="401"/>
                    </a:cubicBezTo>
                    <a:cubicBezTo>
                      <a:pt x="4012" y="477"/>
                      <a:pt x="4201" y="514"/>
                      <a:pt x="4391" y="514"/>
                    </a:cubicBezTo>
                    <a:cubicBezTo>
                      <a:pt x="4779" y="514"/>
                      <a:pt x="5169" y="359"/>
                      <a:pt x="5438" y="67"/>
                    </a:cubicBezTo>
                    <a:lnTo>
                      <a:pt x="5438" y="0"/>
                    </a:ln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7550050" y="2814650"/>
                <a:ext cx="80100" cy="58825"/>
              </a:xfrm>
              <a:custGeom>
                <a:rect b="b" l="l" r="r" t="t"/>
                <a:pathLst>
                  <a:path extrusionOk="0" h="2353" w="3204">
                    <a:moveTo>
                      <a:pt x="3103" y="0"/>
                    </a:moveTo>
                    <a:cubicBezTo>
                      <a:pt x="3070" y="0"/>
                      <a:pt x="3070" y="0"/>
                      <a:pt x="3070" y="67"/>
                    </a:cubicBezTo>
                    <a:cubicBezTo>
                      <a:pt x="3103" y="401"/>
                      <a:pt x="3003" y="734"/>
                      <a:pt x="2736" y="934"/>
                    </a:cubicBezTo>
                    <a:cubicBezTo>
                      <a:pt x="2573" y="1074"/>
                      <a:pt x="2329" y="1132"/>
                      <a:pt x="2106" y="1132"/>
                    </a:cubicBezTo>
                    <a:cubicBezTo>
                      <a:pt x="2009" y="1132"/>
                      <a:pt x="1916" y="1121"/>
                      <a:pt x="1835" y="1101"/>
                    </a:cubicBezTo>
                    <a:lnTo>
                      <a:pt x="1769" y="1101"/>
                    </a:lnTo>
                    <a:lnTo>
                      <a:pt x="1769" y="1135"/>
                    </a:lnTo>
                    <a:cubicBezTo>
                      <a:pt x="1869" y="1602"/>
                      <a:pt x="1569" y="2035"/>
                      <a:pt x="1168" y="2202"/>
                    </a:cubicBezTo>
                    <a:cubicBezTo>
                      <a:pt x="1077" y="2230"/>
                      <a:pt x="982" y="2243"/>
                      <a:pt x="888" y="2243"/>
                    </a:cubicBezTo>
                    <a:cubicBezTo>
                      <a:pt x="537" y="2243"/>
                      <a:pt x="192" y="2058"/>
                      <a:pt x="34" y="1768"/>
                    </a:cubicBezTo>
                    <a:lnTo>
                      <a:pt x="1" y="1768"/>
                    </a:lnTo>
                    <a:lnTo>
                      <a:pt x="1" y="1802"/>
                    </a:lnTo>
                    <a:cubicBezTo>
                      <a:pt x="101" y="2069"/>
                      <a:pt x="401" y="2269"/>
                      <a:pt x="701" y="2302"/>
                    </a:cubicBezTo>
                    <a:cubicBezTo>
                      <a:pt x="785" y="2335"/>
                      <a:pt x="876" y="2352"/>
                      <a:pt x="951" y="2352"/>
                    </a:cubicBezTo>
                    <a:cubicBezTo>
                      <a:pt x="1026" y="2352"/>
                      <a:pt x="1085" y="2335"/>
                      <a:pt x="1102" y="2302"/>
                    </a:cubicBezTo>
                    <a:cubicBezTo>
                      <a:pt x="1569" y="2135"/>
                      <a:pt x="1869" y="1702"/>
                      <a:pt x="1835" y="1235"/>
                    </a:cubicBezTo>
                    <a:lnTo>
                      <a:pt x="1835" y="1235"/>
                    </a:lnTo>
                    <a:cubicBezTo>
                      <a:pt x="1916" y="1251"/>
                      <a:pt x="1999" y="1259"/>
                      <a:pt x="2082" y="1259"/>
                    </a:cubicBezTo>
                    <a:cubicBezTo>
                      <a:pt x="2339" y="1259"/>
                      <a:pt x="2593" y="1178"/>
                      <a:pt x="2769" y="1001"/>
                    </a:cubicBezTo>
                    <a:cubicBezTo>
                      <a:pt x="3036" y="768"/>
                      <a:pt x="3203" y="401"/>
                      <a:pt x="3170" y="67"/>
                    </a:cubicBezTo>
                    <a:cubicBezTo>
                      <a:pt x="3170" y="0"/>
                      <a:pt x="3170" y="0"/>
                      <a:pt x="3103"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7703475" y="2433300"/>
                <a:ext cx="47550" cy="44100"/>
              </a:xfrm>
              <a:custGeom>
                <a:rect b="b" l="l" r="r" t="t"/>
                <a:pathLst>
                  <a:path extrusionOk="0" h="1764" w="1902">
                    <a:moveTo>
                      <a:pt x="983" y="0"/>
                    </a:moveTo>
                    <a:cubicBezTo>
                      <a:pt x="543" y="0"/>
                      <a:pt x="157" y="261"/>
                      <a:pt x="67" y="711"/>
                    </a:cubicBezTo>
                    <a:cubicBezTo>
                      <a:pt x="0" y="1211"/>
                      <a:pt x="300" y="1678"/>
                      <a:pt x="801" y="1745"/>
                    </a:cubicBezTo>
                    <a:cubicBezTo>
                      <a:pt x="865" y="1758"/>
                      <a:pt x="929" y="1764"/>
                      <a:pt x="991" y="1764"/>
                    </a:cubicBezTo>
                    <a:cubicBezTo>
                      <a:pt x="1407" y="1764"/>
                      <a:pt x="1748" y="1480"/>
                      <a:pt x="1835" y="1044"/>
                    </a:cubicBezTo>
                    <a:cubicBezTo>
                      <a:pt x="1901" y="611"/>
                      <a:pt x="1568" y="144"/>
                      <a:pt x="1134" y="10"/>
                    </a:cubicBezTo>
                    <a:cubicBezTo>
                      <a:pt x="1083" y="3"/>
                      <a:pt x="1033" y="0"/>
                      <a:pt x="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1"/>
              <p:cNvSpPr/>
              <p:nvPr/>
            </p:nvSpPr>
            <p:spPr>
              <a:xfrm>
                <a:off x="-7856925" y="2391000"/>
                <a:ext cx="115100" cy="73425"/>
              </a:xfrm>
              <a:custGeom>
                <a:rect b="b" l="l" r="r" t="t"/>
                <a:pathLst>
                  <a:path extrusionOk="0" h="2937" w="4604">
                    <a:moveTo>
                      <a:pt x="501" y="1"/>
                    </a:moveTo>
                    <a:cubicBezTo>
                      <a:pt x="200" y="1"/>
                      <a:pt x="0" y="368"/>
                      <a:pt x="200" y="635"/>
                    </a:cubicBezTo>
                    <a:cubicBezTo>
                      <a:pt x="868" y="1402"/>
                      <a:pt x="1702" y="2036"/>
                      <a:pt x="2636" y="2536"/>
                    </a:cubicBezTo>
                    <a:cubicBezTo>
                      <a:pt x="2869" y="2670"/>
                      <a:pt x="3103" y="2836"/>
                      <a:pt x="3336" y="2903"/>
                    </a:cubicBezTo>
                    <a:cubicBezTo>
                      <a:pt x="3413" y="2926"/>
                      <a:pt x="3491" y="2937"/>
                      <a:pt x="3569" y="2937"/>
                    </a:cubicBezTo>
                    <a:cubicBezTo>
                      <a:pt x="3833" y="2937"/>
                      <a:pt x="4098" y="2816"/>
                      <a:pt x="4303" y="2636"/>
                    </a:cubicBezTo>
                    <a:cubicBezTo>
                      <a:pt x="4470" y="2403"/>
                      <a:pt x="4604" y="2136"/>
                      <a:pt x="4470" y="1902"/>
                    </a:cubicBezTo>
                    <a:cubicBezTo>
                      <a:pt x="4437" y="1802"/>
                      <a:pt x="4303" y="1702"/>
                      <a:pt x="4270" y="1569"/>
                    </a:cubicBezTo>
                    <a:cubicBezTo>
                      <a:pt x="4170" y="1469"/>
                      <a:pt x="4103" y="1235"/>
                      <a:pt x="4170" y="1068"/>
                    </a:cubicBezTo>
                    <a:cubicBezTo>
                      <a:pt x="3036" y="468"/>
                      <a:pt x="1802" y="68"/>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1"/>
              <p:cNvSpPr/>
              <p:nvPr/>
            </p:nvSpPr>
            <p:spPr>
              <a:xfrm>
                <a:off x="-7732675" y="2983075"/>
                <a:ext cx="68400" cy="48875"/>
              </a:xfrm>
              <a:custGeom>
                <a:rect b="b" l="l" r="r" t="t"/>
                <a:pathLst>
                  <a:path extrusionOk="0" h="1955" w="2736">
                    <a:moveTo>
                      <a:pt x="1503" y="1"/>
                    </a:moveTo>
                    <a:cubicBezTo>
                      <a:pt x="1031" y="1"/>
                      <a:pt x="559" y="250"/>
                      <a:pt x="201" y="635"/>
                    </a:cubicBezTo>
                    <a:cubicBezTo>
                      <a:pt x="134" y="735"/>
                      <a:pt x="34" y="869"/>
                      <a:pt x="1" y="1036"/>
                    </a:cubicBezTo>
                    <a:cubicBezTo>
                      <a:pt x="1" y="1202"/>
                      <a:pt x="34" y="1369"/>
                      <a:pt x="167" y="1403"/>
                    </a:cubicBezTo>
                    <a:cubicBezTo>
                      <a:pt x="223" y="1444"/>
                      <a:pt x="285" y="1463"/>
                      <a:pt x="345" y="1463"/>
                    </a:cubicBezTo>
                    <a:cubicBezTo>
                      <a:pt x="429" y="1463"/>
                      <a:pt x="509" y="1427"/>
                      <a:pt x="568" y="1369"/>
                    </a:cubicBezTo>
                    <a:cubicBezTo>
                      <a:pt x="701" y="1303"/>
                      <a:pt x="801" y="1169"/>
                      <a:pt x="868" y="1069"/>
                    </a:cubicBezTo>
                    <a:cubicBezTo>
                      <a:pt x="1168" y="735"/>
                      <a:pt x="1568" y="535"/>
                      <a:pt x="2002" y="402"/>
                    </a:cubicBezTo>
                    <a:lnTo>
                      <a:pt x="2002" y="402"/>
                    </a:lnTo>
                    <a:cubicBezTo>
                      <a:pt x="1835" y="635"/>
                      <a:pt x="1668" y="836"/>
                      <a:pt x="1535" y="1069"/>
                    </a:cubicBezTo>
                    <a:cubicBezTo>
                      <a:pt x="1468" y="1336"/>
                      <a:pt x="1402" y="1636"/>
                      <a:pt x="1535" y="1870"/>
                    </a:cubicBezTo>
                    <a:cubicBezTo>
                      <a:pt x="1568" y="1903"/>
                      <a:pt x="1568" y="1936"/>
                      <a:pt x="1635" y="1936"/>
                    </a:cubicBezTo>
                    <a:cubicBezTo>
                      <a:pt x="1653" y="1949"/>
                      <a:pt x="1673" y="1954"/>
                      <a:pt x="1693" y="1954"/>
                    </a:cubicBezTo>
                    <a:cubicBezTo>
                      <a:pt x="1781" y="1954"/>
                      <a:pt x="1875" y="1845"/>
                      <a:pt x="1902" y="1736"/>
                    </a:cubicBezTo>
                    <a:cubicBezTo>
                      <a:pt x="2202" y="1102"/>
                      <a:pt x="2736" y="168"/>
                      <a:pt x="1802" y="35"/>
                    </a:cubicBezTo>
                    <a:cubicBezTo>
                      <a:pt x="1703" y="12"/>
                      <a:pt x="1603" y="1"/>
                      <a:pt x="15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1"/>
              <p:cNvSpPr/>
              <p:nvPr/>
            </p:nvSpPr>
            <p:spPr>
              <a:xfrm>
                <a:off x="-7635100" y="3001700"/>
                <a:ext cx="69225" cy="49100"/>
              </a:xfrm>
              <a:custGeom>
                <a:rect b="b" l="l" r="r" t="t"/>
                <a:pathLst>
                  <a:path extrusionOk="0" h="1964" w="2769">
                    <a:moveTo>
                      <a:pt x="1548" y="1"/>
                    </a:moveTo>
                    <a:cubicBezTo>
                      <a:pt x="1070" y="1"/>
                      <a:pt x="544" y="229"/>
                      <a:pt x="234" y="624"/>
                    </a:cubicBezTo>
                    <a:cubicBezTo>
                      <a:pt x="134" y="758"/>
                      <a:pt x="67" y="891"/>
                      <a:pt x="0" y="1058"/>
                    </a:cubicBezTo>
                    <a:cubicBezTo>
                      <a:pt x="0" y="1191"/>
                      <a:pt x="67" y="1391"/>
                      <a:pt x="167" y="1425"/>
                    </a:cubicBezTo>
                    <a:cubicBezTo>
                      <a:pt x="214" y="1448"/>
                      <a:pt x="266" y="1460"/>
                      <a:pt x="319" y="1460"/>
                    </a:cubicBezTo>
                    <a:cubicBezTo>
                      <a:pt x="415" y="1460"/>
                      <a:pt x="515" y="1423"/>
                      <a:pt x="601" y="1358"/>
                    </a:cubicBezTo>
                    <a:cubicBezTo>
                      <a:pt x="734" y="1291"/>
                      <a:pt x="801" y="1158"/>
                      <a:pt x="901" y="1091"/>
                    </a:cubicBezTo>
                    <a:cubicBezTo>
                      <a:pt x="1168" y="758"/>
                      <a:pt x="1601" y="524"/>
                      <a:pt x="2002" y="424"/>
                    </a:cubicBezTo>
                    <a:lnTo>
                      <a:pt x="2002" y="424"/>
                    </a:lnTo>
                    <a:cubicBezTo>
                      <a:pt x="1835" y="624"/>
                      <a:pt x="1668" y="824"/>
                      <a:pt x="1568" y="1091"/>
                    </a:cubicBezTo>
                    <a:cubicBezTo>
                      <a:pt x="1468" y="1325"/>
                      <a:pt x="1435" y="1625"/>
                      <a:pt x="1568" y="1858"/>
                    </a:cubicBezTo>
                    <a:cubicBezTo>
                      <a:pt x="1601" y="1925"/>
                      <a:pt x="1601" y="1959"/>
                      <a:pt x="1635" y="1959"/>
                    </a:cubicBezTo>
                    <a:cubicBezTo>
                      <a:pt x="1649" y="1962"/>
                      <a:pt x="1663" y="1964"/>
                      <a:pt x="1677" y="1964"/>
                    </a:cubicBezTo>
                    <a:cubicBezTo>
                      <a:pt x="1796" y="1964"/>
                      <a:pt x="1905" y="1848"/>
                      <a:pt x="1935" y="1758"/>
                    </a:cubicBezTo>
                    <a:cubicBezTo>
                      <a:pt x="2235" y="1125"/>
                      <a:pt x="2769" y="157"/>
                      <a:pt x="1802" y="24"/>
                    </a:cubicBezTo>
                    <a:cubicBezTo>
                      <a:pt x="1720" y="8"/>
                      <a:pt x="1635" y="1"/>
                      <a:pt x="1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24" name="Google Shape;624;p11"/>
          <p:cNvGrpSpPr/>
          <p:nvPr/>
        </p:nvGrpSpPr>
        <p:grpSpPr>
          <a:xfrm>
            <a:off x="-16999" y="4291819"/>
            <a:ext cx="7672869" cy="1289413"/>
            <a:chOff x="-7" y="4277172"/>
            <a:chExt cx="7497429" cy="1289413"/>
          </a:xfrm>
        </p:grpSpPr>
        <p:sp>
          <p:nvSpPr>
            <p:cNvPr id="625" name="Google Shape;625;p11"/>
            <p:cNvSpPr/>
            <p:nvPr/>
          </p:nvSpPr>
          <p:spPr>
            <a:xfrm>
              <a:off x="-7" y="4277172"/>
              <a:ext cx="7497429" cy="1289413"/>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11"/>
            <p:cNvGrpSpPr/>
            <p:nvPr/>
          </p:nvGrpSpPr>
          <p:grpSpPr>
            <a:xfrm>
              <a:off x="2793314" y="4501287"/>
              <a:ext cx="317075" cy="150526"/>
              <a:chOff x="2964652" y="4501287"/>
              <a:chExt cx="317075" cy="150526"/>
            </a:xfrm>
          </p:grpSpPr>
          <p:sp>
            <p:nvSpPr>
              <p:cNvPr id="627" name="Google Shape;627;p11"/>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1"/>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1"/>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1"/>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1"/>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1"/>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4" name="Google Shape;634;p11"/>
            <p:cNvGrpSpPr/>
            <p:nvPr/>
          </p:nvGrpSpPr>
          <p:grpSpPr>
            <a:xfrm>
              <a:off x="1318077" y="4780312"/>
              <a:ext cx="317074" cy="150526"/>
              <a:chOff x="1295018" y="4348890"/>
              <a:chExt cx="316599" cy="150526"/>
            </a:xfrm>
          </p:grpSpPr>
          <p:sp>
            <p:nvSpPr>
              <p:cNvPr id="635" name="Google Shape;635;p11"/>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11"/>
            <p:cNvGrpSpPr/>
            <p:nvPr/>
          </p:nvGrpSpPr>
          <p:grpSpPr>
            <a:xfrm>
              <a:off x="4554127" y="4846612"/>
              <a:ext cx="317074" cy="150526"/>
              <a:chOff x="1295018" y="4348890"/>
              <a:chExt cx="316599" cy="150526"/>
            </a:xfrm>
          </p:grpSpPr>
          <p:sp>
            <p:nvSpPr>
              <p:cNvPr id="643" name="Google Shape;643;p11"/>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50" name="Google Shape;650;p11"/>
          <p:cNvSpPr/>
          <p:nvPr/>
        </p:nvSpPr>
        <p:spPr>
          <a:xfrm>
            <a:off x="5561575" y="1186725"/>
            <a:ext cx="5162994" cy="3909700"/>
          </a:xfrm>
          <a:custGeom>
            <a:rect b="b" l="l" r="r" t="t"/>
            <a:pathLst>
              <a:path extrusionOk="0" h="135836" w="178805">
                <a:moveTo>
                  <a:pt x="37325" y="1"/>
                </a:moveTo>
                <a:cubicBezTo>
                  <a:pt x="36506" y="1"/>
                  <a:pt x="35687" y="20"/>
                  <a:pt x="34867" y="59"/>
                </a:cubicBezTo>
                <a:cubicBezTo>
                  <a:pt x="25728" y="475"/>
                  <a:pt x="16305" y="3741"/>
                  <a:pt x="10388" y="10775"/>
                </a:cubicBezTo>
                <a:cubicBezTo>
                  <a:pt x="4493" y="17788"/>
                  <a:pt x="3178" y="28965"/>
                  <a:pt x="8941" y="36109"/>
                </a:cubicBezTo>
                <a:cubicBezTo>
                  <a:pt x="11199" y="38936"/>
                  <a:pt x="14332" y="40930"/>
                  <a:pt x="16853" y="43538"/>
                </a:cubicBezTo>
                <a:cubicBezTo>
                  <a:pt x="19373" y="46146"/>
                  <a:pt x="21301" y="49850"/>
                  <a:pt x="20337" y="53312"/>
                </a:cubicBezTo>
                <a:cubicBezTo>
                  <a:pt x="19417" y="56490"/>
                  <a:pt x="16392" y="58572"/>
                  <a:pt x="13368" y="59931"/>
                </a:cubicBezTo>
                <a:cubicBezTo>
                  <a:pt x="10366" y="61289"/>
                  <a:pt x="7079" y="62297"/>
                  <a:pt x="4668" y="64577"/>
                </a:cubicBezTo>
                <a:cubicBezTo>
                  <a:pt x="0" y="68960"/>
                  <a:pt x="241" y="76827"/>
                  <a:pt x="3594" y="82306"/>
                </a:cubicBezTo>
                <a:cubicBezTo>
                  <a:pt x="6925" y="87785"/>
                  <a:pt x="12557" y="91379"/>
                  <a:pt x="18080" y="94600"/>
                </a:cubicBezTo>
                <a:cubicBezTo>
                  <a:pt x="45013" y="110291"/>
                  <a:pt x="74160" y="121797"/>
                  <a:pt x="103527" y="132206"/>
                </a:cubicBezTo>
                <a:cubicBezTo>
                  <a:pt x="110192" y="134574"/>
                  <a:pt x="117230" y="135835"/>
                  <a:pt x="124208" y="135835"/>
                </a:cubicBezTo>
                <a:cubicBezTo>
                  <a:pt x="133636" y="135835"/>
                  <a:pt x="142956" y="133533"/>
                  <a:pt x="151104" y="128546"/>
                </a:cubicBezTo>
                <a:cubicBezTo>
                  <a:pt x="165305" y="119868"/>
                  <a:pt x="175123" y="104374"/>
                  <a:pt x="176964" y="87872"/>
                </a:cubicBezTo>
                <a:cubicBezTo>
                  <a:pt x="178805" y="71326"/>
                  <a:pt x="172647" y="54079"/>
                  <a:pt x="160703" y="42464"/>
                </a:cubicBezTo>
                <a:cubicBezTo>
                  <a:pt x="148365" y="30477"/>
                  <a:pt x="131271" y="24998"/>
                  <a:pt x="114857" y="19892"/>
                </a:cubicBezTo>
                <a:cubicBezTo>
                  <a:pt x="98070" y="14676"/>
                  <a:pt x="79135" y="7882"/>
                  <a:pt x="62020" y="3850"/>
                </a:cubicBezTo>
                <a:cubicBezTo>
                  <a:pt x="53899" y="1935"/>
                  <a:pt x="45650" y="1"/>
                  <a:pt x="37325"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79831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70646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23761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txBox="1"/>
          <p:nvPr>
            <p:ph hasCustomPrompt="1" type="title"/>
          </p:nvPr>
        </p:nvSpPr>
        <p:spPr>
          <a:xfrm>
            <a:off x="2736525" y="943525"/>
            <a:ext cx="5690400" cy="1161900"/>
          </a:xfrm>
          <a:prstGeom prst="rect">
            <a:avLst/>
          </a:prstGeom>
        </p:spPr>
        <p:txBody>
          <a:bodyPr anchorCtr="0" anchor="b" bIns="91425" lIns="91425" spcFirstLastPara="1" rIns="91425" wrap="square" tIns="91425">
            <a:noAutofit/>
          </a:bodyPr>
          <a:lstStyle>
            <a:lvl1pPr lvl="0" algn="r">
              <a:spcBef>
                <a:spcPts val="0"/>
              </a:spcBef>
              <a:spcAft>
                <a:spcPts val="0"/>
              </a:spcAft>
              <a:buSzPts val="9600"/>
              <a:buNone/>
              <a:defRPr b="0"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55" name="Google Shape;655;p11"/>
          <p:cNvSpPr txBox="1"/>
          <p:nvPr>
            <p:ph idx="1" type="subTitle"/>
          </p:nvPr>
        </p:nvSpPr>
        <p:spPr>
          <a:xfrm>
            <a:off x="2736524" y="2192275"/>
            <a:ext cx="5690400" cy="497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56" name="Google Shape;656;p11"/>
          <p:cNvSpPr/>
          <p:nvPr/>
        </p:nvSpPr>
        <p:spPr>
          <a:xfrm>
            <a:off x="6328150" y="3709549"/>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11"/>
          <p:cNvGrpSpPr/>
          <p:nvPr/>
        </p:nvGrpSpPr>
        <p:grpSpPr>
          <a:xfrm>
            <a:off x="167125" y="3717550"/>
            <a:ext cx="428475" cy="1089975"/>
            <a:chOff x="265500" y="3139425"/>
            <a:chExt cx="428475" cy="1089975"/>
          </a:xfrm>
        </p:grpSpPr>
        <p:sp>
          <p:nvSpPr>
            <p:cNvPr id="658" name="Google Shape;658;p11"/>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1"/>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1"/>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3" name="Google Shape;663;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64" name="Shape 664"/>
        <p:cNvGrpSpPr/>
        <p:nvPr/>
      </p:nvGrpSpPr>
      <p:grpSpPr>
        <a:xfrm>
          <a:off x="0" y="0"/>
          <a:ext cx="0" cy="0"/>
          <a:chOff x="0" y="0"/>
          <a:chExt cx="0" cy="0"/>
        </a:xfrm>
      </p:grpSpPr>
      <p:sp>
        <p:nvSpPr>
          <p:cNvPr id="665" name="Google Shape;665;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66" name="Shape 666"/>
        <p:cNvGrpSpPr/>
        <p:nvPr/>
      </p:nvGrpSpPr>
      <p:grpSpPr>
        <a:xfrm>
          <a:off x="0" y="0"/>
          <a:ext cx="0" cy="0"/>
          <a:chOff x="0" y="0"/>
          <a:chExt cx="0" cy="0"/>
        </a:xfrm>
      </p:grpSpPr>
      <p:grpSp>
        <p:nvGrpSpPr>
          <p:cNvPr id="667" name="Google Shape;667;p13"/>
          <p:cNvGrpSpPr/>
          <p:nvPr/>
        </p:nvGrpSpPr>
        <p:grpSpPr>
          <a:xfrm>
            <a:off x="6888104" y="0"/>
            <a:ext cx="2361768" cy="5085859"/>
            <a:chOff x="6888104" y="0"/>
            <a:chExt cx="2361768" cy="5085859"/>
          </a:xfrm>
        </p:grpSpPr>
        <p:grpSp>
          <p:nvGrpSpPr>
            <p:cNvPr id="668" name="Google Shape;668;p13"/>
            <p:cNvGrpSpPr/>
            <p:nvPr/>
          </p:nvGrpSpPr>
          <p:grpSpPr>
            <a:xfrm>
              <a:off x="6888104" y="0"/>
              <a:ext cx="2361768" cy="5085859"/>
              <a:chOff x="6850925" y="0"/>
              <a:chExt cx="2361768" cy="5085859"/>
            </a:xfrm>
          </p:grpSpPr>
          <p:sp>
            <p:nvSpPr>
              <p:cNvPr id="669" name="Google Shape;669;p13"/>
              <p:cNvSpPr/>
              <p:nvPr/>
            </p:nvSpPr>
            <p:spPr>
              <a:xfrm>
                <a:off x="8640693" y="1047075"/>
                <a:ext cx="572000" cy="4038784"/>
              </a:xfrm>
              <a:custGeom>
                <a:rect b="b" l="l" r="r" t="t"/>
                <a:pathLst>
                  <a:path extrusionOk="0" h="106179" w="22880">
                    <a:moveTo>
                      <a:pt x="20140" y="0"/>
                    </a:moveTo>
                    <a:lnTo>
                      <a:pt x="5479" y="2586"/>
                    </a:lnTo>
                    <a:cubicBezTo>
                      <a:pt x="5479" y="2586"/>
                      <a:pt x="11615" y="41420"/>
                      <a:pt x="0" y="99911"/>
                    </a:cubicBezTo>
                    <a:lnTo>
                      <a:pt x="22880" y="106179"/>
                    </a:lnTo>
                    <a:lnTo>
                      <a:pt x="22880" y="106179"/>
                    </a:lnTo>
                    <a:lnTo>
                      <a:pt x="2014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3"/>
              <p:cNvSpPr/>
              <p:nvPr/>
            </p:nvSpPr>
            <p:spPr>
              <a:xfrm>
                <a:off x="6850925" y="0"/>
                <a:ext cx="2329201" cy="1547894"/>
              </a:xfrm>
              <a:custGeom>
                <a:rect b="b" l="l" r="r" t="t"/>
                <a:pathLst>
                  <a:path extrusionOk="0" h="42324" w="79815">
                    <a:moveTo>
                      <a:pt x="2367" y="1"/>
                    </a:moveTo>
                    <a:cubicBezTo>
                      <a:pt x="0" y="3726"/>
                      <a:pt x="636" y="8372"/>
                      <a:pt x="3945" y="11681"/>
                    </a:cubicBezTo>
                    <a:cubicBezTo>
                      <a:pt x="6935" y="14652"/>
                      <a:pt x="11975" y="16510"/>
                      <a:pt x="17081" y="16510"/>
                    </a:cubicBezTo>
                    <a:cubicBezTo>
                      <a:pt x="17663" y="16510"/>
                      <a:pt x="18245" y="16486"/>
                      <a:pt x="18825" y="16437"/>
                    </a:cubicBezTo>
                    <a:cubicBezTo>
                      <a:pt x="19921" y="21258"/>
                      <a:pt x="25334" y="25203"/>
                      <a:pt x="31711" y="26934"/>
                    </a:cubicBezTo>
                    <a:cubicBezTo>
                      <a:pt x="34901" y="27803"/>
                      <a:pt x="38283" y="28175"/>
                      <a:pt x="41693" y="28175"/>
                    </a:cubicBezTo>
                    <a:cubicBezTo>
                      <a:pt x="45077" y="28175"/>
                      <a:pt x="48488" y="27808"/>
                      <a:pt x="51764" y="27197"/>
                    </a:cubicBezTo>
                    <a:lnTo>
                      <a:pt x="51764" y="27197"/>
                    </a:lnTo>
                    <a:cubicBezTo>
                      <a:pt x="50142" y="32260"/>
                      <a:pt x="56410" y="36708"/>
                      <a:pt x="62436" y="39491"/>
                    </a:cubicBezTo>
                    <a:cubicBezTo>
                      <a:pt x="65132" y="40719"/>
                      <a:pt x="68003" y="41858"/>
                      <a:pt x="71158" y="42231"/>
                    </a:cubicBezTo>
                    <a:cubicBezTo>
                      <a:pt x="71707" y="42292"/>
                      <a:pt x="72268" y="42323"/>
                      <a:pt x="72830" y="42323"/>
                    </a:cubicBezTo>
                    <a:cubicBezTo>
                      <a:pt x="75480" y="42323"/>
                      <a:pt x="78170" y="41631"/>
                      <a:pt x="79815" y="40149"/>
                    </a:cubicBezTo>
                    <a:lnTo>
                      <a:pt x="779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3"/>
              <p:cNvSpPr/>
              <p:nvPr/>
            </p:nvSpPr>
            <p:spPr>
              <a:xfrm>
                <a:off x="7642560" y="671213"/>
                <a:ext cx="1116026" cy="515509"/>
              </a:xfrm>
              <a:custGeom>
                <a:rect b="b" l="l" r="r" t="t"/>
                <a:pathLst>
                  <a:path extrusionOk="0" fill="none" h="17665" w="38243">
                    <a:moveTo>
                      <a:pt x="38242" y="17664"/>
                    </a:moveTo>
                    <a:cubicBezTo>
                      <a:pt x="33224" y="14706"/>
                      <a:pt x="30638" y="9731"/>
                      <a:pt x="31711" y="5129"/>
                    </a:cubicBezTo>
                    <a:cubicBezTo>
                      <a:pt x="26233" y="6773"/>
                      <a:pt x="20184" y="7562"/>
                      <a:pt x="14355" y="6838"/>
                    </a:cubicBezTo>
                    <a:cubicBezTo>
                      <a:pt x="8503" y="6093"/>
                      <a:pt x="2959" y="3683"/>
                      <a:pt x="0" y="1"/>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8854368" y="1710425"/>
                <a:ext cx="161650" cy="2387834"/>
              </a:xfrm>
              <a:custGeom>
                <a:rect b="b" l="l" r="r" t="t"/>
                <a:pathLst>
                  <a:path extrusionOk="0" fill="none" h="77843" w="6466">
                    <a:moveTo>
                      <a:pt x="2389" y="0"/>
                    </a:moveTo>
                    <a:cubicBezTo>
                      <a:pt x="2389" y="0"/>
                      <a:pt x="6465" y="34933"/>
                      <a:pt x="0" y="77843"/>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13"/>
            <p:cNvGrpSpPr/>
            <p:nvPr/>
          </p:nvGrpSpPr>
          <p:grpSpPr>
            <a:xfrm>
              <a:off x="7828569" y="1621229"/>
              <a:ext cx="1109345" cy="893372"/>
              <a:chOff x="-8445675" y="2391000"/>
              <a:chExt cx="2256600" cy="1817275"/>
            </a:xfrm>
          </p:grpSpPr>
          <p:sp>
            <p:nvSpPr>
              <p:cNvPr id="674" name="Google Shape;674;p13"/>
              <p:cNvSpPr/>
              <p:nvPr/>
            </p:nvSpPr>
            <p:spPr>
              <a:xfrm>
                <a:off x="-8445675" y="2717075"/>
                <a:ext cx="2256600" cy="1491200"/>
              </a:xfrm>
              <a:custGeom>
                <a:rect b="b" l="l" r="r" t="t"/>
                <a:pathLst>
                  <a:path extrusionOk="0" h="59648" w="90264">
                    <a:moveTo>
                      <a:pt x="0" y="1"/>
                    </a:moveTo>
                    <a:lnTo>
                      <a:pt x="1334" y="6772"/>
                    </a:lnTo>
                    <a:cubicBezTo>
                      <a:pt x="1334" y="6772"/>
                      <a:pt x="77422" y="44299"/>
                      <a:pt x="85261" y="56741"/>
                    </a:cubicBezTo>
                    <a:cubicBezTo>
                      <a:pt x="86551" y="58791"/>
                      <a:pt x="87373" y="59647"/>
                      <a:pt x="87847" y="59647"/>
                    </a:cubicBezTo>
                    <a:cubicBezTo>
                      <a:pt x="90264" y="59647"/>
                      <a:pt x="83593" y="37327"/>
                      <a:pt x="83593" y="37327"/>
                    </a:cubicBezTo>
                    <a:cubicBezTo>
                      <a:pt x="83593" y="37327"/>
                      <a:pt x="24718" y="433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7855250" y="2395850"/>
                <a:ext cx="784750" cy="770750"/>
              </a:xfrm>
              <a:custGeom>
                <a:rect b="b" l="l" r="r" t="t"/>
                <a:pathLst>
                  <a:path extrusionOk="0" h="30830" w="31390">
                    <a:moveTo>
                      <a:pt x="7150" y="0"/>
                    </a:moveTo>
                    <a:cubicBezTo>
                      <a:pt x="7059" y="0"/>
                      <a:pt x="6966" y="2"/>
                      <a:pt x="6872" y="7"/>
                    </a:cubicBezTo>
                    <a:lnTo>
                      <a:pt x="6438" y="7"/>
                    </a:lnTo>
                    <a:cubicBezTo>
                      <a:pt x="6338" y="7"/>
                      <a:pt x="6204" y="7"/>
                      <a:pt x="6071" y="40"/>
                    </a:cubicBezTo>
                    <a:cubicBezTo>
                      <a:pt x="6004" y="74"/>
                      <a:pt x="5871" y="74"/>
                      <a:pt x="5771" y="141"/>
                    </a:cubicBezTo>
                    <a:cubicBezTo>
                      <a:pt x="5737" y="141"/>
                      <a:pt x="5671" y="174"/>
                      <a:pt x="5604" y="174"/>
                    </a:cubicBezTo>
                    <a:cubicBezTo>
                      <a:pt x="5571" y="174"/>
                      <a:pt x="5537" y="207"/>
                      <a:pt x="5504" y="207"/>
                    </a:cubicBezTo>
                    <a:cubicBezTo>
                      <a:pt x="5404" y="241"/>
                      <a:pt x="5371" y="241"/>
                      <a:pt x="5270" y="307"/>
                    </a:cubicBezTo>
                    <a:cubicBezTo>
                      <a:pt x="5237" y="341"/>
                      <a:pt x="5170" y="341"/>
                      <a:pt x="5104" y="374"/>
                    </a:cubicBezTo>
                    <a:cubicBezTo>
                      <a:pt x="5070" y="374"/>
                      <a:pt x="5004" y="407"/>
                      <a:pt x="4937" y="474"/>
                    </a:cubicBezTo>
                    <a:lnTo>
                      <a:pt x="4703" y="574"/>
                    </a:lnTo>
                    <a:cubicBezTo>
                      <a:pt x="4670" y="641"/>
                      <a:pt x="4603" y="641"/>
                      <a:pt x="4570" y="674"/>
                    </a:cubicBezTo>
                    <a:cubicBezTo>
                      <a:pt x="4537" y="708"/>
                      <a:pt x="4503" y="708"/>
                      <a:pt x="4437" y="741"/>
                    </a:cubicBezTo>
                    <a:cubicBezTo>
                      <a:pt x="4370" y="841"/>
                      <a:pt x="4270" y="874"/>
                      <a:pt x="4203" y="974"/>
                    </a:cubicBezTo>
                    <a:lnTo>
                      <a:pt x="3936" y="1208"/>
                    </a:lnTo>
                    <a:cubicBezTo>
                      <a:pt x="3869" y="1308"/>
                      <a:pt x="3836" y="1375"/>
                      <a:pt x="3736" y="1475"/>
                    </a:cubicBezTo>
                    <a:cubicBezTo>
                      <a:pt x="3736" y="1508"/>
                      <a:pt x="3703" y="1542"/>
                      <a:pt x="3669" y="1575"/>
                    </a:cubicBezTo>
                    <a:cubicBezTo>
                      <a:pt x="3603" y="1675"/>
                      <a:pt x="3569" y="1708"/>
                      <a:pt x="3536" y="1742"/>
                    </a:cubicBezTo>
                    <a:cubicBezTo>
                      <a:pt x="3503" y="1808"/>
                      <a:pt x="3436" y="1842"/>
                      <a:pt x="3402" y="1908"/>
                    </a:cubicBezTo>
                    <a:cubicBezTo>
                      <a:pt x="3369" y="2009"/>
                      <a:pt x="3269" y="2075"/>
                      <a:pt x="3236" y="2175"/>
                    </a:cubicBezTo>
                    <a:cubicBezTo>
                      <a:pt x="3236" y="2209"/>
                      <a:pt x="3202" y="2309"/>
                      <a:pt x="3169" y="2342"/>
                    </a:cubicBezTo>
                    <a:lnTo>
                      <a:pt x="3036" y="2576"/>
                    </a:lnTo>
                    <a:cubicBezTo>
                      <a:pt x="3036" y="2642"/>
                      <a:pt x="3002" y="2676"/>
                      <a:pt x="3002" y="2709"/>
                    </a:cubicBezTo>
                    <a:cubicBezTo>
                      <a:pt x="2935" y="2842"/>
                      <a:pt x="2869" y="2976"/>
                      <a:pt x="2835" y="3076"/>
                    </a:cubicBezTo>
                    <a:cubicBezTo>
                      <a:pt x="2702" y="3343"/>
                      <a:pt x="2602" y="3676"/>
                      <a:pt x="2502" y="3977"/>
                    </a:cubicBezTo>
                    <a:cubicBezTo>
                      <a:pt x="2435" y="4043"/>
                      <a:pt x="2435" y="4143"/>
                      <a:pt x="2402" y="4210"/>
                    </a:cubicBezTo>
                    <a:cubicBezTo>
                      <a:pt x="2368" y="4344"/>
                      <a:pt x="2335" y="4410"/>
                      <a:pt x="2268" y="4544"/>
                    </a:cubicBezTo>
                    <a:cubicBezTo>
                      <a:pt x="2235" y="4677"/>
                      <a:pt x="2202" y="4744"/>
                      <a:pt x="2168" y="4877"/>
                    </a:cubicBezTo>
                    <a:cubicBezTo>
                      <a:pt x="2102" y="5011"/>
                      <a:pt x="2068" y="5077"/>
                      <a:pt x="2035" y="5211"/>
                    </a:cubicBezTo>
                    <a:cubicBezTo>
                      <a:pt x="1501" y="6879"/>
                      <a:pt x="901" y="8513"/>
                      <a:pt x="500" y="10181"/>
                    </a:cubicBezTo>
                    <a:cubicBezTo>
                      <a:pt x="167" y="11482"/>
                      <a:pt x="0" y="12816"/>
                      <a:pt x="33" y="14151"/>
                    </a:cubicBezTo>
                    <a:cubicBezTo>
                      <a:pt x="33" y="14918"/>
                      <a:pt x="133" y="15752"/>
                      <a:pt x="400" y="16519"/>
                    </a:cubicBezTo>
                    <a:cubicBezTo>
                      <a:pt x="734" y="17486"/>
                      <a:pt x="1201" y="18387"/>
                      <a:pt x="1768" y="19254"/>
                    </a:cubicBezTo>
                    <a:cubicBezTo>
                      <a:pt x="3803" y="22356"/>
                      <a:pt x="7105" y="24558"/>
                      <a:pt x="10741" y="25225"/>
                    </a:cubicBezTo>
                    <a:cubicBezTo>
                      <a:pt x="11567" y="25384"/>
                      <a:pt x="12406" y="25463"/>
                      <a:pt x="13243" y="25463"/>
                    </a:cubicBezTo>
                    <a:cubicBezTo>
                      <a:pt x="16089" y="25463"/>
                      <a:pt x="18921" y="24558"/>
                      <a:pt x="21215" y="22857"/>
                    </a:cubicBezTo>
                    <a:cubicBezTo>
                      <a:pt x="22449" y="24892"/>
                      <a:pt x="23717" y="27026"/>
                      <a:pt x="25285" y="28761"/>
                    </a:cubicBezTo>
                    <a:lnTo>
                      <a:pt x="25385" y="28861"/>
                    </a:lnTo>
                    <a:cubicBezTo>
                      <a:pt x="25885" y="29395"/>
                      <a:pt x="26386" y="29895"/>
                      <a:pt x="26953" y="30362"/>
                    </a:cubicBezTo>
                    <a:cubicBezTo>
                      <a:pt x="27219" y="30562"/>
                      <a:pt x="27553" y="30762"/>
                      <a:pt x="27887" y="30829"/>
                    </a:cubicBezTo>
                    <a:lnTo>
                      <a:pt x="27987" y="30829"/>
                    </a:lnTo>
                    <a:cubicBezTo>
                      <a:pt x="28053" y="30829"/>
                      <a:pt x="28120" y="30762"/>
                      <a:pt x="28153" y="30762"/>
                    </a:cubicBezTo>
                    <a:cubicBezTo>
                      <a:pt x="28387" y="30729"/>
                      <a:pt x="28554" y="30562"/>
                      <a:pt x="28620" y="30396"/>
                    </a:cubicBezTo>
                    <a:cubicBezTo>
                      <a:pt x="28620" y="30362"/>
                      <a:pt x="28654" y="30362"/>
                      <a:pt x="28654" y="30329"/>
                    </a:cubicBezTo>
                    <a:cubicBezTo>
                      <a:pt x="28821" y="29995"/>
                      <a:pt x="28821" y="29562"/>
                      <a:pt x="28821" y="29195"/>
                    </a:cubicBezTo>
                    <a:lnTo>
                      <a:pt x="28821" y="29128"/>
                    </a:lnTo>
                    <a:lnTo>
                      <a:pt x="28921" y="29128"/>
                    </a:lnTo>
                    <a:cubicBezTo>
                      <a:pt x="28971" y="29133"/>
                      <a:pt x="29022" y="29135"/>
                      <a:pt x="29075" y="29135"/>
                    </a:cubicBezTo>
                    <a:cubicBezTo>
                      <a:pt x="29406" y="29135"/>
                      <a:pt x="29776" y="29052"/>
                      <a:pt x="30122" y="28995"/>
                    </a:cubicBezTo>
                    <a:lnTo>
                      <a:pt x="30255" y="28995"/>
                    </a:lnTo>
                    <a:cubicBezTo>
                      <a:pt x="30422" y="28961"/>
                      <a:pt x="30589" y="28894"/>
                      <a:pt x="30755" y="28894"/>
                    </a:cubicBezTo>
                    <a:cubicBezTo>
                      <a:pt x="30922" y="28894"/>
                      <a:pt x="31089" y="28861"/>
                      <a:pt x="31156" y="28728"/>
                    </a:cubicBezTo>
                    <a:cubicBezTo>
                      <a:pt x="31156" y="28728"/>
                      <a:pt x="31222" y="28694"/>
                      <a:pt x="31222" y="28661"/>
                    </a:cubicBezTo>
                    <a:cubicBezTo>
                      <a:pt x="31256" y="28628"/>
                      <a:pt x="31256" y="28561"/>
                      <a:pt x="31256" y="28528"/>
                    </a:cubicBezTo>
                    <a:cubicBezTo>
                      <a:pt x="31256" y="28511"/>
                      <a:pt x="31256" y="28494"/>
                      <a:pt x="31272" y="28494"/>
                    </a:cubicBezTo>
                    <a:cubicBezTo>
                      <a:pt x="31289" y="28494"/>
                      <a:pt x="31322" y="28511"/>
                      <a:pt x="31389" y="28561"/>
                    </a:cubicBezTo>
                    <a:cubicBezTo>
                      <a:pt x="31389" y="27860"/>
                      <a:pt x="30855" y="27260"/>
                      <a:pt x="30355" y="26760"/>
                    </a:cubicBezTo>
                    <a:cubicBezTo>
                      <a:pt x="29921" y="26359"/>
                      <a:pt x="29521" y="25926"/>
                      <a:pt x="29087" y="25559"/>
                    </a:cubicBezTo>
                    <a:cubicBezTo>
                      <a:pt x="29054" y="25525"/>
                      <a:pt x="29054" y="25492"/>
                      <a:pt x="29021" y="25492"/>
                    </a:cubicBezTo>
                    <a:lnTo>
                      <a:pt x="26119" y="22723"/>
                    </a:lnTo>
                    <a:lnTo>
                      <a:pt x="26085" y="22690"/>
                    </a:lnTo>
                    <a:cubicBezTo>
                      <a:pt x="26085" y="22690"/>
                      <a:pt x="26119" y="22690"/>
                      <a:pt x="26119" y="22657"/>
                    </a:cubicBezTo>
                    <a:cubicBezTo>
                      <a:pt x="26219" y="22523"/>
                      <a:pt x="26285" y="22390"/>
                      <a:pt x="26352" y="22223"/>
                    </a:cubicBezTo>
                    <a:cubicBezTo>
                      <a:pt x="26386" y="22190"/>
                      <a:pt x="26386" y="22190"/>
                      <a:pt x="26386" y="22156"/>
                    </a:cubicBezTo>
                    <a:cubicBezTo>
                      <a:pt x="26452" y="21756"/>
                      <a:pt x="26419" y="21356"/>
                      <a:pt x="26285" y="20855"/>
                    </a:cubicBezTo>
                    <a:cubicBezTo>
                      <a:pt x="26285" y="20755"/>
                      <a:pt x="26285" y="20722"/>
                      <a:pt x="26252" y="20655"/>
                    </a:cubicBezTo>
                    <a:cubicBezTo>
                      <a:pt x="25552" y="18420"/>
                      <a:pt x="22916" y="15151"/>
                      <a:pt x="20081" y="11882"/>
                    </a:cubicBezTo>
                    <a:lnTo>
                      <a:pt x="20014" y="11816"/>
                    </a:lnTo>
                    <a:cubicBezTo>
                      <a:pt x="17846" y="9247"/>
                      <a:pt x="15511" y="6745"/>
                      <a:pt x="13910" y="4744"/>
                    </a:cubicBezTo>
                    <a:cubicBezTo>
                      <a:pt x="13243" y="3910"/>
                      <a:pt x="12542" y="3043"/>
                      <a:pt x="11775" y="2242"/>
                    </a:cubicBezTo>
                    <a:cubicBezTo>
                      <a:pt x="10502" y="969"/>
                      <a:pt x="9048" y="0"/>
                      <a:pt x="7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7856925" y="2395000"/>
                <a:ext cx="317750" cy="395175"/>
              </a:xfrm>
              <a:custGeom>
                <a:rect b="b" l="l" r="r" t="t"/>
                <a:pathLst>
                  <a:path extrusionOk="0" h="15807" w="12710">
                    <a:moveTo>
                      <a:pt x="7084" y="1"/>
                    </a:moveTo>
                    <a:cubicBezTo>
                      <a:pt x="6992" y="1"/>
                      <a:pt x="6899" y="3"/>
                      <a:pt x="6805" y="8"/>
                    </a:cubicBezTo>
                    <a:cubicBezTo>
                      <a:pt x="3703" y="74"/>
                      <a:pt x="2836" y="2843"/>
                      <a:pt x="2035" y="5345"/>
                    </a:cubicBezTo>
                    <a:cubicBezTo>
                      <a:pt x="1501" y="7013"/>
                      <a:pt x="934" y="8614"/>
                      <a:pt x="501" y="10282"/>
                    </a:cubicBezTo>
                    <a:cubicBezTo>
                      <a:pt x="167" y="11583"/>
                      <a:pt x="0" y="12917"/>
                      <a:pt x="34" y="14251"/>
                    </a:cubicBezTo>
                    <a:cubicBezTo>
                      <a:pt x="134" y="14351"/>
                      <a:pt x="267" y="14418"/>
                      <a:pt x="367" y="14518"/>
                    </a:cubicBezTo>
                    <a:cubicBezTo>
                      <a:pt x="590" y="14642"/>
                      <a:pt x="886" y="14710"/>
                      <a:pt x="1160" y="14710"/>
                    </a:cubicBezTo>
                    <a:cubicBezTo>
                      <a:pt x="1256" y="14710"/>
                      <a:pt x="1349" y="14702"/>
                      <a:pt x="1435" y="14685"/>
                    </a:cubicBezTo>
                    <a:cubicBezTo>
                      <a:pt x="1868" y="14551"/>
                      <a:pt x="2202" y="14218"/>
                      <a:pt x="2502" y="13884"/>
                    </a:cubicBezTo>
                    <a:cubicBezTo>
                      <a:pt x="2769" y="14652"/>
                      <a:pt x="3403" y="15219"/>
                      <a:pt x="4103" y="15552"/>
                    </a:cubicBezTo>
                    <a:cubicBezTo>
                      <a:pt x="4480" y="15723"/>
                      <a:pt x="4883" y="15807"/>
                      <a:pt x="5290" y="15807"/>
                    </a:cubicBezTo>
                    <a:cubicBezTo>
                      <a:pt x="5675" y="15807"/>
                      <a:pt x="6065" y="15732"/>
                      <a:pt x="6438" y="15586"/>
                    </a:cubicBezTo>
                    <a:cubicBezTo>
                      <a:pt x="6939" y="15385"/>
                      <a:pt x="7372" y="15052"/>
                      <a:pt x="7672" y="14585"/>
                    </a:cubicBezTo>
                    <a:cubicBezTo>
                      <a:pt x="8273" y="13751"/>
                      <a:pt x="8306" y="12717"/>
                      <a:pt x="8173" y="11749"/>
                    </a:cubicBezTo>
                    <a:lnTo>
                      <a:pt x="8173" y="11749"/>
                    </a:lnTo>
                    <a:cubicBezTo>
                      <a:pt x="8523" y="11911"/>
                      <a:pt x="8902" y="11986"/>
                      <a:pt x="9284" y="11986"/>
                    </a:cubicBezTo>
                    <a:cubicBezTo>
                      <a:pt x="10322" y="11986"/>
                      <a:pt x="11381" y="11435"/>
                      <a:pt x="11942" y="10582"/>
                    </a:cubicBezTo>
                    <a:cubicBezTo>
                      <a:pt x="12709" y="9414"/>
                      <a:pt x="12476" y="7680"/>
                      <a:pt x="11442" y="6779"/>
                    </a:cubicBezTo>
                    <a:cubicBezTo>
                      <a:pt x="11208" y="6612"/>
                      <a:pt x="10975" y="6446"/>
                      <a:pt x="10775" y="6279"/>
                    </a:cubicBezTo>
                    <a:cubicBezTo>
                      <a:pt x="11642" y="5245"/>
                      <a:pt x="11875" y="3777"/>
                      <a:pt x="11775" y="2409"/>
                    </a:cubicBezTo>
                    <a:cubicBezTo>
                      <a:pt x="11709" y="2376"/>
                      <a:pt x="11709" y="2309"/>
                      <a:pt x="11709" y="2243"/>
                    </a:cubicBezTo>
                    <a:cubicBezTo>
                      <a:pt x="10436" y="970"/>
                      <a:pt x="8981" y="1"/>
                      <a:pt x="70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7504175" y="2695400"/>
                <a:ext cx="300225" cy="266050"/>
              </a:xfrm>
              <a:custGeom>
                <a:rect b="b" l="l" r="r" t="t"/>
                <a:pathLst>
                  <a:path extrusionOk="0" h="10642" w="12009">
                    <a:moveTo>
                      <a:pt x="0" y="0"/>
                    </a:moveTo>
                    <a:lnTo>
                      <a:pt x="0" y="34"/>
                    </a:lnTo>
                    <a:cubicBezTo>
                      <a:pt x="567" y="1068"/>
                      <a:pt x="1268" y="2035"/>
                      <a:pt x="2069" y="2969"/>
                    </a:cubicBezTo>
                    <a:lnTo>
                      <a:pt x="2169" y="3036"/>
                    </a:lnTo>
                    <a:cubicBezTo>
                      <a:pt x="4604" y="5838"/>
                      <a:pt x="7839" y="7939"/>
                      <a:pt x="10942" y="10074"/>
                    </a:cubicBezTo>
                    <a:lnTo>
                      <a:pt x="11442" y="10408"/>
                    </a:lnTo>
                    <a:cubicBezTo>
                      <a:pt x="11609" y="10508"/>
                      <a:pt x="11775" y="10575"/>
                      <a:pt x="12009" y="10641"/>
                    </a:cubicBezTo>
                    <a:lnTo>
                      <a:pt x="12009" y="10575"/>
                    </a:lnTo>
                    <a:cubicBezTo>
                      <a:pt x="11775" y="10508"/>
                      <a:pt x="11609" y="10475"/>
                      <a:pt x="11509" y="10374"/>
                    </a:cubicBezTo>
                    <a:lnTo>
                      <a:pt x="11008" y="10041"/>
                    </a:lnTo>
                    <a:cubicBezTo>
                      <a:pt x="7839" y="7906"/>
                      <a:pt x="4604" y="5738"/>
                      <a:pt x="2169" y="2969"/>
                    </a:cubicBezTo>
                    <a:cubicBezTo>
                      <a:pt x="2169" y="2902"/>
                      <a:pt x="2102" y="2869"/>
                      <a:pt x="2069" y="2836"/>
                    </a:cubicBezTo>
                    <a:cubicBezTo>
                      <a:pt x="1335" y="1968"/>
                      <a:pt x="668" y="1001"/>
                      <a:pt x="67"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7453300" y="2687900"/>
                <a:ext cx="96750" cy="83400"/>
              </a:xfrm>
              <a:custGeom>
                <a:rect b="b" l="l" r="r" t="t"/>
                <a:pathLst>
                  <a:path extrusionOk="0" h="3336" w="3870">
                    <a:moveTo>
                      <a:pt x="3736" y="0"/>
                    </a:moveTo>
                    <a:cubicBezTo>
                      <a:pt x="3236" y="100"/>
                      <a:pt x="2836" y="367"/>
                      <a:pt x="2535" y="767"/>
                    </a:cubicBezTo>
                    <a:cubicBezTo>
                      <a:pt x="2135" y="1301"/>
                      <a:pt x="2035" y="2102"/>
                      <a:pt x="2302" y="2702"/>
                    </a:cubicBezTo>
                    <a:cubicBezTo>
                      <a:pt x="2035" y="2535"/>
                      <a:pt x="1735" y="2435"/>
                      <a:pt x="1468" y="2335"/>
                    </a:cubicBezTo>
                    <a:cubicBezTo>
                      <a:pt x="1342" y="2304"/>
                      <a:pt x="1187" y="2272"/>
                      <a:pt x="1023" y="2272"/>
                    </a:cubicBezTo>
                    <a:cubicBezTo>
                      <a:pt x="838" y="2272"/>
                      <a:pt x="644" y="2312"/>
                      <a:pt x="467" y="2435"/>
                    </a:cubicBezTo>
                    <a:cubicBezTo>
                      <a:pt x="167" y="2535"/>
                      <a:pt x="0" y="2835"/>
                      <a:pt x="0" y="3102"/>
                    </a:cubicBezTo>
                    <a:lnTo>
                      <a:pt x="0" y="3269"/>
                    </a:lnTo>
                    <a:lnTo>
                      <a:pt x="0" y="3302"/>
                    </a:lnTo>
                    <a:cubicBezTo>
                      <a:pt x="0" y="3336"/>
                      <a:pt x="34" y="3336"/>
                      <a:pt x="34" y="3336"/>
                    </a:cubicBezTo>
                    <a:lnTo>
                      <a:pt x="67" y="3336"/>
                    </a:lnTo>
                    <a:cubicBezTo>
                      <a:pt x="134" y="3336"/>
                      <a:pt x="134" y="3336"/>
                      <a:pt x="134" y="3302"/>
                    </a:cubicBezTo>
                    <a:lnTo>
                      <a:pt x="134" y="3202"/>
                    </a:lnTo>
                    <a:cubicBezTo>
                      <a:pt x="67" y="2969"/>
                      <a:pt x="234" y="2669"/>
                      <a:pt x="534" y="2502"/>
                    </a:cubicBezTo>
                    <a:cubicBezTo>
                      <a:pt x="713" y="2412"/>
                      <a:pt x="902" y="2381"/>
                      <a:pt x="1079" y="2381"/>
                    </a:cubicBezTo>
                    <a:cubicBezTo>
                      <a:pt x="1232" y="2381"/>
                      <a:pt x="1378" y="2404"/>
                      <a:pt x="1501" y="2435"/>
                    </a:cubicBezTo>
                    <a:cubicBezTo>
                      <a:pt x="1868" y="2502"/>
                      <a:pt x="2202" y="2669"/>
                      <a:pt x="2469" y="2936"/>
                    </a:cubicBezTo>
                    <a:lnTo>
                      <a:pt x="2502" y="2936"/>
                    </a:lnTo>
                    <a:lnTo>
                      <a:pt x="2502" y="2869"/>
                    </a:lnTo>
                    <a:lnTo>
                      <a:pt x="2502" y="2835"/>
                    </a:lnTo>
                    <a:cubicBezTo>
                      <a:pt x="2168" y="2202"/>
                      <a:pt x="2268" y="1434"/>
                      <a:pt x="2669" y="834"/>
                    </a:cubicBezTo>
                    <a:cubicBezTo>
                      <a:pt x="2735" y="701"/>
                      <a:pt x="2836" y="601"/>
                      <a:pt x="2969" y="500"/>
                    </a:cubicBezTo>
                    <a:cubicBezTo>
                      <a:pt x="3002" y="500"/>
                      <a:pt x="3002" y="467"/>
                      <a:pt x="3036" y="467"/>
                    </a:cubicBezTo>
                    <a:cubicBezTo>
                      <a:pt x="3303" y="234"/>
                      <a:pt x="3569" y="134"/>
                      <a:pt x="3870" y="100"/>
                    </a:cubicBezTo>
                    <a:cubicBezTo>
                      <a:pt x="3870" y="33"/>
                      <a:pt x="3836" y="0"/>
                      <a:pt x="3736"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7394100" y="2754600"/>
                <a:ext cx="196000" cy="192675"/>
              </a:xfrm>
              <a:custGeom>
                <a:rect b="b" l="l" r="r" t="t"/>
                <a:pathLst>
                  <a:path extrusionOk="0" h="7707" w="7840">
                    <a:moveTo>
                      <a:pt x="1" y="1"/>
                    </a:moveTo>
                    <a:lnTo>
                      <a:pt x="1" y="67"/>
                    </a:lnTo>
                    <a:cubicBezTo>
                      <a:pt x="34" y="67"/>
                      <a:pt x="34" y="134"/>
                      <a:pt x="101" y="167"/>
                    </a:cubicBezTo>
                    <a:cubicBezTo>
                      <a:pt x="1101" y="1535"/>
                      <a:pt x="2336" y="2736"/>
                      <a:pt x="3536" y="3903"/>
                    </a:cubicBezTo>
                    <a:lnTo>
                      <a:pt x="4437" y="4804"/>
                    </a:lnTo>
                    <a:cubicBezTo>
                      <a:pt x="5471" y="5838"/>
                      <a:pt x="6539" y="6939"/>
                      <a:pt x="7806" y="7706"/>
                    </a:cubicBezTo>
                    <a:cubicBezTo>
                      <a:pt x="7839" y="7673"/>
                      <a:pt x="7839" y="7673"/>
                      <a:pt x="7839" y="7639"/>
                    </a:cubicBezTo>
                    <a:cubicBezTo>
                      <a:pt x="6605" y="6839"/>
                      <a:pt x="5538" y="5805"/>
                      <a:pt x="4437" y="4671"/>
                    </a:cubicBezTo>
                    <a:lnTo>
                      <a:pt x="3536" y="3803"/>
                    </a:lnTo>
                    <a:cubicBezTo>
                      <a:pt x="2336" y="2636"/>
                      <a:pt x="1101" y="1435"/>
                      <a:pt x="101" y="34"/>
                    </a:cubicBezTo>
                    <a:lnTo>
                      <a:pt x="34" y="1"/>
                    </a:ln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7378250" y="2697900"/>
                <a:ext cx="178475" cy="215175"/>
              </a:xfrm>
              <a:custGeom>
                <a:rect b="b" l="l" r="r" t="t"/>
                <a:pathLst>
                  <a:path extrusionOk="0" h="8607" w="7139">
                    <a:moveTo>
                      <a:pt x="0" y="0"/>
                    </a:moveTo>
                    <a:lnTo>
                      <a:pt x="0" y="67"/>
                    </a:lnTo>
                    <a:cubicBezTo>
                      <a:pt x="1335" y="1468"/>
                      <a:pt x="2569" y="3003"/>
                      <a:pt x="3736" y="4504"/>
                    </a:cubicBezTo>
                    <a:cubicBezTo>
                      <a:pt x="4804" y="5905"/>
                      <a:pt x="5905" y="7306"/>
                      <a:pt x="7139" y="8607"/>
                    </a:cubicBezTo>
                    <a:cubicBezTo>
                      <a:pt x="7139" y="8573"/>
                      <a:pt x="7072" y="8473"/>
                      <a:pt x="7039" y="8406"/>
                    </a:cubicBezTo>
                    <a:cubicBezTo>
                      <a:pt x="5871" y="7139"/>
                      <a:pt x="4837" y="5805"/>
                      <a:pt x="3803" y="4470"/>
                    </a:cubicBezTo>
                    <a:cubicBezTo>
                      <a:pt x="2636" y="2969"/>
                      <a:pt x="1368" y="1435"/>
                      <a:pt x="34"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7221475" y="3027300"/>
                <a:ext cx="90925" cy="87575"/>
              </a:xfrm>
              <a:custGeom>
                <a:rect b="b" l="l" r="r" t="t"/>
                <a:pathLst>
                  <a:path extrusionOk="0" h="3503" w="3637">
                    <a:moveTo>
                      <a:pt x="3636" y="1"/>
                    </a:moveTo>
                    <a:lnTo>
                      <a:pt x="3636" y="1"/>
                    </a:lnTo>
                    <a:cubicBezTo>
                      <a:pt x="3470" y="101"/>
                      <a:pt x="3370" y="167"/>
                      <a:pt x="3236" y="301"/>
                    </a:cubicBezTo>
                    <a:cubicBezTo>
                      <a:pt x="3203" y="301"/>
                      <a:pt x="3203" y="301"/>
                      <a:pt x="3169" y="334"/>
                    </a:cubicBezTo>
                    <a:cubicBezTo>
                      <a:pt x="3069" y="434"/>
                      <a:pt x="3036" y="501"/>
                      <a:pt x="2936" y="601"/>
                    </a:cubicBezTo>
                    <a:cubicBezTo>
                      <a:pt x="2536" y="1135"/>
                      <a:pt x="2335" y="1835"/>
                      <a:pt x="2402" y="2502"/>
                    </a:cubicBezTo>
                    <a:cubicBezTo>
                      <a:pt x="2175" y="2403"/>
                      <a:pt x="1911" y="2352"/>
                      <a:pt x="1647" y="2352"/>
                    </a:cubicBezTo>
                    <a:cubicBezTo>
                      <a:pt x="1291" y="2352"/>
                      <a:pt x="936" y="2444"/>
                      <a:pt x="668" y="2636"/>
                    </a:cubicBezTo>
                    <a:cubicBezTo>
                      <a:pt x="534" y="2736"/>
                      <a:pt x="367" y="2836"/>
                      <a:pt x="267" y="2969"/>
                    </a:cubicBezTo>
                    <a:lnTo>
                      <a:pt x="234" y="3036"/>
                    </a:lnTo>
                    <a:cubicBezTo>
                      <a:pt x="167" y="3136"/>
                      <a:pt x="34" y="3270"/>
                      <a:pt x="0" y="3436"/>
                    </a:cubicBezTo>
                    <a:lnTo>
                      <a:pt x="67" y="3503"/>
                    </a:lnTo>
                    <a:cubicBezTo>
                      <a:pt x="134" y="3403"/>
                      <a:pt x="234" y="3236"/>
                      <a:pt x="301" y="3103"/>
                    </a:cubicBezTo>
                    <a:cubicBezTo>
                      <a:pt x="301" y="3069"/>
                      <a:pt x="301" y="3069"/>
                      <a:pt x="367" y="3036"/>
                    </a:cubicBezTo>
                    <a:cubicBezTo>
                      <a:pt x="434" y="2936"/>
                      <a:pt x="568" y="2803"/>
                      <a:pt x="701" y="2736"/>
                    </a:cubicBezTo>
                    <a:cubicBezTo>
                      <a:pt x="834" y="2636"/>
                      <a:pt x="901" y="2602"/>
                      <a:pt x="1035" y="2569"/>
                    </a:cubicBezTo>
                    <a:cubicBezTo>
                      <a:pt x="1068" y="2536"/>
                      <a:pt x="1068" y="2536"/>
                      <a:pt x="1101" y="2536"/>
                    </a:cubicBezTo>
                    <a:cubicBezTo>
                      <a:pt x="1282" y="2480"/>
                      <a:pt x="1463" y="2453"/>
                      <a:pt x="1642" y="2453"/>
                    </a:cubicBezTo>
                    <a:cubicBezTo>
                      <a:pt x="1891" y="2453"/>
                      <a:pt x="2136" y="2505"/>
                      <a:pt x="2369" y="2602"/>
                    </a:cubicBezTo>
                    <a:cubicBezTo>
                      <a:pt x="2402" y="2602"/>
                      <a:pt x="2402" y="2636"/>
                      <a:pt x="2436" y="2636"/>
                    </a:cubicBezTo>
                    <a:lnTo>
                      <a:pt x="2469" y="2636"/>
                    </a:lnTo>
                    <a:lnTo>
                      <a:pt x="2469" y="2602"/>
                    </a:lnTo>
                    <a:cubicBezTo>
                      <a:pt x="2402" y="2135"/>
                      <a:pt x="2469" y="1702"/>
                      <a:pt x="2636" y="1268"/>
                    </a:cubicBezTo>
                    <a:cubicBezTo>
                      <a:pt x="2636" y="1235"/>
                      <a:pt x="2702" y="1235"/>
                      <a:pt x="2702" y="1201"/>
                    </a:cubicBezTo>
                    <a:cubicBezTo>
                      <a:pt x="2769" y="1035"/>
                      <a:pt x="2869" y="868"/>
                      <a:pt x="2969" y="701"/>
                    </a:cubicBezTo>
                    <a:lnTo>
                      <a:pt x="3203" y="468"/>
                    </a:lnTo>
                    <a:cubicBezTo>
                      <a:pt x="3236" y="468"/>
                      <a:pt x="3236" y="434"/>
                      <a:pt x="3269" y="434"/>
                    </a:cubicBezTo>
                    <a:cubicBezTo>
                      <a:pt x="3370" y="301"/>
                      <a:pt x="3536" y="234"/>
                      <a:pt x="3636" y="134"/>
                    </a:cubicBezTo>
                    <a:cubicBezTo>
                      <a:pt x="3603" y="134"/>
                      <a:pt x="3603" y="101"/>
                      <a:pt x="3636"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7215650" y="3104850"/>
                <a:ext cx="60075" cy="61750"/>
              </a:xfrm>
              <a:custGeom>
                <a:rect b="b" l="l" r="r" t="t"/>
                <a:pathLst>
                  <a:path extrusionOk="0" h="2470" w="2403">
                    <a:moveTo>
                      <a:pt x="1" y="1"/>
                    </a:moveTo>
                    <a:lnTo>
                      <a:pt x="1" y="34"/>
                    </a:lnTo>
                    <a:lnTo>
                      <a:pt x="34" y="101"/>
                    </a:lnTo>
                    <a:cubicBezTo>
                      <a:pt x="701" y="935"/>
                      <a:pt x="1469" y="1769"/>
                      <a:pt x="2303" y="2469"/>
                    </a:cubicBezTo>
                    <a:lnTo>
                      <a:pt x="2403" y="2469"/>
                    </a:lnTo>
                    <a:cubicBezTo>
                      <a:pt x="1569" y="1702"/>
                      <a:pt x="802" y="868"/>
                      <a:pt x="134" y="34"/>
                    </a:cubicBezTo>
                    <a:cubicBezTo>
                      <a:pt x="68" y="34"/>
                      <a:pt x="68" y="1"/>
                      <a:pt x="68"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7195625" y="3092350"/>
                <a:ext cx="58400" cy="63400"/>
              </a:xfrm>
              <a:custGeom>
                <a:rect b="b" l="l" r="r" t="t"/>
                <a:pathLst>
                  <a:path extrusionOk="0" h="2536" w="2336">
                    <a:moveTo>
                      <a:pt x="1" y="0"/>
                    </a:moveTo>
                    <a:lnTo>
                      <a:pt x="1" y="34"/>
                    </a:lnTo>
                    <a:cubicBezTo>
                      <a:pt x="701" y="934"/>
                      <a:pt x="1435" y="1768"/>
                      <a:pt x="2269" y="2536"/>
                    </a:cubicBezTo>
                    <a:cubicBezTo>
                      <a:pt x="2269" y="2502"/>
                      <a:pt x="2336" y="2502"/>
                      <a:pt x="2336" y="2469"/>
                    </a:cubicBezTo>
                    <a:cubicBezTo>
                      <a:pt x="1502" y="1668"/>
                      <a:pt x="734" y="834"/>
                      <a:pt x="67" y="34"/>
                    </a:cubicBezTo>
                    <a:cubicBezTo>
                      <a:pt x="34" y="34"/>
                      <a:pt x="34" y="0"/>
                      <a:pt x="34"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7163925" y="3093175"/>
                <a:ext cx="30875" cy="32550"/>
              </a:xfrm>
              <a:custGeom>
                <a:rect b="b" l="l" r="r" t="t"/>
                <a:pathLst>
                  <a:path extrusionOk="0" h="1302" w="1235">
                    <a:moveTo>
                      <a:pt x="0" y="1"/>
                    </a:moveTo>
                    <a:lnTo>
                      <a:pt x="0" y="67"/>
                    </a:lnTo>
                    <a:cubicBezTo>
                      <a:pt x="334" y="501"/>
                      <a:pt x="767" y="935"/>
                      <a:pt x="1168" y="1302"/>
                    </a:cubicBezTo>
                    <a:lnTo>
                      <a:pt x="1168" y="1235"/>
                    </a:lnTo>
                    <a:lnTo>
                      <a:pt x="1234" y="1235"/>
                    </a:lnTo>
                    <a:cubicBezTo>
                      <a:pt x="801" y="835"/>
                      <a:pt x="434" y="468"/>
                      <a:pt x="100" y="67"/>
                    </a:cubicBezTo>
                    <a:cubicBezTo>
                      <a:pt x="100" y="67"/>
                      <a:pt x="67" y="67"/>
                      <a:pt x="67"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7157275" y="3058150"/>
                <a:ext cx="58400" cy="62575"/>
              </a:xfrm>
              <a:custGeom>
                <a:rect b="b" l="l" r="r" t="t"/>
                <a:pathLst>
                  <a:path extrusionOk="0" h="2503" w="2336">
                    <a:moveTo>
                      <a:pt x="1" y="1"/>
                    </a:moveTo>
                    <a:lnTo>
                      <a:pt x="1" y="34"/>
                    </a:lnTo>
                    <a:lnTo>
                      <a:pt x="34" y="67"/>
                    </a:lnTo>
                    <a:lnTo>
                      <a:pt x="2203" y="2503"/>
                    </a:lnTo>
                    <a:lnTo>
                      <a:pt x="2336" y="2503"/>
                    </a:lnTo>
                    <a:lnTo>
                      <a:pt x="68" y="1"/>
                    </a:ln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7146425" y="3035725"/>
                <a:ext cx="72575" cy="76650"/>
              </a:xfrm>
              <a:custGeom>
                <a:rect b="b" l="l" r="r" t="t"/>
                <a:pathLst>
                  <a:path extrusionOk="0" h="3066" w="2903">
                    <a:moveTo>
                      <a:pt x="59" y="1"/>
                    </a:moveTo>
                    <a:cubicBezTo>
                      <a:pt x="49" y="1"/>
                      <a:pt x="34" y="30"/>
                      <a:pt x="34" y="30"/>
                    </a:cubicBezTo>
                    <a:cubicBezTo>
                      <a:pt x="1" y="64"/>
                      <a:pt x="1" y="97"/>
                      <a:pt x="34" y="97"/>
                    </a:cubicBezTo>
                    <a:lnTo>
                      <a:pt x="67" y="131"/>
                    </a:lnTo>
                    <a:cubicBezTo>
                      <a:pt x="101" y="131"/>
                      <a:pt x="101" y="131"/>
                      <a:pt x="134" y="197"/>
                    </a:cubicBezTo>
                    <a:cubicBezTo>
                      <a:pt x="1201" y="1031"/>
                      <a:pt x="2069" y="1965"/>
                      <a:pt x="2869" y="3066"/>
                    </a:cubicBezTo>
                    <a:cubicBezTo>
                      <a:pt x="2903" y="3033"/>
                      <a:pt x="2903" y="2966"/>
                      <a:pt x="2903" y="2933"/>
                    </a:cubicBezTo>
                    <a:cubicBezTo>
                      <a:pt x="2135" y="1898"/>
                      <a:pt x="1235" y="931"/>
                      <a:pt x="201" y="97"/>
                    </a:cubicBezTo>
                    <a:cubicBezTo>
                      <a:pt x="134" y="97"/>
                      <a:pt x="134" y="64"/>
                      <a:pt x="101" y="64"/>
                    </a:cubicBezTo>
                    <a:lnTo>
                      <a:pt x="67" y="30"/>
                    </a:lnTo>
                    <a:cubicBezTo>
                      <a:pt x="67" y="8"/>
                      <a:pt x="64" y="1"/>
                      <a:pt x="59"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7796050" y="2624500"/>
                <a:ext cx="146800" cy="41700"/>
              </a:xfrm>
              <a:custGeom>
                <a:rect b="b" l="l" r="r" t="t"/>
                <a:pathLst>
                  <a:path extrusionOk="0" h="1668" w="5872">
                    <a:moveTo>
                      <a:pt x="5838" y="1"/>
                    </a:moveTo>
                    <a:cubicBezTo>
                      <a:pt x="5838" y="1"/>
                      <a:pt x="5771" y="1"/>
                      <a:pt x="5771" y="34"/>
                    </a:cubicBezTo>
                    <a:cubicBezTo>
                      <a:pt x="5538" y="535"/>
                      <a:pt x="4937" y="902"/>
                      <a:pt x="4370" y="935"/>
                    </a:cubicBezTo>
                    <a:cubicBezTo>
                      <a:pt x="4308" y="942"/>
                      <a:pt x="4247" y="945"/>
                      <a:pt x="4185" y="945"/>
                    </a:cubicBezTo>
                    <a:cubicBezTo>
                      <a:pt x="3654" y="945"/>
                      <a:pt x="3158" y="694"/>
                      <a:pt x="2769" y="335"/>
                    </a:cubicBezTo>
                    <a:lnTo>
                      <a:pt x="2736" y="335"/>
                    </a:lnTo>
                    <a:cubicBezTo>
                      <a:pt x="2702" y="335"/>
                      <a:pt x="2702" y="368"/>
                      <a:pt x="2702" y="368"/>
                    </a:cubicBezTo>
                    <a:cubicBezTo>
                      <a:pt x="2769" y="835"/>
                      <a:pt x="2502" y="1269"/>
                      <a:pt x="2069" y="1502"/>
                    </a:cubicBezTo>
                    <a:cubicBezTo>
                      <a:pt x="1922" y="1563"/>
                      <a:pt x="1752" y="1593"/>
                      <a:pt x="1579" y="1593"/>
                    </a:cubicBezTo>
                    <a:cubicBezTo>
                      <a:pt x="1279" y="1593"/>
                      <a:pt x="967" y="1504"/>
                      <a:pt x="734" y="1335"/>
                    </a:cubicBezTo>
                    <a:cubicBezTo>
                      <a:pt x="367" y="1035"/>
                      <a:pt x="100" y="635"/>
                      <a:pt x="67" y="134"/>
                    </a:cubicBezTo>
                    <a:cubicBezTo>
                      <a:pt x="67" y="68"/>
                      <a:pt x="67" y="68"/>
                      <a:pt x="34" y="68"/>
                    </a:cubicBezTo>
                    <a:cubicBezTo>
                      <a:pt x="0" y="68"/>
                      <a:pt x="0" y="68"/>
                      <a:pt x="0" y="134"/>
                    </a:cubicBezTo>
                    <a:cubicBezTo>
                      <a:pt x="34" y="635"/>
                      <a:pt x="267" y="1068"/>
                      <a:pt x="668" y="1369"/>
                    </a:cubicBezTo>
                    <a:cubicBezTo>
                      <a:pt x="834" y="1502"/>
                      <a:pt x="1034" y="1569"/>
                      <a:pt x="1235" y="1635"/>
                    </a:cubicBezTo>
                    <a:cubicBezTo>
                      <a:pt x="1319" y="1657"/>
                      <a:pt x="1404" y="1668"/>
                      <a:pt x="1490" y="1668"/>
                    </a:cubicBezTo>
                    <a:cubicBezTo>
                      <a:pt x="1677" y="1668"/>
                      <a:pt x="1874" y="1616"/>
                      <a:pt x="2102" y="1502"/>
                    </a:cubicBezTo>
                    <a:cubicBezTo>
                      <a:pt x="2536" y="1302"/>
                      <a:pt x="2836" y="868"/>
                      <a:pt x="2836" y="401"/>
                    </a:cubicBezTo>
                    <a:cubicBezTo>
                      <a:pt x="3238" y="804"/>
                      <a:pt x="3785" y="1005"/>
                      <a:pt x="4288" y="1005"/>
                    </a:cubicBezTo>
                    <a:cubicBezTo>
                      <a:pt x="4327" y="1005"/>
                      <a:pt x="4365" y="1004"/>
                      <a:pt x="4404" y="1002"/>
                    </a:cubicBezTo>
                    <a:cubicBezTo>
                      <a:pt x="5037" y="935"/>
                      <a:pt x="5604" y="568"/>
                      <a:pt x="5871" y="34"/>
                    </a:cubicBezTo>
                    <a:cubicBezTo>
                      <a:pt x="5871" y="34"/>
                      <a:pt x="5871" y="1"/>
                      <a:pt x="5838"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7645950" y="2770450"/>
                <a:ext cx="135950" cy="57575"/>
              </a:xfrm>
              <a:custGeom>
                <a:rect b="b" l="l" r="r" t="t"/>
                <a:pathLst>
                  <a:path extrusionOk="0" h="2303" w="5438">
                    <a:moveTo>
                      <a:pt x="5371" y="0"/>
                    </a:moveTo>
                    <a:cubicBezTo>
                      <a:pt x="5082" y="267"/>
                      <a:pt x="4719" y="401"/>
                      <a:pt x="4341" y="401"/>
                    </a:cubicBezTo>
                    <a:cubicBezTo>
                      <a:pt x="4152" y="401"/>
                      <a:pt x="3959" y="367"/>
                      <a:pt x="3770" y="301"/>
                    </a:cubicBezTo>
                    <a:lnTo>
                      <a:pt x="3737" y="301"/>
                    </a:lnTo>
                    <a:lnTo>
                      <a:pt x="3737" y="334"/>
                    </a:lnTo>
                    <a:cubicBezTo>
                      <a:pt x="3737" y="701"/>
                      <a:pt x="3436" y="1135"/>
                      <a:pt x="3003" y="1235"/>
                    </a:cubicBezTo>
                    <a:cubicBezTo>
                      <a:pt x="2898" y="1261"/>
                      <a:pt x="2791" y="1273"/>
                      <a:pt x="2683" y="1273"/>
                    </a:cubicBezTo>
                    <a:cubicBezTo>
                      <a:pt x="2376" y="1273"/>
                      <a:pt x="2056" y="1174"/>
                      <a:pt x="1735" y="1001"/>
                    </a:cubicBezTo>
                    <a:lnTo>
                      <a:pt x="1702" y="1001"/>
                    </a:lnTo>
                    <a:lnTo>
                      <a:pt x="1702" y="1035"/>
                    </a:lnTo>
                    <a:cubicBezTo>
                      <a:pt x="1835" y="1502"/>
                      <a:pt x="1535" y="2035"/>
                      <a:pt x="1101" y="2169"/>
                    </a:cubicBezTo>
                    <a:cubicBezTo>
                      <a:pt x="1024" y="2191"/>
                      <a:pt x="942" y="2202"/>
                      <a:pt x="861" y="2202"/>
                    </a:cubicBezTo>
                    <a:cubicBezTo>
                      <a:pt x="697" y="2202"/>
                      <a:pt x="534" y="2158"/>
                      <a:pt x="401" y="2069"/>
                    </a:cubicBezTo>
                    <a:cubicBezTo>
                      <a:pt x="234" y="1969"/>
                      <a:pt x="101" y="1735"/>
                      <a:pt x="67" y="1535"/>
                    </a:cubicBezTo>
                    <a:cubicBezTo>
                      <a:pt x="67" y="1502"/>
                      <a:pt x="67" y="1502"/>
                      <a:pt x="34" y="1502"/>
                    </a:cubicBezTo>
                    <a:cubicBezTo>
                      <a:pt x="1" y="1502"/>
                      <a:pt x="1" y="1502"/>
                      <a:pt x="1" y="1535"/>
                    </a:cubicBezTo>
                    <a:cubicBezTo>
                      <a:pt x="1" y="1735"/>
                      <a:pt x="167" y="2002"/>
                      <a:pt x="368" y="2135"/>
                    </a:cubicBezTo>
                    <a:cubicBezTo>
                      <a:pt x="434" y="2169"/>
                      <a:pt x="568" y="2202"/>
                      <a:pt x="701" y="2235"/>
                    </a:cubicBezTo>
                    <a:cubicBezTo>
                      <a:pt x="868" y="2235"/>
                      <a:pt x="1001" y="2235"/>
                      <a:pt x="1068" y="2302"/>
                    </a:cubicBezTo>
                    <a:cubicBezTo>
                      <a:pt x="1502" y="2169"/>
                      <a:pt x="1769" y="1668"/>
                      <a:pt x="1735" y="1168"/>
                    </a:cubicBezTo>
                    <a:lnTo>
                      <a:pt x="1735" y="1168"/>
                    </a:lnTo>
                    <a:cubicBezTo>
                      <a:pt x="2036" y="1330"/>
                      <a:pt x="2337" y="1428"/>
                      <a:pt x="2627" y="1428"/>
                    </a:cubicBezTo>
                    <a:cubicBezTo>
                      <a:pt x="2755" y="1428"/>
                      <a:pt x="2880" y="1409"/>
                      <a:pt x="3003" y="1368"/>
                    </a:cubicBezTo>
                    <a:cubicBezTo>
                      <a:pt x="3436" y="1235"/>
                      <a:pt x="3837" y="834"/>
                      <a:pt x="3837" y="401"/>
                    </a:cubicBezTo>
                    <a:cubicBezTo>
                      <a:pt x="4012" y="477"/>
                      <a:pt x="4201" y="514"/>
                      <a:pt x="4391" y="514"/>
                    </a:cubicBezTo>
                    <a:cubicBezTo>
                      <a:pt x="4779" y="514"/>
                      <a:pt x="5169" y="359"/>
                      <a:pt x="5438" y="67"/>
                    </a:cubicBezTo>
                    <a:lnTo>
                      <a:pt x="5438" y="0"/>
                    </a:ln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7550050" y="2814650"/>
                <a:ext cx="80100" cy="58825"/>
              </a:xfrm>
              <a:custGeom>
                <a:rect b="b" l="l" r="r" t="t"/>
                <a:pathLst>
                  <a:path extrusionOk="0" h="2353" w="3204">
                    <a:moveTo>
                      <a:pt x="3103" y="0"/>
                    </a:moveTo>
                    <a:cubicBezTo>
                      <a:pt x="3070" y="0"/>
                      <a:pt x="3070" y="0"/>
                      <a:pt x="3070" y="67"/>
                    </a:cubicBezTo>
                    <a:cubicBezTo>
                      <a:pt x="3103" y="401"/>
                      <a:pt x="3003" y="734"/>
                      <a:pt x="2736" y="934"/>
                    </a:cubicBezTo>
                    <a:cubicBezTo>
                      <a:pt x="2573" y="1074"/>
                      <a:pt x="2329" y="1132"/>
                      <a:pt x="2106" y="1132"/>
                    </a:cubicBezTo>
                    <a:cubicBezTo>
                      <a:pt x="2009" y="1132"/>
                      <a:pt x="1916" y="1121"/>
                      <a:pt x="1835" y="1101"/>
                    </a:cubicBezTo>
                    <a:lnTo>
                      <a:pt x="1769" y="1101"/>
                    </a:lnTo>
                    <a:lnTo>
                      <a:pt x="1769" y="1135"/>
                    </a:lnTo>
                    <a:cubicBezTo>
                      <a:pt x="1869" y="1602"/>
                      <a:pt x="1569" y="2035"/>
                      <a:pt x="1168" y="2202"/>
                    </a:cubicBezTo>
                    <a:cubicBezTo>
                      <a:pt x="1077" y="2230"/>
                      <a:pt x="982" y="2243"/>
                      <a:pt x="888" y="2243"/>
                    </a:cubicBezTo>
                    <a:cubicBezTo>
                      <a:pt x="537" y="2243"/>
                      <a:pt x="192" y="2058"/>
                      <a:pt x="34" y="1768"/>
                    </a:cubicBezTo>
                    <a:lnTo>
                      <a:pt x="1" y="1768"/>
                    </a:lnTo>
                    <a:lnTo>
                      <a:pt x="1" y="1802"/>
                    </a:lnTo>
                    <a:cubicBezTo>
                      <a:pt x="101" y="2069"/>
                      <a:pt x="401" y="2269"/>
                      <a:pt x="701" y="2302"/>
                    </a:cubicBezTo>
                    <a:cubicBezTo>
                      <a:pt x="785" y="2335"/>
                      <a:pt x="876" y="2352"/>
                      <a:pt x="951" y="2352"/>
                    </a:cubicBezTo>
                    <a:cubicBezTo>
                      <a:pt x="1026" y="2352"/>
                      <a:pt x="1085" y="2335"/>
                      <a:pt x="1102" y="2302"/>
                    </a:cubicBezTo>
                    <a:cubicBezTo>
                      <a:pt x="1569" y="2135"/>
                      <a:pt x="1869" y="1702"/>
                      <a:pt x="1835" y="1235"/>
                    </a:cubicBezTo>
                    <a:lnTo>
                      <a:pt x="1835" y="1235"/>
                    </a:lnTo>
                    <a:cubicBezTo>
                      <a:pt x="1916" y="1251"/>
                      <a:pt x="1999" y="1259"/>
                      <a:pt x="2082" y="1259"/>
                    </a:cubicBezTo>
                    <a:cubicBezTo>
                      <a:pt x="2339" y="1259"/>
                      <a:pt x="2593" y="1178"/>
                      <a:pt x="2769" y="1001"/>
                    </a:cubicBezTo>
                    <a:cubicBezTo>
                      <a:pt x="3036" y="768"/>
                      <a:pt x="3203" y="401"/>
                      <a:pt x="3170" y="67"/>
                    </a:cubicBezTo>
                    <a:cubicBezTo>
                      <a:pt x="3170" y="0"/>
                      <a:pt x="3170" y="0"/>
                      <a:pt x="3103"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7703475" y="2433300"/>
                <a:ext cx="47550" cy="44100"/>
              </a:xfrm>
              <a:custGeom>
                <a:rect b="b" l="l" r="r" t="t"/>
                <a:pathLst>
                  <a:path extrusionOk="0" h="1764" w="1902">
                    <a:moveTo>
                      <a:pt x="983" y="0"/>
                    </a:moveTo>
                    <a:cubicBezTo>
                      <a:pt x="543" y="0"/>
                      <a:pt x="157" y="261"/>
                      <a:pt x="67" y="711"/>
                    </a:cubicBezTo>
                    <a:cubicBezTo>
                      <a:pt x="0" y="1211"/>
                      <a:pt x="300" y="1678"/>
                      <a:pt x="801" y="1745"/>
                    </a:cubicBezTo>
                    <a:cubicBezTo>
                      <a:pt x="865" y="1758"/>
                      <a:pt x="929" y="1764"/>
                      <a:pt x="991" y="1764"/>
                    </a:cubicBezTo>
                    <a:cubicBezTo>
                      <a:pt x="1407" y="1764"/>
                      <a:pt x="1748" y="1480"/>
                      <a:pt x="1835" y="1044"/>
                    </a:cubicBezTo>
                    <a:cubicBezTo>
                      <a:pt x="1901" y="611"/>
                      <a:pt x="1568" y="144"/>
                      <a:pt x="1134" y="10"/>
                    </a:cubicBezTo>
                    <a:cubicBezTo>
                      <a:pt x="1083" y="3"/>
                      <a:pt x="1033" y="0"/>
                      <a:pt x="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7856925" y="2391000"/>
                <a:ext cx="115100" cy="73425"/>
              </a:xfrm>
              <a:custGeom>
                <a:rect b="b" l="l" r="r" t="t"/>
                <a:pathLst>
                  <a:path extrusionOk="0" h="2937" w="4604">
                    <a:moveTo>
                      <a:pt x="501" y="1"/>
                    </a:moveTo>
                    <a:cubicBezTo>
                      <a:pt x="200" y="1"/>
                      <a:pt x="0" y="368"/>
                      <a:pt x="200" y="635"/>
                    </a:cubicBezTo>
                    <a:cubicBezTo>
                      <a:pt x="868" y="1402"/>
                      <a:pt x="1702" y="2036"/>
                      <a:pt x="2636" y="2536"/>
                    </a:cubicBezTo>
                    <a:cubicBezTo>
                      <a:pt x="2869" y="2670"/>
                      <a:pt x="3103" y="2836"/>
                      <a:pt x="3336" y="2903"/>
                    </a:cubicBezTo>
                    <a:cubicBezTo>
                      <a:pt x="3413" y="2926"/>
                      <a:pt x="3491" y="2937"/>
                      <a:pt x="3569" y="2937"/>
                    </a:cubicBezTo>
                    <a:cubicBezTo>
                      <a:pt x="3833" y="2937"/>
                      <a:pt x="4098" y="2816"/>
                      <a:pt x="4303" y="2636"/>
                    </a:cubicBezTo>
                    <a:cubicBezTo>
                      <a:pt x="4470" y="2403"/>
                      <a:pt x="4604" y="2136"/>
                      <a:pt x="4470" y="1902"/>
                    </a:cubicBezTo>
                    <a:cubicBezTo>
                      <a:pt x="4437" y="1802"/>
                      <a:pt x="4303" y="1702"/>
                      <a:pt x="4270" y="1569"/>
                    </a:cubicBezTo>
                    <a:cubicBezTo>
                      <a:pt x="4170" y="1469"/>
                      <a:pt x="4103" y="1235"/>
                      <a:pt x="4170" y="1068"/>
                    </a:cubicBezTo>
                    <a:cubicBezTo>
                      <a:pt x="3036" y="468"/>
                      <a:pt x="1802" y="68"/>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7732675" y="2983075"/>
                <a:ext cx="68400" cy="48875"/>
              </a:xfrm>
              <a:custGeom>
                <a:rect b="b" l="l" r="r" t="t"/>
                <a:pathLst>
                  <a:path extrusionOk="0" h="1955" w="2736">
                    <a:moveTo>
                      <a:pt x="1503" y="1"/>
                    </a:moveTo>
                    <a:cubicBezTo>
                      <a:pt x="1031" y="1"/>
                      <a:pt x="559" y="250"/>
                      <a:pt x="201" y="635"/>
                    </a:cubicBezTo>
                    <a:cubicBezTo>
                      <a:pt x="134" y="735"/>
                      <a:pt x="34" y="869"/>
                      <a:pt x="1" y="1036"/>
                    </a:cubicBezTo>
                    <a:cubicBezTo>
                      <a:pt x="1" y="1202"/>
                      <a:pt x="34" y="1369"/>
                      <a:pt x="167" y="1403"/>
                    </a:cubicBezTo>
                    <a:cubicBezTo>
                      <a:pt x="223" y="1444"/>
                      <a:pt x="285" y="1463"/>
                      <a:pt x="345" y="1463"/>
                    </a:cubicBezTo>
                    <a:cubicBezTo>
                      <a:pt x="429" y="1463"/>
                      <a:pt x="509" y="1427"/>
                      <a:pt x="568" y="1369"/>
                    </a:cubicBezTo>
                    <a:cubicBezTo>
                      <a:pt x="701" y="1303"/>
                      <a:pt x="801" y="1169"/>
                      <a:pt x="868" y="1069"/>
                    </a:cubicBezTo>
                    <a:cubicBezTo>
                      <a:pt x="1168" y="735"/>
                      <a:pt x="1568" y="535"/>
                      <a:pt x="2002" y="402"/>
                    </a:cubicBezTo>
                    <a:lnTo>
                      <a:pt x="2002" y="402"/>
                    </a:lnTo>
                    <a:cubicBezTo>
                      <a:pt x="1835" y="635"/>
                      <a:pt x="1668" y="836"/>
                      <a:pt x="1535" y="1069"/>
                    </a:cubicBezTo>
                    <a:cubicBezTo>
                      <a:pt x="1468" y="1336"/>
                      <a:pt x="1402" y="1636"/>
                      <a:pt x="1535" y="1870"/>
                    </a:cubicBezTo>
                    <a:cubicBezTo>
                      <a:pt x="1568" y="1903"/>
                      <a:pt x="1568" y="1936"/>
                      <a:pt x="1635" y="1936"/>
                    </a:cubicBezTo>
                    <a:cubicBezTo>
                      <a:pt x="1653" y="1949"/>
                      <a:pt x="1673" y="1954"/>
                      <a:pt x="1693" y="1954"/>
                    </a:cubicBezTo>
                    <a:cubicBezTo>
                      <a:pt x="1781" y="1954"/>
                      <a:pt x="1875" y="1845"/>
                      <a:pt x="1902" y="1736"/>
                    </a:cubicBezTo>
                    <a:cubicBezTo>
                      <a:pt x="2202" y="1102"/>
                      <a:pt x="2736" y="168"/>
                      <a:pt x="1802" y="35"/>
                    </a:cubicBezTo>
                    <a:cubicBezTo>
                      <a:pt x="1703" y="12"/>
                      <a:pt x="1603" y="1"/>
                      <a:pt x="15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7635100" y="3001700"/>
                <a:ext cx="69225" cy="49100"/>
              </a:xfrm>
              <a:custGeom>
                <a:rect b="b" l="l" r="r" t="t"/>
                <a:pathLst>
                  <a:path extrusionOk="0" h="1964" w="2769">
                    <a:moveTo>
                      <a:pt x="1548" y="1"/>
                    </a:moveTo>
                    <a:cubicBezTo>
                      <a:pt x="1070" y="1"/>
                      <a:pt x="544" y="229"/>
                      <a:pt x="234" y="624"/>
                    </a:cubicBezTo>
                    <a:cubicBezTo>
                      <a:pt x="134" y="758"/>
                      <a:pt x="67" y="891"/>
                      <a:pt x="0" y="1058"/>
                    </a:cubicBezTo>
                    <a:cubicBezTo>
                      <a:pt x="0" y="1191"/>
                      <a:pt x="67" y="1391"/>
                      <a:pt x="167" y="1425"/>
                    </a:cubicBezTo>
                    <a:cubicBezTo>
                      <a:pt x="214" y="1448"/>
                      <a:pt x="266" y="1460"/>
                      <a:pt x="319" y="1460"/>
                    </a:cubicBezTo>
                    <a:cubicBezTo>
                      <a:pt x="415" y="1460"/>
                      <a:pt x="515" y="1423"/>
                      <a:pt x="601" y="1358"/>
                    </a:cubicBezTo>
                    <a:cubicBezTo>
                      <a:pt x="734" y="1291"/>
                      <a:pt x="801" y="1158"/>
                      <a:pt x="901" y="1091"/>
                    </a:cubicBezTo>
                    <a:cubicBezTo>
                      <a:pt x="1168" y="758"/>
                      <a:pt x="1601" y="524"/>
                      <a:pt x="2002" y="424"/>
                    </a:cubicBezTo>
                    <a:lnTo>
                      <a:pt x="2002" y="424"/>
                    </a:lnTo>
                    <a:cubicBezTo>
                      <a:pt x="1835" y="624"/>
                      <a:pt x="1668" y="824"/>
                      <a:pt x="1568" y="1091"/>
                    </a:cubicBezTo>
                    <a:cubicBezTo>
                      <a:pt x="1468" y="1325"/>
                      <a:pt x="1435" y="1625"/>
                      <a:pt x="1568" y="1858"/>
                    </a:cubicBezTo>
                    <a:cubicBezTo>
                      <a:pt x="1601" y="1925"/>
                      <a:pt x="1601" y="1959"/>
                      <a:pt x="1635" y="1959"/>
                    </a:cubicBezTo>
                    <a:cubicBezTo>
                      <a:pt x="1649" y="1962"/>
                      <a:pt x="1663" y="1964"/>
                      <a:pt x="1677" y="1964"/>
                    </a:cubicBezTo>
                    <a:cubicBezTo>
                      <a:pt x="1796" y="1964"/>
                      <a:pt x="1905" y="1848"/>
                      <a:pt x="1935" y="1758"/>
                    </a:cubicBezTo>
                    <a:cubicBezTo>
                      <a:pt x="2235" y="1125"/>
                      <a:pt x="2769" y="157"/>
                      <a:pt x="1802" y="24"/>
                    </a:cubicBezTo>
                    <a:cubicBezTo>
                      <a:pt x="1720" y="8"/>
                      <a:pt x="1635" y="1"/>
                      <a:pt x="1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4" name="Google Shape;694;p13"/>
          <p:cNvGrpSpPr/>
          <p:nvPr/>
        </p:nvGrpSpPr>
        <p:grpSpPr>
          <a:xfrm flipH="1">
            <a:off x="-21829" y="4448761"/>
            <a:ext cx="9193242" cy="775831"/>
            <a:chOff x="-1975" y="4448714"/>
            <a:chExt cx="9143865" cy="775831"/>
          </a:xfrm>
        </p:grpSpPr>
        <p:grpSp>
          <p:nvGrpSpPr>
            <p:cNvPr id="695" name="Google Shape;695;p13"/>
            <p:cNvGrpSpPr/>
            <p:nvPr/>
          </p:nvGrpSpPr>
          <p:grpSpPr>
            <a:xfrm>
              <a:off x="-1975" y="4448714"/>
              <a:ext cx="9143865" cy="775831"/>
              <a:chOff x="-1975" y="4372514"/>
              <a:chExt cx="9143865" cy="775831"/>
            </a:xfrm>
          </p:grpSpPr>
          <p:grpSp>
            <p:nvGrpSpPr>
              <p:cNvPr id="696" name="Google Shape;696;p13"/>
              <p:cNvGrpSpPr/>
              <p:nvPr/>
            </p:nvGrpSpPr>
            <p:grpSpPr>
              <a:xfrm>
                <a:off x="-1975" y="4372514"/>
                <a:ext cx="9143865" cy="775831"/>
                <a:chOff x="-1667166" y="4067717"/>
                <a:chExt cx="9130170" cy="775831"/>
              </a:xfrm>
            </p:grpSpPr>
            <p:sp>
              <p:nvSpPr>
                <p:cNvPr id="697" name="Google Shape;697;p13"/>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3"/>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3"/>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5" name="Google Shape;735;p13"/>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9" name="Google Shape;739;p13"/>
            <p:cNvGrpSpPr/>
            <p:nvPr/>
          </p:nvGrpSpPr>
          <p:grpSpPr>
            <a:xfrm>
              <a:off x="4395577" y="4761375"/>
              <a:ext cx="317075" cy="150526"/>
              <a:chOff x="2964652" y="4501287"/>
              <a:chExt cx="317075" cy="150526"/>
            </a:xfrm>
          </p:grpSpPr>
          <p:sp>
            <p:nvSpPr>
              <p:cNvPr id="740" name="Google Shape;740;p13"/>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13"/>
            <p:cNvGrpSpPr/>
            <p:nvPr/>
          </p:nvGrpSpPr>
          <p:grpSpPr>
            <a:xfrm>
              <a:off x="2000952" y="4886087"/>
              <a:ext cx="317074" cy="150526"/>
              <a:chOff x="1295018" y="4348890"/>
              <a:chExt cx="316599" cy="150526"/>
            </a:xfrm>
          </p:grpSpPr>
          <p:sp>
            <p:nvSpPr>
              <p:cNvPr id="748" name="Google Shape;748;p13"/>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5" name="Google Shape;755;p13"/>
            <p:cNvGrpSpPr/>
            <p:nvPr/>
          </p:nvGrpSpPr>
          <p:grpSpPr>
            <a:xfrm>
              <a:off x="6953952" y="4886087"/>
              <a:ext cx="317074" cy="150526"/>
              <a:chOff x="1295018" y="4348890"/>
              <a:chExt cx="316599" cy="150526"/>
            </a:xfrm>
          </p:grpSpPr>
          <p:sp>
            <p:nvSpPr>
              <p:cNvPr id="756" name="Google Shape;756;p13"/>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63" name="Google Shape;763;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64" name="Google Shape;764;p13"/>
          <p:cNvSpPr txBox="1"/>
          <p:nvPr>
            <p:ph idx="1" type="subTitle"/>
          </p:nvPr>
        </p:nvSpPr>
        <p:spPr>
          <a:xfrm>
            <a:off x="710857" y="2092325"/>
            <a:ext cx="29193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5" name="Google Shape;765;p13"/>
          <p:cNvSpPr txBox="1"/>
          <p:nvPr>
            <p:ph idx="2" type="subTitle"/>
          </p:nvPr>
        </p:nvSpPr>
        <p:spPr>
          <a:xfrm>
            <a:off x="4382006" y="2092325"/>
            <a:ext cx="29193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6" name="Google Shape;766;p13"/>
          <p:cNvSpPr txBox="1"/>
          <p:nvPr>
            <p:ph idx="3" type="subTitle"/>
          </p:nvPr>
        </p:nvSpPr>
        <p:spPr>
          <a:xfrm>
            <a:off x="710857" y="3788500"/>
            <a:ext cx="29193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7" name="Google Shape;767;p13"/>
          <p:cNvSpPr txBox="1"/>
          <p:nvPr>
            <p:ph idx="4" type="subTitle"/>
          </p:nvPr>
        </p:nvSpPr>
        <p:spPr>
          <a:xfrm>
            <a:off x="4382006" y="3788500"/>
            <a:ext cx="29193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8" name="Google Shape;768;p13"/>
          <p:cNvSpPr txBox="1"/>
          <p:nvPr>
            <p:ph hasCustomPrompt="1" idx="5" type="title"/>
          </p:nvPr>
        </p:nvSpPr>
        <p:spPr>
          <a:xfrm>
            <a:off x="710859" y="1268575"/>
            <a:ext cx="9546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9" name="Google Shape;769;p13"/>
          <p:cNvSpPr txBox="1"/>
          <p:nvPr>
            <p:ph hasCustomPrompt="1" idx="6" type="title"/>
          </p:nvPr>
        </p:nvSpPr>
        <p:spPr>
          <a:xfrm>
            <a:off x="710859" y="2964771"/>
            <a:ext cx="9546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0" name="Google Shape;770;p13"/>
          <p:cNvSpPr txBox="1"/>
          <p:nvPr>
            <p:ph hasCustomPrompt="1" idx="7" type="title"/>
          </p:nvPr>
        </p:nvSpPr>
        <p:spPr>
          <a:xfrm>
            <a:off x="4382009" y="1268575"/>
            <a:ext cx="9546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1" name="Google Shape;771;p13"/>
          <p:cNvSpPr txBox="1"/>
          <p:nvPr>
            <p:ph hasCustomPrompt="1" idx="8" type="title"/>
          </p:nvPr>
        </p:nvSpPr>
        <p:spPr>
          <a:xfrm>
            <a:off x="4382009" y="2964771"/>
            <a:ext cx="9546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2" name="Google Shape;772;p13"/>
          <p:cNvSpPr txBox="1"/>
          <p:nvPr>
            <p:ph idx="9" type="subTitle"/>
          </p:nvPr>
        </p:nvSpPr>
        <p:spPr>
          <a:xfrm>
            <a:off x="710857" y="1800225"/>
            <a:ext cx="2919300" cy="472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73" name="Google Shape;773;p13"/>
          <p:cNvSpPr txBox="1"/>
          <p:nvPr>
            <p:ph idx="13" type="subTitle"/>
          </p:nvPr>
        </p:nvSpPr>
        <p:spPr>
          <a:xfrm>
            <a:off x="4382008" y="1800225"/>
            <a:ext cx="2919300" cy="472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74" name="Google Shape;774;p13"/>
          <p:cNvSpPr txBox="1"/>
          <p:nvPr>
            <p:ph idx="14" type="subTitle"/>
          </p:nvPr>
        </p:nvSpPr>
        <p:spPr>
          <a:xfrm>
            <a:off x="710857" y="3496300"/>
            <a:ext cx="2919300" cy="472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75" name="Google Shape;775;p13"/>
          <p:cNvSpPr txBox="1"/>
          <p:nvPr>
            <p:ph idx="15" type="subTitle"/>
          </p:nvPr>
        </p:nvSpPr>
        <p:spPr>
          <a:xfrm>
            <a:off x="4382008" y="3496300"/>
            <a:ext cx="2919300" cy="472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76" name="Google Shape;776;p13"/>
          <p:cNvSpPr/>
          <p:nvPr/>
        </p:nvSpPr>
        <p:spPr>
          <a:xfrm>
            <a:off x="59257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3"/>
          <p:cNvSpPr/>
          <p:nvPr/>
        </p:nvSpPr>
        <p:spPr>
          <a:xfrm>
            <a:off x="50072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3"/>
          <p:cNvSpPr/>
          <p:nvPr/>
        </p:nvSpPr>
        <p:spPr>
          <a:xfrm>
            <a:off x="253100" y="150274"/>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80" name="Shape 780"/>
        <p:cNvGrpSpPr/>
        <p:nvPr/>
      </p:nvGrpSpPr>
      <p:grpSpPr>
        <a:xfrm>
          <a:off x="0" y="0"/>
          <a:ext cx="0" cy="0"/>
          <a:chOff x="0" y="0"/>
          <a:chExt cx="0" cy="0"/>
        </a:xfrm>
      </p:grpSpPr>
      <p:sp>
        <p:nvSpPr>
          <p:cNvPr id="781" name="Google Shape;781;p14"/>
          <p:cNvSpPr/>
          <p:nvPr/>
        </p:nvSpPr>
        <p:spPr>
          <a:xfrm flipH="1">
            <a:off x="-1829825" y="1186725"/>
            <a:ext cx="5162994" cy="3909700"/>
          </a:xfrm>
          <a:custGeom>
            <a:rect b="b" l="l" r="r" t="t"/>
            <a:pathLst>
              <a:path extrusionOk="0" h="135836" w="178805">
                <a:moveTo>
                  <a:pt x="37325" y="1"/>
                </a:moveTo>
                <a:cubicBezTo>
                  <a:pt x="36506" y="1"/>
                  <a:pt x="35687" y="20"/>
                  <a:pt x="34867" y="59"/>
                </a:cubicBezTo>
                <a:cubicBezTo>
                  <a:pt x="25728" y="475"/>
                  <a:pt x="16305" y="3741"/>
                  <a:pt x="10388" y="10775"/>
                </a:cubicBezTo>
                <a:cubicBezTo>
                  <a:pt x="4493" y="17788"/>
                  <a:pt x="3178" y="28965"/>
                  <a:pt x="8941" y="36109"/>
                </a:cubicBezTo>
                <a:cubicBezTo>
                  <a:pt x="11199" y="38936"/>
                  <a:pt x="14332" y="40930"/>
                  <a:pt x="16853" y="43538"/>
                </a:cubicBezTo>
                <a:cubicBezTo>
                  <a:pt x="19373" y="46146"/>
                  <a:pt x="21301" y="49850"/>
                  <a:pt x="20337" y="53312"/>
                </a:cubicBezTo>
                <a:cubicBezTo>
                  <a:pt x="19417" y="56490"/>
                  <a:pt x="16392" y="58572"/>
                  <a:pt x="13368" y="59931"/>
                </a:cubicBezTo>
                <a:cubicBezTo>
                  <a:pt x="10366" y="61289"/>
                  <a:pt x="7079" y="62297"/>
                  <a:pt x="4668" y="64577"/>
                </a:cubicBezTo>
                <a:cubicBezTo>
                  <a:pt x="0" y="68960"/>
                  <a:pt x="241" y="76827"/>
                  <a:pt x="3594" y="82306"/>
                </a:cubicBezTo>
                <a:cubicBezTo>
                  <a:pt x="6925" y="87785"/>
                  <a:pt x="12557" y="91379"/>
                  <a:pt x="18080" y="94600"/>
                </a:cubicBezTo>
                <a:cubicBezTo>
                  <a:pt x="45013" y="110291"/>
                  <a:pt x="74160" y="121797"/>
                  <a:pt x="103527" y="132206"/>
                </a:cubicBezTo>
                <a:cubicBezTo>
                  <a:pt x="110192" y="134574"/>
                  <a:pt x="117230" y="135835"/>
                  <a:pt x="124208" y="135835"/>
                </a:cubicBezTo>
                <a:cubicBezTo>
                  <a:pt x="133636" y="135835"/>
                  <a:pt x="142956" y="133533"/>
                  <a:pt x="151104" y="128546"/>
                </a:cubicBezTo>
                <a:cubicBezTo>
                  <a:pt x="165305" y="119868"/>
                  <a:pt x="175123" y="104374"/>
                  <a:pt x="176964" y="87872"/>
                </a:cubicBezTo>
                <a:cubicBezTo>
                  <a:pt x="178805" y="71326"/>
                  <a:pt x="172647" y="54079"/>
                  <a:pt x="160703" y="42464"/>
                </a:cubicBezTo>
                <a:cubicBezTo>
                  <a:pt x="148365" y="30477"/>
                  <a:pt x="131271" y="24998"/>
                  <a:pt x="114857" y="19892"/>
                </a:cubicBezTo>
                <a:cubicBezTo>
                  <a:pt x="98070" y="14676"/>
                  <a:pt x="79135" y="7882"/>
                  <a:pt x="62020" y="3850"/>
                </a:cubicBezTo>
                <a:cubicBezTo>
                  <a:pt x="53899" y="1935"/>
                  <a:pt x="45650" y="1"/>
                  <a:pt x="37325"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2" name="Google Shape;782;p14"/>
          <p:cNvGrpSpPr/>
          <p:nvPr/>
        </p:nvGrpSpPr>
        <p:grpSpPr>
          <a:xfrm flipH="1">
            <a:off x="-109821" y="-28325"/>
            <a:ext cx="2361768" cy="5085859"/>
            <a:chOff x="6888104" y="0"/>
            <a:chExt cx="2361768" cy="5085859"/>
          </a:xfrm>
        </p:grpSpPr>
        <p:grpSp>
          <p:nvGrpSpPr>
            <p:cNvPr id="783" name="Google Shape;783;p14"/>
            <p:cNvGrpSpPr/>
            <p:nvPr/>
          </p:nvGrpSpPr>
          <p:grpSpPr>
            <a:xfrm>
              <a:off x="6888104" y="0"/>
              <a:ext cx="2361768" cy="5085859"/>
              <a:chOff x="6850925" y="0"/>
              <a:chExt cx="2361768" cy="5085859"/>
            </a:xfrm>
          </p:grpSpPr>
          <p:sp>
            <p:nvSpPr>
              <p:cNvPr id="784" name="Google Shape;784;p14"/>
              <p:cNvSpPr/>
              <p:nvPr/>
            </p:nvSpPr>
            <p:spPr>
              <a:xfrm>
                <a:off x="8640693" y="1047075"/>
                <a:ext cx="572000" cy="4038784"/>
              </a:xfrm>
              <a:custGeom>
                <a:rect b="b" l="l" r="r" t="t"/>
                <a:pathLst>
                  <a:path extrusionOk="0" h="106179" w="22880">
                    <a:moveTo>
                      <a:pt x="20140" y="0"/>
                    </a:moveTo>
                    <a:lnTo>
                      <a:pt x="5479" y="2586"/>
                    </a:lnTo>
                    <a:cubicBezTo>
                      <a:pt x="5479" y="2586"/>
                      <a:pt x="11615" y="41420"/>
                      <a:pt x="0" y="99911"/>
                    </a:cubicBezTo>
                    <a:lnTo>
                      <a:pt x="22880" y="106179"/>
                    </a:lnTo>
                    <a:lnTo>
                      <a:pt x="22880" y="106179"/>
                    </a:lnTo>
                    <a:lnTo>
                      <a:pt x="2014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4"/>
              <p:cNvSpPr/>
              <p:nvPr/>
            </p:nvSpPr>
            <p:spPr>
              <a:xfrm>
                <a:off x="6850925" y="0"/>
                <a:ext cx="2329201" cy="1547894"/>
              </a:xfrm>
              <a:custGeom>
                <a:rect b="b" l="l" r="r" t="t"/>
                <a:pathLst>
                  <a:path extrusionOk="0" h="42324" w="79815">
                    <a:moveTo>
                      <a:pt x="2367" y="1"/>
                    </a:moveTo>
                    <a:cubicBezTo>
                      <a:pt x="0" y="3726"/>
                      <a:pt x="636" y="8372"/>
                      <a:pt x="3945" y="11681"/>
                    </a:cubicBezTo>
                    <a:cubicBezTo>
                      <a:pt x="6935" y="14652"/>
                      <a:pt x="11975" y="16510"/>
                      <a:pt x="17081" y="16510"/>
                    </a:cubicBezTo>
                    <a:cubicBezTo>
                      <a:pt x="17663" y="16510"/>
                      <a:pt x="18245" y="16486"/>
                      <a:pt x="18825" y="16437"/>
                    </a:cubicBezTo>
                    <a:cubicBezTo>
                      <a:pt x="19921" y="21258"/>
                      <a:pt x="25334" y="25203"/>
                      <a:pt x="31711" y="26934"/>
                    </a:cubicBezTo>
                    <a:cubicBezTo>
                      <a:pt x="34901" y="27803"/>
                      <a:pt x="38283" y="28175"/>
                      <a:pt x="41693" y="28175"/>
                    </a:cubicBezTo>
                    <a:cubicBezTo>
                      <a:pt x="45077" y="28175"/>
                      <a:pt x="48488" y="27808"/>
                      <a:pt x="51764" y="27197"/>
                    </a:cubicBezTo>
                    <a:lnTo>
                      <a:pt x="51764" y="27197"/>
                    </a:lnTo>
                    <a:cubicBezTo>
                      <a:pt x="50142" y="32260"/>
                      <a:pt x="56410" y="36708"/>
                      <a:pt x="62436" y="39491"/>
                    </a:cubicBezTo>
                    <a:cubicBezTo>
                      <a:pt x="65132" y="40719"/>
                      <a:pt x="68003" y="41858"/>
                      <a:pt x="71158" y="42231"/>
                    </a:cubicBezTo>
                    <a:cubicBezTo>
                      <a:pt x="71707" y="42292"/>
                      <a:pt x="72268" y="42323"/>
                      <a:pt x="72830" y="42323"/>
                    </a:cubicBezTo>
                    <a:cubicBezTo>
                      <a:pt x="75480" y="42323"/>
                      <a:pt x="78170" y="41631"/>
                      <a:pt x="79815" y="40149"/>
                    </a:cubicBezTo>
                    <a:lnTo>
                      <a:pt x="779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4"/>
              <p:cNvSpPr/>
              <p:nvPr/>
            </p:nvSpPr>
            <p:spPr>
              <a:xfrm>
                <a:off x="7642560" y="671213"/>
                <a:ext cx="1116026" cy="515509"/>
              </a:xfrm>
              <a:custGeom>
                <a:rect b="b" l="l" r="r" t="t"/>
                <a:pathLst>
                  <a:path extrusionOk="0" fill="none" h="17665" w="38243">
                    <a:moveTo>
                      <a:pt x="38242" y="17664"/>
                    </a:moveTo>
                    <a:cubicBezTo>
                      <a:pt x="33224" y="14706"/>
                      <a:pt x="30638" y="9731"/>
                      <a:pt x="31711" y="5129"/>
                    </a:cubicBezTo>
                    <a:cubicBezTo>
                      <a:pt x="26233" y="6773"/>
                      <a:pt x="20184" y="7562"/>
                      <a:pt x="14355" y="6838"/>
                    </a:cubicBezTo>
                    <a:cubicBezTo>
                      <a:pt x="8503" y="6093"/>
                      <a:pt x="2959" y="3683"/>
                      <a:pt x="0" y="1"/>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4"/>
              <p:cNvSpPr/>
              <p:nvPr/>
            </p:nvSpPr>
            <p:spPr>
              <a:xfrm>
                <a:off x="8854368" y="1710425"/>
                <a:ext cx="161650" cy="2387834"/>
              </a:xfrm>
              <a:custGeom>
                <a:rect b="b" l="l" r="r" t="t"/>
                <a:pathLst>
                  <a:path extrusionOk="0" fill="none" h="77843" w="6466">
                    <a:moveTo>
                      <a:pt x="2389" y="0"/>
                    </a:moveTo>
                    <a:cubicBezTo>
                      <a:pt x="2389" y="0"/>
                      <a:pt x="6465" y="34933"/>
                      <a:pt x="0" y="77843"/>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14"/>
            <p:cNvGrpSpPr/>
            <p:nvPr/>
          </p:nvGrpSpPr>
          <p:grpSpPr>
            <a:xfrm>
              <a:off x="7828569" y="1621229"/>
              <a:ext cx="1109345" cy="893372"/>
              <a:chOff x="-8445675" y="2391000"/>
              <a:chExt cx="2256600" cy="1817275"/>
            </a:xfrm>
          </p:grpSpPr>
          <p:sp>
            <p:nvSpPr>
              <p:cNvPr id="789" name="Google Shape;789;p14"/>
              <p:cNvSpPr/>
              <p:nvPr/>
            </p:nvSpPr>
            <p:spPr>
              <a:xfrm>
                <a:off x="-8445675" y="2717075"/>
                <a:ext cx="2256600" cy="1491200"/>
              </a:xfrm>
              <a:custGeom>
                <a:rect b="b" l="l" r="r" t="t"/>
                <a:pathLst>
                  <a:path extrusionOk="0" h="59648" w="90264">
                    <a:moveTo>
                      <a:pt x="0" y="1"/>
                    </a:moveTo>
                    <a:lnTo>
                      <a:pt x="1334" y="6772"/>
                    </a:lnTo>
                    <a:cubicBezTo>
                      <a:pt x="1334" y="6772"/>
                      <a:pt x="77422" y="44299"/>
                      <a:pt x="85261" y="56741"/>
                    </a:cubicBezTo>
                    <a:cubicBezTo>
                      <a:pt x="86551" y="58791"/>
                      <a:pt x="87373" y="59647"/>
                      <a:pt x="87847" y="59647"/>
                    </a:cubicBezTo>
                    <a:cubicBezTo>
                      <a:pt x="90264" y="59647"/>
                      <a:pt x="83593" y="37327"/>
                      <a:pt x="83593" y="37327"/>
                    </a:cubicBezTo>
                    <a:cubicBezTo>
                      <a:pt x="83593" y="37327"/>
                      <a:pt x="24718" y="433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4"/>
              <p:cNvSpPr/>
              <p:nvPr/>
            </p:nvSpPr>
            <p:spPr>
              <a:xfrm>
                <a:off x="-7855250" y="2395850"/>
                <a:ext cx="784750" cy="770750"/>
              </a:xfrm>
              <a:custGeom>
                <a:rect b="b" l="l" r="r" t="t"/>
                <a:pathLst>
                  <a:path extrusionOk="0" h="30830" w="31390">
                    <a:moveTo>
                      <a:pt x="7150" y="0"/>
                    </a:moveTo>
                    <a:cubicBezTo>
                      <a:pt x="7059" y="0"/>
                      <a:pt x="6966" y="2"/>
                      <a:pt x="6872" y="7"/>
                    </a:cubicBezTo>
                    <a:lnTo>
                      <a:pt x="6438" y="7"/>
                    </a:lnTo>
                    <a:cubicBezTo>
                      <a:pt x="6338" y="7"/>
                      <a:pt x="6204" y="7"/>
                      <a:pt x="6071" y="40"/>
                    </a:cubicBezTo>
                    <a:cubicBezTo>
                      <a:pt x="6004" y="74"/>
                      <a:pt x="5871" y="74"/>
                      <a:pt x="5771" y="141"/>
                    </a:cubicBezTo>
                    <a:cubicBezTo>
                      <a:pt x="5737" y="141"/>
                      <a:pt x="5671" y="174"/>
                      <a:pt x="5604" y="174"/>
                    </a:cubicBezTo>
                    <a:cubicBezTo>
                      <a:pt x="5571" y="174"/>
                      <a:pt x="5537" y="207"/>
                      <a:pt x="5504" y="207"/>
                    </a:cubicBezTo>
                    <a:cubicBezTo>
                      <a:pt x="5404" y="241"/>
                      <a:pt x="5371" y="241"/>
                      <a:pt x="5270" y="307"/>
                    </a:cubicBezTo>
                    <a:cubicBezTo>
                      <a:pt x="5237" y="341"/>
                      <a:pt x="5170" y="341"/>
                      <a:pt x="5104" y="374"/>
                    </a:cubicBezTo>
                    <a:cubicBezTo>
                      <a:pt x="5070" y="374"/>
                      <a:pt x="5004" y="407"/>
                      <a:pt x="4937" y="474"/>
                    </a:cubicBezTo>
                    <a:lnTo>
                      <a:pt x="4703" y="574"/>
                    </a:lnTo>
                    <a:cubicBezTo>
                      <a:pt x="4670" y="641"/>
                      <a:pt x="4603" y="641"/>
                      <a:pt x="4570" y="674"/>
                    </a:cubicBezTo>
                    <a:cubicBezTo>
                      <a:pt x="4537" y="708"/>
                      <a:pt x="4503" y="708"/>
                      <a:pt x="4437" y="741"/>
                    </a:cubicBezTo>
                    <a:cubicBezTo>
                      <a:pt x="4370" y="841"/>
                      <a:pt x="4270" y="874"/>
                      <a:pt x="4203" y="974"/>
                    </a:cubicBezTo>
                    <a:lnTo>
                      <a:pt x="3936" y="1208"/>
                    </a:lnTo>
                    <a:cubicBezTo>
                      <a:pt x="3869" y="1308"/>
                      <a:pt x="3836" y="1375"/>
                      <a:pt x="3736" y="1475"/>
                    </a:cubicBezTo>
                    <a:cubicBezTo>
                      <a:pt x="3736" y="1508"/>
                      <a:pt x="3703" y="1542"/>
                      <a:pt x="3669" y="1575"/>
                    </a:cubicBezTo>
                    <a:cubicBezTo>
                      <a:pt x="3603" y="1675"/>
                      <a:pt x="3569" y="1708"/>
                      <a:pt x="3536" y="1742"/>
                    </a:cubicBezTo>
                    <a:cubicBezTo>
                      <a:pt x="3503" y="1808"/>
                      <a:pt x="3436" y="1842"/>
                      <a:pt x="3402" y="1908"/>
                    </a:cubicBezTo>
                    <a:cubicBezTo>
                      <a:pt x="3369" y="2009"/>
                      <a:pt x="3269" y="2075"/>
                      <a:pt x="3236" y="2175"/>
                    </a:cubicBezTo>
                    <a:cubicBezTo>
                      <a:pt x="3236" y="2209"/>
                      <a:pt x="3202" y="2309"/>
                      <a:pt x="3169" y="2342"/>
                    </a:cubicBezTo>
                    <a:lnTo>
                      <a:pt x="3036" y="2576"/>
                    </a:lnTo>
                    <a:cubicBezTo>
                      <a:pt x="3036" y="2642"/>
                      <a:pt x="3002" y="2676"/>
                      <a:pt x="3002" y="2709"/>
                    </a:cubicBezTo>
                    <a:cubicBezTo>
                      <a:pt x="2935" y="2842"/>
                      <a:pt x="2869" y="2976"/>
                      <a:pt x="2835" y="3076"/>
                    </a:cubicBezTo>
                    <a:cubicBezTo>
                      <a:pt x="2702" y="3343"/>
                      <a:pt x="2602" y="3676"/>
                      <a:pt x="2502" y="3977"/>
                    </a:cubicBezTo>
                    <a:cubicBezTo>
                      <a:pt x="2435" y="4043"/>
                      <a:pt x="2435" y="4143"/>
                      <a:pt x="2402" y="4210"/>
                    </a:cubicBezTo>
                    <a:cubicBezTo>
                      <a:pt x="2368" y="4344"/>
                      <a:pt x="2335" y="4410"/>
                      <a:pt x="2268" y="4544"/>
                    </a:cubicBezTo>
                    <a:cubicBezTo>
                      <a:pt x="2235" y="4677"/>
                      <a:pt x="2202" y="4744"/>
                      <a:pt x="2168" y="4877"/>
                    </a:cubicBezTo>
                    <a:cubicBezTo>
                      <a:pt x="2102" y="5011"/>
                      <a:pt x="2068" y="5077"/>
                      <a:pt x="2035" y="5211"/>
                    </a:cubicBezTo>
                    <a:cubicBezTo>
                      <a:pt x="1501" y="6879"/>
                      <a:pt x="901" y="8513"/>
                      <a:pt x="500" y="10181"/>
                    </a:cubicBezTo>
                    <a:cubicBezTo>
                      <a:pt x="167" y="11482"/>
                      <a:pt x="0" y="12816"/>
                      <a:pt x="33" y="14151"/>
                    </a:cubicBezTo>
                    <a:cubicBezTo>
                      <a:pt x="33" y="14918"/>
                      <a:pt x="133" y="15752"/>
                      <a:pt x="400" y="16519"/>
                    </a:cubicBezTo>
                    <a:cubicBezTo>
                      <a:pt x="734" y="17486"/>
                      <a:pt x="1201" y="18387"/>
                      <a:pt x="1768" y="19254"/>
                    </a:cubicBezTo>
                    <a:cubicBezTo>
                      <a:pt x="3803" y="22356"/>
                      <a:pt x="7105" y="24558"/>
                      <a:pt x="10741" y="25225"/>
                    </a:cubicBezTo>
                    <a:cubicBezTo>
                      <a:pt x="11567" y="25384"/>
                      <a:pt x="12406" y="25463"/>
                      <a:pt x="13243" y="25463"/>
                    </a:cubicBezTo>
                    <a:cubicBezTo>
                      <a:pt x="16089" y="25463"/>
                      <a:pt x="18921" y="24558"/>
                      <a:pt x="21215" y="22857"/>
                    </a:cubicBezTo>
                    <a:cubicBezTo>
                      <a:pt x="22449" y="24892"/>
                      <a:pt x="23717" y="27026"/>
                      <a:pt x="25285" y="28761"/>
                    </a:cubicBezTo>
                    <a:lnTo>
                      <a:pt x="25385" y="28861"/>
                    </a:lnTo>
                    <a:cubicBezTo>
                      <a:pt x="25885" y="29395"/>
                      <a:pt x="26386" y="29895"/>
                      <a:pt x="26953" y="30362"/>
                    </a:cubicBezTo>
                    <a:cubicBezTo>
                      <a:pt x="27219" y="30562"/>
                      <a:pt x="27553" y="30762"/>
                      <a:pt x="27887" y="30829"/>
                    </a:cubicBezTo>
                    <a:lnTo>
                      <a:pt x="27987" y="30829"/>
                    </a:lnTo>
                    <a:cubicBezTo>
                      <a:pt x="28053" y="30829"/>
                      <a:pt x="28120" y="30762"/>
                      <a:pt x="28153" y="30762"/>
                    </a:cubicBezTo>
                    <a:cubicBezTo>
                      <a:pt x="28387" y="30729"/>
                      <a:pt x="28554" y="30562"/>
                      <a:pt x="28620" y="30396"/>
                    </a:cubicBezTo>
                    <a:cubicBezTo>
                      <a:pt x="28620" y="30362"/>
                      <a:pt x="28654" y="30362"/>
                      <a:pt x="28654" y="30329"/>
                    </a:cubicBezTo>
                    <a:cubicBezTo>
                      <a:pt x="28821" y="29995"/>
                      <a:pt x="28821" y="29562"/>
                      <a:pt x="28821" y="29195"/>
                    </a:cubicBezTo>
                    <a:lnTo>
                      <a:pt x="28821" y="29128"/>
                    </a:lnTo>
                    <a:lnTo>
                      <a:pt x="28921" y="29128"/>
                    </a:lnTo>
                    <a:cubicBezTo>
                      <a:pt x="28971" y="29133"/>
                      <a:pt x="29022" y="29135"/>
                      <a:pt x="29075" y="29135"/>
                    </a:cubicBezTo>
                    <a:cubicBezTo>
                      <a:pt x="29406" y="29135"/>
                      <a:pt x="29776" y="29052"/>
                      <a:pt x="30122" y="28995"/>
                    </a:cubicBezTo>
                    <a:lnTo>
                      <a:pt x="30255" y="28995"/>
                    </a:lnTo>
                    <a:cubicBezTo>
                      <a:pt x="30422" y="28961"/>
                      <a:pt x="30589" y="28894"/>
                      <a:pt x="30755" y="28894"/>
                    </a:cubicBezTo>
                    <a:cubicBezTo>
                      <a:pt x="30922" y="28894"/>
                      <a:pt x="31089" y="28861"/>
                      <a:pt x="31156" y="28728"/>
                    </a:cubicBezTo>
                    <a:cubicBezTo>
                      <a:pt x="31156" y="28728"/>
                      <a:pt x="31222" y="28694"/>
                      <a:pt x="31222" y="28661"/>
                    </a:cubicBezTo>
                    <a:cubicBezTo>
                      <a:pt x="31256" y="28628"/>
                      <a:pt x="31256" y="28561"/>
                      <a:pt x="31256" y="28528"/>
                    </a:cubicBezTo>
                    <a:cubicBezTo>
                      <a:pt x="31256" y="28511"/>
                      <a:pt x="31256" y="28494"/>
                      <a:pt x="31272" y="28494"/>
                    </a:cubicBezTo>
                    <a:cubicBezTo>
                      <a:pt x="31289" y="28494"/>
                      <a:pt x="31322" y="28511"/>
                      <a:pt x="31389" y="28561"/>
                    </a:cubicBezTo>
                    <a:cubicBezTo>
                      <a:pt x="31389" y="27860"/>
                      <a:pt x="30855" y="27260"/>
                      <a:pt x="30355" y="26760"/>
                    </a:cubicBezTo>
                    <a:cubicBezTo>
                      <a:pt x="29921" y="26359"/>
                      <a:pt x="29521" y="25926"/>
                      <a:pt x="29087" y="25559"/>
                    </a:cubicBezTo>
                    <a:cubicBezTo>
                      <a:pt x="29054" y="25525"/>
                      <a:pt x="29054" y="25492"/>
                      <a:pt x="29021" y="25492"/>
                    </a:cubicBezTo>
                    <a:lnTo>
                      <a:pt x="26119" y="22723"/>
                    </a:lnTo>
                    <a:lnTo>
                      <a:pt x="26085" y="22690"/>
                    </a:lnTo>
                    <a:cubicBezTo>
                      <a:pt x="26085" y="22690"/>
                      <a:pt x="26119" y="22690"/>
                      <a:pt x="26119" y="22657"/>
                    </a:cubicBezTo>
                    <a:cubicBezTo>
                      <a:pt x="26219" y="22523"/>
                      <a:pt x="26285" y="22390"/>
                      <a:pt x="26352" y="22223"/>
                    </a:cubicBezTo>
                    <a:cubicBezTo>
                      <a:pt x="26386" y="22190"/>
                      <a:pt x="26386" y="22190"/>
                      <a:pt x="26386" y="22156"/>
                    </a:cubicBezTo>
                    <a:cubicBezTo>
                      <a:pt x="26452" y="21756"/>
                      <a:pt x="26419" y="21356"/>
                      <a:pt x="26285" y="20855"/>
                    </a:cubicBezTo>
                    <a:cubicBezTo>
                      <a:pt x="26285" y="20755"/>
                      <a:pt x="26285" y="20722"/>
                      <a:pt x="26252" y="20655"/>
                    </a:cubicBezTo>
                    <a:cubicBezTo>
                      <a:pt x="25552" y="18420"/>
                      <a:pt x="22916" y="15151"/>
                      <a:pt x="20081" y="11882"/>
                    </a:cubicBezTo>
                    <a:lnTo>
                      <a:pt x="20014" y="11816"/>
                    </a:lnTo>
                    <a:cubicBezTo>
                      <a:pt x="17846" y="9247"/>
                      <a:pt x="15511" y="6745"/>
                      <a:pt x="13910" y="4744"/>
                    </a:cubicBezTo>
                    <a:cubicBezTo>
                      <a:pt x="13243" y="3910"/>
                      <a:pt x="12542" y="3043"/>
                      <a:pt x="11775" y="2242"/>
                    </a:cubicBezTo>
                    <a:cubicBezTo>
                      <a:pt x="10502" y="969"/>
                      <a:pt x="9048" y="0"/>
                      <a:pt x="7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4"/>
              <p:cNvSpPr/>
              <p:nvPr/>
            </p:nvSpPr>
            <p:spPr>
              <a:xfrm>
                <a:off x="-7856925" y="2395000"/>
                <a:ext cx="317750" cy="395175"/>
              </a:xfrm>
              <a:custGeom>
                <a:rect b="b" l="l" r="r" t="t"/>
                <a:pathLst>
                  <a:path extrusionOk="0" h="15807" w="12710">
                    <a:moveTo>
                      <a:pt x="7084" y="1"/>
                    </a:moveTo>
                    <a:cubicBezTo>
                      <a:pt x="6992" y="1"/>
                      <a:pt x="6899" y="3"/>
                      <a:pt x="6805" y="8"/>
                    </a:cubicBezTo>
                    <a:cubicBezTo>
                      <a:pt x="3703" y="74"/>
                      <a:pt x="2836" y="2843"/>
                      <a:pt x="2035" y="5345"/>
                    </a:cubicBezTo>
                    <a:cubicBezTo>
                      <a:pt x="1501" y="7013"/>
                      <a:pt x="934" y="8614"/>
                      <a:pt x="501" y="10282"/>
                    </a:cubicBezTo>
                    <a:cubicBezTo>
                      <a:pt x="167" y="11583"/>
                      <a:pt x="0" y="12917"/>
                      <a:pt x="34" y="14251"/>
                    </a:cubicBezTo>
                    <a:cubicBezTo>
                      <a:pt x="134" y="14351"/>
                      <a:pt x="267" y="14418"/>
                      <a:pt x="367" y="14518"/>
                    </a:cubicBezTo>
                    <a:cubicBezTo>
                      <a:pt x="590" y="14642"/>
                      <a:pt x="886" y="14710"/>
                      <a:pt x="1160" y="14710"/>
                    </a:cubicBezTo>
                    <a:cubicBezTo>
                      <a:pt x="1256" y="14710"/>
                      <a:pt x="1349" y="14702"/>
                      <a:pt x="1435" y="14685"/>
                    </a:cubicBezTo>
                    <a:cubicBezTo>
                      <a:pt x="1868" y="14551"/>
                      <a:pt x="2202" y="14218"/>
                      <a:pt x="2502" y="13884"/>
                    </a:cubicBezTo>
                    <a:cubicBezTo>
                      <a:pt x="2769" y="14652"/>
                      <a:pt x="3403" y="15219"/>
                      <a:pt x="4103" y="15552"/>
                    </a:cubicBezTo>
                    <a:cubicBezTo>
                      <a:pt x="4480" y="15723"/>
                      <a:pt x="4883" y="15807"/>
                      <a:pt x="5290" y="15807"/>
                    </a:cubicBezTo>
                    <a:cubicBezTo>
                      <a:pt x="5675" y="15807"/>
                      <a:pt x="6065" y="15732"/>
                      <a:pt x="6438" y="15586"/>
                    </a:cubicBezTo>
                    <a:cubicBezTo>
                      <a:pt x="6939" y="15385"/>
                      <a:pt x="7372" y="15052"/>
                      <a:pt x="7672" y="14585"/>
                    </a:cubicBezTo>
                    <a:cubicBezTo>
                      <a:pt x="8273" y="13751"/>
                      <a:pt x="8306" y="12717"/>
                      <a:pt x="8173" y="11749"/>
                    </a:cubicBezTo>
                    <a:lnTo>
                      <a:pt x="8173" y="11749"/>
                    </a:lnTo>
                    <a:cubicBezTo>
                      <a:pt x="8523" y="11911"/>
                      <a:pt x="8902" y="11986"/>
                      <a:pt x="9284" y="11986"/>
                    </a:cubicBezTo>
                    <a:cubicBezTo>
                      <a:pt x="10322" y="11986"/>
                      <a:pt x="11381" y="11435"/>
                      <a:pt x="11942" y="10582"/>
                    </a:cubicBezTo>
                    <a:cubicBezTo>
                      <a:pt x="12709" y="9414"/>
                      <a:pt x="12476" y="7680"/>
                      <a:pt x="11442" y="6779"/>
                    </a:cubicBezTo>
                    <a:cubicBezTo>
                      <a:pt x="11208" y="6612"/>
                      <a:pt x="10975" y="6446"/>
                      <a:pt x="10775" y="6279"/>
                    </a:cubicBezTo>
                    <a:cubicBezTo>
                      <a:pt x="11642" y="5245"/>
                      <a:pt x="11875" y="3777"/>
                      <a:pt x="11775" y="2409"/>
                    </a:cubicBezTo>
                    <a:cubicBezTo>
                      <a:pt x="11709" y="2376"/>
                      <a:pt x="11709" y="2309"/>
                      <a:pt x="11709" y="2243"/>
                    </a:cubicBezTo>
                    <a:cubicBezTo>
                      <a:pt x="10436" y="970"/>
                      <a:pt x="8981" y="1"/>
                      <a:pt x="70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4"/>
              <p:cNvSpPr/>
              <p:nvPr/>
            </p:nvSpPr>
            <p:spPr>
              <a:xfrm>
                <a:off x="-7504175" y="2695400"/>
                <a:ext cx="300225" cy="266050"/>
              </a:xfrm>
              <a:custGeom>
                <a:rect b="b" l="l" r="r" t="t"/>
                <a:pathLst>
                  <a:path extrusionOk="0" h="10642" w="12009">
                    <a:moveTo>
                      <a:pt x="0" y="0"/>
                    </a:moveTo>
                    <a:lnTo>
                      <a:pt x="0" y="34"/>
                    </a:lnTo>
                    <a:cubicBezTo>
                      <a:pt x="567" y="1068"/>
                      <a:pt x="1268" y="2035"/>
                      <a:pt x="2069" y="2969"/>
                    </a:cubicBezTo>
                    <a:lnTo>
                      <a:pt x="2169" y="3036"/>
                    </a:lnTo>
                    <a:cubicBezTo>
                      <a:pt x="4604" y="5838"/>
                      <a:pt x="7839" y="7939"/>
                      <a:pt x="10942" y="10074"/>
                    </a:cubicBezTo>
                    <a:lnTo>
                      <a:pt x="11442" y="10408"/>
                    </a:lnTo>
                    <a:cubicBezTo>
                      <a:pt x="11609" y="10508"/>
                      <a:pt x="11775" y="10575"/>
                      <a:pt x="12009" y="10641"/>
                    </a:cubicBezTo>
                    <a:lnTo>
                      <a:pt x="12009" y="10575"/>
                    </a:lnTo>
                    <a:cubicBezTo>
                      <a:pt x="11775" y="10508"/>
                      <a:pt x="11609" y="10475"/>
                      <a:pt x="11509" y="10374"/>
                    </a:cubicBezTo>
                    <a:lnTo>
                      <a:pt x="11008" y="10041"/>
                    </a:lnTo>
                    <a:cubicBezTo>
                      <a:pt x="7839" y="7906"/>
                      <a:pt x="4604" y="5738"/>
                      <a:pt x="2169" y="2969"/>
                    </a:cubicBezTo>
                    <a:cubicBezTo>
                      <a:pt x="2169" y="2902"/>
                      <a:pt x="2102" y="2869"/>
                      <a:pt x="2069" y="2836"/>
                    </a:cubicBezTo>
                    <a:cubicBezTo>
                      <a:pt x="1335" y="1968"/>
                      <a:pt x="668" y="1001"/>
                      <a:pt x="67"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4"/>
              <p:cNvSpPr/>
              <p:nvPr/>
            </p:nvSpPr>
            <p:spPr>
              <a:xfrm>
                <a:off x="-7453300" y="2687900"/>
                <a:ext cx="96750" cy="83400"/>
              </a:xfrm>
              <a:custGeom>
                <a:rect b="b" l="l" r="r" t="t"/>
                <a:pathLst>
                  <a:path extrusionOk="0" h="3336" w="3870">
                    <a:moveTo>
                      <a:pt x="3736" y="0"/>
                    </a:moveTo>
                    <a:cubicBezTo>
                      <a:pt x="3236" y="100"/>
                      <a:pt x="2836" y="367"/>
                      <a:pt x="2535" y="767"/>
                    </a:cubicBezTo>
                    <a:cubicBezTo>
                      <a:pt x="2135" y="1301"/>
                      <a:pt x="2035" y="2102"/>
                      <a:pt x="2302" y="2702"/>
                    </a:cubicBezTo>
                    <a:cubicBezTo>
                      <a:pt x="2035" y="2535"/>
                      <a:pt x="1735" y="2435"/>
                      <a:pt x="1468" y="2335"/>
                    </a:cubicBezTo>
                    <a:cubicBezTo>
                      <a:pt x="1342" y="2304"/>
                      <a:pt x="1187" y="2272"/>
                      <a:pt x="1023" y="2272"/>
                    </a:cubicBezTo>
                    <a:cubicBezTo>
                      <a:pt x="838" y="2272"/>
                      <a:pt x="644" y="2312"/>
                      <a:pt x="467" y="2435"/>
                    </a:cubicBezTo>
                    <a:cubicBezTo>
                      <a:pt x="167" y="2535"/>
                      <a:pt x="0" y="2835"/>
                      <a:pt x="0" y="3102"/>
                    </a:cubicBezTo>
                    <a:lnTo>
                      <a:pt x="0" y="3269"/>
                    </a:lnTo>
                    <a:lnTo>
                      <a:pt x="0" y="3302"/>
                    </a:lnTo>
                    <a:cubicBezTo>
                      <a:pt x="0" y="3336"/>
                      <a:pt x="34" y="3336"/>
                      <a:pt x="34" y="3336"/>
                    </a:cubicBezTo>
                    <a:lnTo>
                      <a:pt x="67" y="3336"/>
                    </a:lnTo>
                    <a:cubicBezTo>
                      <a:pt x="134" y="3336"/>
                      <a:pt x="134" y="3336"/>
                      <a:pt x="134" y="3302"/>
                    </a:cubicBezTo>
                    <a:lnTo>
                      <a:pt x="134" y="3202"/>
                    </a:lnTo>
                    <a:cubicBezTo>
                      <a:pt x="67" y="2969"/>
                      <a:pt x="234" y="2669"/>
                      <a:pt x="534" y="2502"/>
                    </a:cubicBezTo>
                    <a:cubicBezTo>
                      <a:pt x="713" y="2412"/>
                      <a:pt x="902" y="2381"/>
                      <a:pt x="1079" y="2381"/>
                    </a:cubicBezTo>
                    <a:cubicBezTo>
                      <a:pt x="1232" y="2381"/>
                      <a:pt x="1378" y="2404"/>
                      <a:pt x="1501" y="2435"/>
                    </a:cubicBezTo>
                    <a:cubicBezTo>
                      <a:pt x="1868" y="2502"/>
                      <a:pt x="2202" y="2669"/>
                      <a:pt x="2469" y="2936"/>
                    </a:cubicBezTo>
                    <a:lnTo>
                      <a:pt x="2502" y="2936"/>
                    </a:lnTo>
                    <a:lnTo>
                      <a:pt x="2502" y="2869"/>
                    </a:lnTo>
                    <a:lnTo>
                      <a:pt x="2502" y="2835"/>
                    </a:lnTo>
                    <a:cubicBezTo>
                      <a:pt x="2168" y="2202"/>
                      <a:pt x="2268" y="1434"/>
                      <a:pt x="2669" y="834"/>
                    </a:cubicBezTo>
                    <a:cubicBezTo>
                      <a:pt x="2735" y="701"/>
                      <a:pt x="2836" y="601"/>
                      <a:pt x="2969" y="500"/>
                    </a:cubicBezTo>
                    <a:cubicBezTo>
                      <a:pt x="3002" y="500"/>
                      <a:pt x="3002" y="467"/>
                      <a:pt x="3036" y="467"/>
                    </a:cubicBezTo>
                    <a:cubicBezTo>
                      <a:pt x="3303" y="234"/>
                      <a:pt x="3569" y="134"/>
                      <a:pt x="3870" y="100"/>
                    </a:cubicBezTo>
                    <a:cubicBezTo>
                      <a:pt x="3870" y="33"/>
                      <a:pt x="3836" y="0"/>
                      <a:pt x="3736"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4"/>
              <p:cNvSpPr/>
              <p:nvPr/>
            </p:nvSpPr>
            <p:spPr>
              <a:xfrm>
                <a:off x="-7394100" y="2754600"/>
                <a:ext cx="196000" cy="192675"/>
              </a:xfrm>
              <a:custGeom>
                <a:rect b="b" l="l" r="r" t="t"/>
                <a:pathLst>
                  <a:path extrusionOk="0" h="7707" w="7840">
                    <a:moveTo>
                      <a:pt x="1" y="1"/>
                    </a:moveTo>
                    <a:lnTo>
                      <a:pt x="1" y="67"/>
                    </a:lnTo>
                    <a:cubicBezTo>
                      <a:pt x="34" y="67"/>
                      <a:pt x="34" y="134"/>
                      <a:pt x="101" y="167"/>
                    </a:cubicBezTo>
                    <a:cubicBezTo>
                      <a:pt x="1101" y="1535"/>
                      <a:pt x="2336" y="2736"/>
                      <a:pt x="3536" y="3903"/>
                    </a:cubicBezTo>
                    <a:lnTo>
                      <a:pt x="4437" y="4804"/>
                    </a:lnTo>
                    <a:cubicBezTo>
                      <a:pt x="5471" y="5838"/>
                      <a:pt x="6539" y="6939"/>
                      <a:pt x="7806" y="7706"/>
                    </a:cubicBezTo>
                    <a:cubicBezTo>
                      <a:pt x="7839" y="7673"/>
                      <a:pt x="7839" y="7673"/>
                      <a:pt x="7839" y="7639"/>
                    </a:cubicBezTo>
                    <a:cubicBezTo>
                      <a:pt x="6605" y="6839"/>
                      <a:pt x="5538" y="5805"/>
                      <a:pt x="4437" y="4671"/>
                    </a:cubicBezTo>
                    <a:lnTo>
                      <a:pt x="3536" y="3803"/>
                    </a:lnTo>
                    <a:cubicBezTo>
                      <a:pt x="2336" y="2636"/>
                      <a:pt x="1101" y="1435"/>
                      <a:pt x="101" y="34"/>
                    </a:cubicBezTo>
                    <a:lnTo>
                      <a:pt x="34" y="1"/>
                    </a:ln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4"/>
              <p:cNvSpPr/>
              <p:nvPr/>
            </p:nvSpPr>
            <p:spPr>
              <a:xfrm>
                <a:off x="-7378250" y="2697900"/>
                <a:ext cx="178475" cy="215175"/>
              </a:xfrm>
              <a:custGeom>
                <a:rect b="b" l="l" r="r" t="t"/>
                <a:pathLst>
                  <a:path extrusionOk="0" h="8607" w="7139">
                    <a:moveTo>
                      <a:pt x="0" y="0"/>
                    </a:moveTo>
                    <a:lnTo>
                      <a:pt x="0" y="67"/>
                    </a:lnTo>
                    <a:cubicBezTo>
                      <a:pt x="1335" y="1468"/>
                      <a:pt x="2569" y="3003"/>
                      <a:pt x="3736" y="4504"/>
                    </a:cubicBezTo>
                    <a:cubicBezTo>
                      <a:pt x="4804" y="5905"/>
                      <a:pt x="5905" y="7306"/>
                      <a:pt x="7139" y="8607"/>
                    </a:cubicBezTo>
                    <a:cubicBezTo>
                      <a:pt x="7139" y="8573"/>
                      <a:pt x="7072" y="8473"/>
                      <a:pt x="7039" y="8406"/>
                    </a:cubicBezTo>
                    <a:cubicBezTo>
                      <a:pt x="5871" y="7139"/>
                      <a:pt x="4837" y="5805"/>
                      <a:pt x="3803" y="4470"/>
                    </a:cubicBezTo>
                    <a:cubicBezTo>
                      <a:pt x="2636" y="2969"/>
                      <a:pt x="1368" y="1435"/>
                      <a:pt x="34"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4"/>
              <p:cNvSpPr/>
              <p:nvPr/>
            </p:nvSpPr>
            <p:spPr>
              <a:xfrm>
                <a:off x="-7221475" y="3027300"/>
                <a:ext cx="90925" cy="87575"/>
              </a:xfrm>
              <a:custGeom>
                <a:rect b="b" l="l" r="r" t="t"/>
                <a:pathLst>
                  <a:path extrusionOk="0" h="3503" w="3637">
                    <a:moveTo>
                      <a:pt x="3636" y="1"/>
                    </a:moveTo>
                    <a:lnTo>
                      <a:pt x="3636" y="1"/>
                    </a:lnTo>
                    <a:cubicBezTo>
                      <a:pt x="3470" y="101"/>
                      <a:pt x="3370" y="167"/>
                      <a:pt x="3236" y="301"/>
                    </a:cubicBezTo>
                    <a:cubicBezTo>
                      <a:pt x="3203" y="301"/>
                      <a:pt x="3203" y="301"/>
                      <a:pt x="3169" y="334"/>
                    </a:cubicBezTo>
                    <a:cubicBezTo>
                      <a:pt x="3069" y="434"/>
                      <a:pt x="3036" y="501"/>
                      <a:pt x="2936" y="601"/>
                    </a:cubicBezTo>
                    <a:cubicBezTo>
                      <a:pt x="2536" y="1135"/>
                      <a:pt x="2335" y="1835"/>
                      <a:pt x="2402" y="2502"/>
                    </a:cubicBezTo>
                    <a:cubicBezTo>
                      <a:pt x="2175" y="2403"/>
                      <a:pt x="1911" y="2352"/>
                      <a:pt x="1647" y="2352"/>
                    </a:cubicBezTo>
                    <a:cubicBezTo>
                      <a:pt x="1291" y="2352"/>
                      <a:pt x="936" y="2444"/>
                      <a:pt x="668" y="2636"/>
                    </a:cubicBezTo>
                    <a:cubicBezTo>
                      <a:pt x="534" y="2736"/>
                      <a:pt x="367" y="2836"/>
                      <a:pt x="267" y="2969"/>
                    </a:cubicBezTo>
                    <a:lnTo>
                      <a:pt x="234" y="3036"/>
                    </a:lnTo>
                    <a:cubicBezTo>
                      <a:pt x="167" y="3136"/>
                      <a:pt x="34" y="3270"/>
                      <a:pt x="0" y="3436"/>
                    </a:cubicBezTo>
                    <a:lnTo>
                      <a:pt x="67" y="3503"/>
                    </a:lnTo>
                    <a:cubicBezTo>
                      <a:pt x="134" y="3403"/>
                      <a:pt x="234" y="3236"/>
                      <a:pt x="301" y="3103"/>
                    </a:cubicBezTo>
                    <a:cubicBezTo>
                      <a:pt x="301" y="3069"/>
                      <a:pt x="301" y="3069"/>
                      <a:pt x="367" y="3036"/>
                    </a:cubicBezTo>
                    <a:cubicBezTo>
                      <a:pt x="434" y="2936"/>
                      <a:pt x="568" y="2803"/>
                      <a:pt x="701" y="2736"/>
                    </a:cubicBezTo>
                    <a:cubicBezTo>
                      <a:pt x="834" y="2636"/>
                      <a:pt x="901" y="2602"/>
                      <a:pt x="1035" y="2569"/>
                    </a:cubicBezTo>
                    <a:cubicBezTo>
                      <a:pt x="1068" y="2536"/>
                      <a:pt x="1068" y="2536"/>
                      <a:pt x="1101" y="2536"/>
                    </a:cubicBezTo>
                    <a:cubicBezTo>
                      <a:pt x="1282" y="2480"/>
                      <a:pt x="1463" y="2453"/>
                      <a:pt x="1642" y="2453"/>
                    </a:cubicBezTo>
                    <a:cubicBezTo>
                      <a:pt x="1891" y="2453"/>
                      <a:pt x="2136" y="2505"/>
                      <a:pt x="2369" y="2602"/>
                    </a:cubicBezTo>
                    <a:cubicBezTo>
                      <a:pt x="2402" y="2602"/>
                      <a:pt x="2402" y="2636"/>
                      <a:pt x="2436" y="2636"/>
                    </a:cubicBezTo>
                    <a:lnTo>
                      <a:pt x="2469" y="2636"/>
                    </a:lnTo>
                    <a:lnTo>
                      <a:pt x="2469" y="2602"/>
                    </a:lnTo>
                    <a:cubicBezTo>
                      <a:pt x="2402" y="2135"/>
                      <a:pt x="2469" y="1702"/>
                      <a:pt x="2636" y="1268"/>
                    </a:cubicBezTo>
                    <a:cubicBezTo>
                      <a:pt x="2636" y="1235"/>
                      <a:pt x="2702" y="1235"/>
                      <a:pt x="2702" y="1201"/>
                    </a:cubicBezTo>
                    <a:cubicBezTo>
                      <a:pt x="2769" y="1035"/>
                      <a:pt x="2869" y="868"/>
                      <a:pt x="2969" y="701"/>
                    </a:cubicBezTo>
                    <a:lnTo>
                      <a:pt x="3203" y="468"/>
                    </a:lnTo>
                    <a:cubicBezTo>
                      <a:pt x="3236" y="468"/>
                      <a:pt x="3236" y="434"/>
                      <a:pt x="3269" y="434"/>
                    </a:cubicBezTo>
                    <a:cubicBezTo>
                      <a:pt x="3370" y="301"/>
                      <a:pt x="3536" y="234"/>
                      <a:pt x="3636" y="134"/>
                    </a:cubicBezTo>
                    <a:cubicBezTo>
                      <a:pt x="3603" y="134"/>
                      <a:pt x="3603" y="101"/>
                      <a:pt x="3636"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4"/>
              <p:cNvSpPr/>
              <p:nvPr/>
            </p:nvSpPr>
            <p:spPr>
              <a:xfrm>
                <a:off x="-7215650" y="3104850"/>
                <a:ext cx="60075" cy="61750"/>
              </a:xfrm>
              <a:custGeom>
                <a:rect b="b" l="l" r="r" t="t"/>
                <a:pathLst>
                  <a:path extrusionOk="0" h="2470" w="2403">
                    <a:moveTo>
                      <a:pt x="1" y="1"/>
                    </a:moveTo>
                    <a:lnTo>
                      <a:pt x="1" y="34"/>
                    </a:lnTo>
                    <a:lnTo>
                      <a:pt x="34" y="101"/>
                    </a:lnTo>
                    <a:cubicBezTo>
                      <a:pt x="701" y="935"/>
                      <a:pt x="1469" y="1769"/>
                      <a:pt x="2303" y="2469"/>
                    </a:cubicBezTo>
                    <a:lnTo>
                      <a:pt x="2403" y="2469"/>
                    </a:lnTo>
                    <a:cubicBezTo>
                      <a:pt x="1569" y="1702"/>
                      <a:pt x="802" y="868"/>
                      <a:pt x="134" y="34"/>
                    </a:cubicBezTo>
                    <a:cubicBezTo>
                      <a:pt x="68" y="34"/>
                      <a:pt x="68" y="1"/>
                      <a:pt x="68"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4"/>
              <p:cNvSpPr/>
              <p:nvPr/>
            </p:nvSpPr>
            <p:spPr>
              <a:xfrm>
                <a:off x="-7195625" y="3092350"/>
                <a:ext cx="58400" cy="63400"/>
              </a:xfrm>
              <a:custGeom>
                <a:rect b="b" l="l" r="r" t="t"/>
                <a:pathLst>
                  <a:path extrusionOk="0" h="2536" w="2336">
                    <a:moveTo>
                      <a:pt x="1" y="0"/>
                    </a:moveTo>
                    <a:lnTo>
                      <a:pt x="1" y="34"/>
                    </a:lnTo>
                    <a:cubicBezTo>
                      <a:pt x="701" y="934"/>
                      <a:pt x="1435" y="1768"/>
                      <a:pt x="2269" y="2536"/>
                    </a:cubicBezTo>
                    <a:cubicBezTo>
                      <a:pt x="2269" y="2502"/>
                      <a:pt x="2336" y="2502"/>
                      <a:pt x="2336" y="2469"/>
                    </a:cubicBezTo>
                    <a:cubicBezTo>
                      <a:pt x="1502" y="1668"/>
                      <a:pt x="734" y="834"/>
                      <a:pt x="67" y="34"/>
                    </a:cubicBezTo>
                    <a:cubicBezTo>
                      <a:pt x="34" y="34"/>
                      <a:pt x="34" y="0"/>
                      <a:pt x="34"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4"/>
              <p:cNvSpPr/>
              <p:nvPr/>
            </p:nvSpPr>
            <p:spPr>
              <a:xfrm>
                <a:off x="-7163925" y="3093175"/>
                <a:ext cx="30875" cy="32550"/>
              </a:xfrm>
              <a:custGeom>
                <a:rect b="b" l="l" r="r" t="t"/>
                <a:pathLst>
                  <a:path extrusionOk="0" h="1302" w="1235">
                    <a:moveTo>
                      <a:pt x="0" y="1"/>
                    </a:moveTo>
                    <a:lnTo>
                      <a:pt x="0" y="67"/>
                    </a:lnTo>
                    <a:cubicBezTo>
                      <a:pt x="334" y="501"/>
                      <a:pt x="767" y="935"/>
                      <a:pt x="1168" y="1302"/>
                    </a:cubicBezTo>
                    <a:lnTo>
                      <a:pt x="1168" y="1235"/>
                    </a:lnTo>
                    <a:lnTo>
                      <a:pt x="1234" y="1235"/>
                    </a:lnTo>
                    <a:cubicBezTo>
                      <a:pt x="801" y="835"/>
                      <a:pt x="434" y="468"/>
                      <a:pt x="100" y="67"/>
                    </a:cubicBezTo>
                    <a:cubicBezTo>
                      <a:pt x="100" y="67"/>
                      <a:pt x="67" y="67"/>
                      <a:pt x="67"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4"/>
              <p:cNvSpPr/>
              <p:nvPr/>
            </p:nvSpPr>
            <p:spPr>
              <a:xfrm>
                <a:off x="-7157275" y="3058150"/>
                <a:ext cx="58400" cy="62575"/>
              </a:xfrm>
              <a:custGeom>
                <a:rect b="b" l="l" r="r" t="t"/>
                <a:pathLst>
                  <a:path extrusionOk="0" h="2503" w="2336">
                    <a:moveTo>
                      <a:pt x="1" y="1"/>
                    </a:moveTo>
                    <a:lnTo>
                      <a:pt x="1" y="34"/>
                    </a:lnTo>
                    <a:lnTo>
                      <a:pt x="34" y="67"/>
                    </a:lnTo>
                    <a:lnTo>
                      <a:pt x="2203" y="2503"/>
                    </a:lnTo>
                    <a:lnTo>
                      <a:pt x="2336" y="2503"/>
                    </a:lnTo>
                    <a:lnTo>
                      <a:pt x="68" y="1"/>
                    </a:ln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4"/>
              <p:cNvSpPr/>
              <p:nvPr/>
            </p:nvSpPr>
            <p:spPr>
              <a:xfrm>
                <a:off x="-7146425" y="3035725"/>
                <a:ext cx="72575" cy="76650"/>
              </a:xfrm>
              <a:custGeom>
                <a:rect b="b" l="l" r="r" t="t"/>
                <a:pathLst>
                  <a:path extrusionOk="0" h="3066" w="2903">
                    <a:moveTo>
                      <a:pt x="59" y="1"/>
                    </a:moveTo>
                    <a:cubicBezTo>
                      <a:pt x="49" y="1"/>
                      <a:pt x="34" y="30"/>
                      <a:pt x="34" y="30"/>
                    </a:cubicBezTo>
                    <a:cubicBezTo>
                      <a:pt x="1" y="64"/>
                      <a:pt x="1" y="97"/>
                      <a:pt x="34" y="97"/>
                    </a:cubicBezTo>
                    <a:lnTo>
                      <a:pt x="67" y="131"/>
                    </a:lnTo>
                    <a:cubicBezTo>
                      <a:pt x="101" y="131"/>
                      <a:pt x="101" y="131"/>
                      <a:pt x="134" y="197"/>
                    </a:cubicBezTo>
                    <a:cubicBezTo>
                      <a:pt x="1201" y="1031"/>
                      <a:pt x="2069" y="1965"/>
                      <a:pt x="2869" y="3066"/>
                    </a:cubicBezTo>
                    <a:cubicBezTo>
                      <a:pt x="2903" y="3033"/>
                      <a:pt x="2903" y="2966"/>
                      <a:pt x="2903" y="2933"/>
                    </a:cubicBezTo>
                    <a:cubicBezTo>
                      <a:pt x="2135" y="1898"/>
                      <a:pt x="1235" y="931"/>
                      <a:pt x="201" y="97"/>
                    </a:cubicBezTo>
                    <a:cubicBezTo>
                      <a:pt x="134" y="97"/>
                      <a:pt x="134" y="64"/>
                      <a:pt x="101" y="64"/>
                    </a:cubicBezTo>
                    <a:lnTo>
                      <a:pt x="67" y="30"/>
                    </a:lnTo>
                    <a:cubicBezTo>
                      <a:pt x="67" y="8"/>
                      <a:pt x="64" y="1"/>
                      <a:pt x="59"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4"/>
              <p:cNvSpPr/>
              <p:nvPr/>
            </p:nvSpPr>
            <p:spPr>
              <a:xfrm>
                <a:off x="-7796050" y="2624500"/>
                <a:ext cx="146800" cy="41700"/>
              </a:xfrm>
              <a:custGeom>
                <a:rect b="b" l="l" r="r" t="t"/>
                <a:pathLst>
                  <a:path extrusionOk="0" h="1668" w="5872">
                    <a:moveTo>
                      <a:pt x="5838" y="1"/>
                    </a:moveTo>
                    <a:cubicBezTo>
                      <a:pt x="5838" y="1"/>
                      <a:pt x="5771" y="1"/>
                      <a:pt x="5771" y="34"/>
                    </a:cubicBezTo>
                    <a:cubicBezTo>
                      <a:pt x="5538" y="535"/>
                      <a:pt x="4937" y="902"/>
                      <a:pt x="4370" y="935"/>
                    </a:cubicBezTo>
                    <a:cubicBezTo>
                      <a:pt x="4308" y="942"/>
                      <a:pt x="4247" y="945"/>
                      <a:pt x="4185" y="945"/>
                    </a:cubicBezTo>
                    <a:cubicBezTo>
                      <a:pt x="3654" y="945"/>
                      <a:pt x="3158" y="694"/>
                      <a:pt x="2769" y="335"/>
                    </a:cubicBezTo>
                    <a:lnTo>
                      <a:pt x="2736" y="335"/>
                    </a:lnTo>
                    <a:cubicBezTo>
                      <a:pt x="2702" y="335"/>
                      <a:pt x="2702" y="368"/>
                      <a:pt x="2702" y="368"/>
                    </a:cubicBezTo>
                    <a:cubicBezTo>
                      <a:pt x="2769" y="835"/>
                      <a:pt x="2502" y="1269"/>
                      <a:pt x="2069" y="1502"/>
                    </a:cubicBezTo>
                    <a:cubicBezTo>
                      <a:pt x="1922" y="1563"/>
                      <a:pt x="1752" y="1593"/>
                      <a:pt x="1579" y="1593"/>
                    </a:cubicBezTo>
                    <a:cubicBezTo>
                      <a:pt x="1279" y="1593"/>
                      <a:pt x="967" y="1504"/>
                      <a:pt x="734" y="1335"/>
                    </a:cubicBezTo>
                    <a:cubicBezTo>
                      <a:pt x="367" y="1035"/>
                      <a:pt x="100" y="635"/>
                      <a:pt x="67" y="134"/>
                    </a:cubicBezTo>
                    <a:cubicBezTo>
                      <a:pt x="67" y="68"/>
                      <a:pt x="67" y="68"/>
                      <a:pt x="34" y="68"/>
                    </a:cubicBezTo>
                    <a:cubicBezTo>
                      <a:pt x="0" y="68"/>
                      <a:pt x="0" y="68"/>
                      <a:pt x="0" y="134"/>
                    </a:cubicBezTo>
                    <a:cubicBezTo>
                      <a:pt x="34" y="635"/>
                      <a:pt x="267" y="1068"/>
                      <a:pt x="668" y="1369"/>
                    </a:cubicBezTo>
                    <a:cubicBezTo>
                      <a:pt x="834" y="1502"/>
                      <a:pt x="1034" y="1569"/>
                      <a:pt x="1235" y="1635"/>
                    </a:cubicBezTo>
                    <a:cubicBezTo>
                      <a:pt x="1319" y="1657"/>
                      <a:pt x="1404" y="1668"/>
                      <a:pt x="1490" y="1668"/>
                    </a:cubicBezTo>
                    <a:cubicBezTo>
                      <a:pt x="1677" y="1668"/>
                      <a:pt x="1874" y="1616"/>
                      <a:pt x="2102" y="1502"/>
                    </a:cubicBezTo>
                    <a:cubicBezTo>
                      <a:pt x="2536" y="1302"/>
                      <a:pt x="2836" y="868"/>
                      <a:pt x="2836" y="401"/>
                    </a:cubicBezTo>
                    <a:cubicBezTo>
                      <a:pt x="3238" y="804"/>
                      <a:pt x="3785" y="1005"/>
                      <a:pt x="4288" y="1005"/>
                    </a:cubicBezTo>
                    <a:cubicBezTo>
                      <a:pt x="4327" y="1005"/>
                      <a:pt x="4365" y="1004"/>
                      <a:pt x="4404" y="1002"/>
                    </a:cubicBezTo>
                    <a:cubicBezTo>
                      <a:pt x="5037" y="935"/>
                      <a:pt x="5604" y="568"/>
                      <a:pt x="5871" y="34"/>
                    </a:cubicBezTo>
                    <a:cubicBezTo>
                      <a:pt x="5871" y="34"/>
                      <a:pt x="5871" y="1"/>
                      <a:pt x="5838"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4"/>
              <p:cNvSpPr/>
              <p:nvPr/>
            </p:nvSpPr>
            <p:spPr>
              <a:xfrm>
                <a:off x="-7645950" y="2770450"/>
                <a:ext cx="135950" cy="57575"/>
              </a:xfrm>
              <a:custGeom>
                <a:rect b="b" l="l" r="r" t="t"/>
                <a:pathLst>
                  <a:path extrusionOk="0" h="2303" w="5438">
                    <a:moveTo>
                      <a:pt x="5371" y="0"/>
                    </a:moveTo>
                    <a:cubicBezTo>
                      <a:pt x="5082" y="267"/>
                      <a:pt x="4719" y="401"/>
                      <a:pt x="4341" y="401"/>
                    </a:cubicBezTo>
                    <a:cubicBezTo>
                      <a:pt x="4152" y="401"/>
                      <a:pt x="3959" y="367"/>
                      <a:pt x="3770" y="301"/>
                    </a:cubicBezTo>
                    <a:lnTo>
                      <a:pt x="3737" y="301"/>
                    </a:lnTo>
                    <a:lnTo>
                      <a:pt x="3737" y="334"/>
                    </a:lnTo>
                    <a:cubicBezTo>
                      <a:pt x="3737" y="701"/>
                      <a:pt x="3436" y="1135"/>
                      <a:pt x="3003" y="1235"/>
                    </a:cubicBezTo>
                    <a:cubicBezTo>
                      <a:pt x="2898" y="1261"/>
                      <a:pt x="2791" y="1273"/>
                      <a:pt x="2683" y="1273"/>
                    </a:cubicBezTo>
                    <a:cubicBezTo>
                      <a:pt x="2376" y="1273"/>
                      <a:pt x="2056" y="1174"/>
                      <a:pt x="1735" y="1001"/>
                    </a:cubicBezTo>
                    <a:lnTo>
                      <a:pt x="1702" y="1001"/>
                    </a:lnTo>
                    <a:lnTo>
                      <a:pt x="1702" y="1035"/>
                    </a:lnTo>
                    <a:cubicBezTo>
                      <a:pt x="1835" y="1502"/>
                      <a:pt x="1535" y="2035"/>
                      <a:pt x="1101" y="2169"/>
                    </a:cubicBezTo>
                    <a:cubicBezTo>
                      <a:pt x="1024" y="2191"/>
                      <a:pt x="942" y="2202"/>
                      <a:pt x="861" y="2202"/>
                    </a:cubicBezTo>
                    <a:cubicBezTo>
                      <a:pt x="697" y="2202"/>
                      <a:pt x="534" y="2158"/>
                      <a:pt x="401" y="2069"/>
                    </a:cubicBezTo>
                    <a:cubicBezTo>
                      <a:pt x="234" y="1969"/>
                      <a:pt x="101" y="1735"/>
                      <a:pt x="67" y="1535"/>
                    </a:cubicBezTo>
                    <a:cubicBezTo>
                      <a:pt x="67" y="1502"/>
                      <a:pt x="67" y="1502"/>
                      <a:pt x="34" y="1502"/>
                    </a:cubicBezTo>
                    <a:cubicBezTo>
                      <a:pt x="1" y="1502"/>
                      <a:pt x="1" y="1502"/>
                      <a:pt x="1" y="1535"/>
                    </a:cubicBezTo>
                    <a:cubicBezTo>
                      <a:pt x="1" y="1735"/>
                      <a:pt x="167" y="2002"/>
                      <a:pt x="368" y="2135"/>
                    </a:cubicBezTo>
                    <a:cubicBezTo>
                      <a:pt x="434" y="2169"/>
                      <a:pt x="568" y="2202"/>
                      <a:pt x="701" y="2235"/>
                    </a:cubicBezTo>
                    <a:cubicBezTo>
                      <a:pt x="868" y="2235"/>
                      <a:pt x="1001" y="2235"/>
                      <a:pt x="1068" y="2302"/>
                    </a:cubicBezTo>
                    <a:cubicBezTo>
                      <a:pt x="1502" y="2169"/>
                      <a:pt x="1769" y="1668"/>
                      <a:pt x="1735" y="1168"/>
                    </a:cubicBezTo>
                    <a:lnTo>
                      <a:pt x="1735" y="1168"/>
                    </a:lnTo>
                    <a:cubicBezTo>
                      <a:pt x="2036" y="1330"/>
                      <a:pt x="2337" y="1428"/>
                      <a:pt x="2627" y="1428"/>
                    </a:cubicBezTo>
                    <a:cubicBezTo>
                      <a:pt x="2755" y="1428"/>
                      <a:pt x="2880" y="1409"/>
                      <a:pt x="3003" y="1368"/>
                    </a:cubicBezTo>
                    <a:cubicBezTo>
                      <a:pt x="3436" y="1235"/>
                      <a:pt x="3837" y="834"/>
                      <a:pt x="3837" y="401"/>
                    </a:cubicBezTo>
                    <a:cubicBezTo>
                      <a:pt x="4012" y="477"/>
                      <a:pt x="4201" y="514"/>
                      <a:pt x="4391" y="514"/>
                    </a:cubicBezTo>
                    <a:cubicBezTo>
                      <a:pt x="4779" y="514"/>
                      <a:pt x="5169" y="359"/>
                      <a:pt x="5438" y="67"/>
                    </a:cubicBezTo>
                    <a:lnTo>
                      <a:pt x="5438" y="0"/>
                    </a:ln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4"/>
              <p:cNvSpPr/>
              <p:nvPr/>
            </p:nvSpPr>
            <p:spPr>
              <a:xfrm>
                <a:off x="-7550050" y="2814650"/>
                <a:ext cx="80100" cy="58825"/>
              </a:xfrm>
              <a:custGeom>
                <a:rect b="b" l="l" r="r" t="t"/>
                <a:pathLst>
                  <a:path extrusionOk="0" h="2353" w="3204">
                    <a:moveTo>
                      <a:pt x="3103" y="0"/>
                    </a:moveTo>
                    <a:cubicBezTo>
                      <a:pt x="3070" y="0"/>
                      <a:pt x="3070" y="0"/>
                      <a:pt x="3070" y="67"/>
                    </a:cubicBezTo>
                    <a:cubicBezTo>
                      <a:pt x="3103" y="401"/>
                      <a:pt x="3003" y="734"/>
                      <a:pt x="2736" y="934"/>
                    </a:cubicBezTo>
                    <a:cubicBezTo>
                      <a:pt x="2573" y="1074"/>
                      <a:pt x="2329" y="1132"/>
                      <a:pt x="2106" y="1132"/>
                    </a:cubicBezTo>
                    <a:cubicBezTo>
                      <a:pt x="2009" y="1132"/>
                      <a:pt x="1916" y="1121"/>
                      <a:pt x="1835" y="1101"/>
                    </a:cubicBezTo>
                    <a:lnTo>
                      <a:pt x="1769" y="1101"/>
                    </a:lnTo>
                    <a:lnTo>
                      <a:pt x="1769" y="1135"/>
                    </a:lnTo>
                    <a:cubicBezTo>
                      <a:pt x="1869" y="1602"/>
                      <a:pt x="1569" y="2035"/>
                      <a:pt x="1168" y="2202"/>
                    </a:cubicBezTo>
                    <a:cubicBezTo>
                      <a:pt x="1077" y="2230"/>
                      <a:pt x="982" y="2243"/>
                      <a:pt x="888" y="2243"/>
                    </a:cubicBezTo>
                    <a:cubicBezTo>
                      <a:pt x="537" y="2243"/>
                      <a:pt x="192" y="2058"/>
                      <a:pt x="34" y="1768"/>
                    </a:cubicBezTo>
                    <a:lnTo>
                      <a:pt x="1" y="1768"/>
                    </a:lnTo>
                    <a:lnTo>
                      <a:pt x="1" y="1802"/>
                    </a:lnTo>
                    <a:cubicBezTo>
                      <a:pt x="101" y="2069"/>
                      <a:pt x="401" y="2269"/>
                      <a:pt x="701" y="2302"/>
                    </a:cubicBezTo>
                    <a:cubicBezTo>
                      <a:pt x="785" y="2335"/>
                      <a:pt x="876" y="2352"/>
                      <a:pt x="951" y="2352"/>
                    </a:cubicBezTo>
                    <a:cubicBezTo>
                      <a:pt x="1026" y="2352"/>
                      <a:pt x="1085" y="2335"/>
                      <a:pt x="1102" y="2302"/>
                    </a:cubicBezTo>
                    <a:cubicBezTo>
                      <a:pt x="1569" y="2135"/>
                      <a:pt x="1869" y="1702"/>
                      <a:pt x="1835" y="1235"/>
                    </a:cubicBezTo>
                    <a:lnTo>
                      <a:pt x="1835" y="1235"/>
                    </a:lnTo>
                    <a:cubicBezTo>
                      <a:pt x="1916" y="1251"/>
                      <a:pt x="1999" y="1259"/>
                      <a:pt x="2082" y="1259"/>
                    </a:cubicBezTo>
                    <a:cubicBezTo>
                      <a:pt x="2339" y="1259"/>
                      <a:pt x="2593" y="1178"/>
                      <a:pt x="2769" y="1001"/>
                    </a:cubicBezTo>
                    <a:cubicBezTo>
                      <a:pt x="3036" y="768"/>
                      <a:pt x="3203" y="401"/>
                      <a:pt x="3170" y="67"/>
                    </a:cubicBezTo>
                    <a:cubicBezTo>
                      <a:pt x="3170" y="0"/>
                      <a:pt x="3170" y="0"/>
                      <a:pt x="3103"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4"/>
              <p:cNvSpPr/>
              <p:nvPr/>
            </p:nvSpPr>
            <p:spPr>
              <a:xfrm>
                <a:off x="-7703475" y="2433300"/>
                <a:ext cx="47550" cy="44100"/>
              </a:xfrm>
              <a:custGeom>
                <a:rect b="b" l="l" r="r" t="t"/>
                <a:pathLst>
                  <a:path extrusionOk="0" h="1764" w="1902">
                    <a:moveTo>
                      <a:pt x="983" y="0"/>
                    </a:moveTo>
                    <a:cubicBezTo>
                      <a:pt x="543" y="0"/>
                      <a:pt x="157" y="261"/>
                      <a:pt x="67" y="711"/>
                    </a:cubicBezTo>
                    <a:cubicBezTo>
                      <a:pt x="0" y="1211"/>
                      <a:pt x="300" y="1678"/>
                      <a:pt x="801" y="1745"/>
                    </a:cubicBezTo>
                    <a:cubicBezTo>
                      <a:pt x="865" y="1758"/>
                      <a:pt x="929" y="1764"/>
                      <a:pt x="991" y="1764"/>
                    </a:cubicBezTo>
                    <a:cubicBezTo>
                      <a:pt x="1407" y="1764"/>
                      <a:pt x="1748" y="1480"/>
                      <a:pt x="1835" y="1044"/>
                    </a:cubicBezTo>
                    <a:cubicBezTo>
                      <a:pt x="1901" y="611"/>
                      <a:pt x="1568" y="144"/>
                      <a:pt x="1134" y="10"/>
                    </a:cubicBezTo>
                    <a:cubicBezTo>
                      <a:pt x="1083" y="3"/>
                      <a:pt x="1033" y="0"/>
                      <a:pt x="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4"/>
              <p:cNvSpPr/>
              <p:nvPr/>
            </p:nvSpPr>
            <p:spPr>
              <a:xfrm>
                <a:off x="-7856925" y="2391000"/>
                <a:ext cx="115100" cy="73425"/>
              </a:xfrm>
              <a:custGeom>
                <a:rect b="b" l="l" r="r" t="t"/>
                <a:pathLst>
                  <a:path extrusionOk="0" h="2937" w="4604">
                    <a:moveTo>
                      <a:pt x="501" y="1"/>
                    </a:moveTo>
                    <a:cubicBezTo>
                      <a:pt x="200" y="1"/>
                      <a:pt x="0" y="368"/>
                      <a:pt x="200" y="635"/>
                    </a:cubicBezTo>
                    <a:cubicBezTo>
                      <a:pt x="868" y="1402"/>
                      <a:pt x="1702" y="2036"/>
                      <a:pt x="2636" y="2536"/>
                    </a:cubicBezTo>
                    <a:cubicBezTo>
                      <a:pt x="2869" y="2670"/>
                      <a:pt x="3103" y="2836"/>
                      <a:pt x="3336" y="2903"/>
                    </a:cubicBezTo>
                    <a:cubicBezTo>
                      <a:pt x="3413" y="2926"/>
                      <a:pt x="3491" y="2937"/>
                      <a:pt x="3569" y="2937"/>
                    </a:cubicBezTo>
                    <a:cubicBezTo>
                      <a:pt x="3833" y="2937"/>
                      <a:pt x="4098" y="2816"/>
                      <a:pt x="4303" y="2636"/>
                    </a:cubicBezTo>
                    <a:cubicBezTo>
                      <a:pt x="4470" y="2403"/>
                      <a:pt x="4604" y="2136"/>
                      <a:pt x="4470" y="1902"/>
                    </a:cubicBezTo>
                    <a:cubicBezTo>
                      <a:pt x="4437" y="1802"/>
                      <a:pt x="4303" y="1702"/>
                      <a:pt x="4270" y="1569"/>
                    </a:cubicBezTo>
                    <a:cubicBezTo>
                      <a:pt x="4170" y="1469"/>
                      <a:pt x="4103" y="1235"/>
                      <a:pt x="4170" y="1068"/>
                    </a:cubicBezTo>
                    <a:cubicBezTo>
                      <a:pt x="3036" y="468"/>
                      <a:pt x="1802" y="68"/>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4"/>
              <p:cNvSpPr/>
              <p:nvPr/>
            </p:nvSpPr>
            <p:spPr>
              <a:xfrm>
                <a:off x="-7732675" y="2983075"/>
                <a:ext cx="68400" cy="48875"/>
              </a:xfrm>
              <a:custGeom>
                <a:rect b="b" l="l" r="r" t="t"/>
                <a:pathLst>
                  <a:path extrusionOk="0" h="1955" w="2736">
                    <a:moveTo>
                      <a:pt x="1503" y="1"/>
                    </a:moveTo>
                    <a:cubicBezTo>
                      <a:pt x="1031" y="1"/>
                      <a:pt x="559" y="250"/>
                      <a:pt x="201" y="635"/>
                    </a:cubicBezTo>
                    <a:cubicBezTo>
                      <a:pt x="134" y="735"/>
                      <a:pt x="34" y="869"/>
                      <a:pt x="1" y="1036"/>
                    </a:cubicBezTo>
                    <a:cubicBezTo>
                      <a:pt x="1" y="1202"/>
                      <a:pt x="34" y="1369"/>
                      <a:pt x="167" y="1403"/>
                    </a:cubicBezTo>
                    <a:cubicBezTo>
                      <a:pt x="223" y="1444"/>
                      <a:pt x="285" y="1463"/>
                      <a:pt x="345" y="1463"/>
                    </a:cubicBezTo>
                    <a:cubicBezTo>
                      <a:pt x="429" y="1463"/>
                      <a:pt x="509" y="1427"/>
                      <a:pt x="568" y="1369"/>
                    </a:cubicBezTo>
                    <a:cubicBezTo>
                      <a:pt x="701" y="1303"/>
                      <a:pt x="801" y="1169"/>
                      <a:pt x="868" y="1069"/>
                    </a:cubicBezTo>
                    <a:cubicBezTo>
                      <a:pt x="1168" y="735"/>
                      <a:pt x="1568" y="535"/>
                      <a:pt x="2002" y="402"/>
                    </a:cubicBezTo>
                    <a:lnTo>
                      <a:pt x="2002" y="402"/>
                    </a:lnTo>
                    <a:cubicBezTo>
                      <a:pt x="1835" y="635"/>
                      <a:pt x="1668" y="836"/>
                      <a:pt x="1535" y="1069"/>
                    </a:cubicBezTo>
                    <a:cubicBezTo>
                      <a:pt x="1468" y="1336"/>
                      <a:pt x="1402" y="1636"/>
                      <a:pt x="1535" y="1870"/>
                    </a:cubicBezTo>
                    <a:cubicBezTo>
                      <a:pt x="1568" y="1903"/>
                      <a:pt x="1568" y="1936"/>
                      <a:pt x="1635" y="1936"/>
                    </a:cubicBezTo>
                    <a:cubicBezTo>
                      <a:pt x="1653" y="1949"/>
                      <a:pt x="1673" y="1954"/>
                      <a:pt x="1693" y="1954"/>
                    </a:cubicBezTo>
                    <a:cubicBezTo>
                      <a:pt x="1781" y="1954"/>
                      <a:pt x="1875" y="1845"/>
                      <a:pt x="1902" y="1736"/>
                    </a:cubicBezTo>
                    <a:cubicBezTo>
                      <a:pt x="2202" y="1102"/>
                      <a:pt x="2736" y="168"/>
                      <a:pt x="1802" y="35"/>
                    </a:cubicBezTo>
                    <a:cubicBezTo>
                      <a:pt x="1703" y="12"/>
                      <a:pt x="1603" y="1"/>
                      <a:pt x="15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4"/>
              <p:cNvSpPr/>
              <p:nvPr/>
            </p:nvSpPr>
            <p:spPr>
              <a:xfrm>
                <a:off x="-7635100" y="3001700"/>
                <a:ext cx="69225" cy="49100"/>
              </a:xfrm>
              <a:custGeom>
                <a:rect b="b" l="l" r="r" t="t"/>
                <a:pathLst>
                  <a:path extrusionOk="0" h="1964" w="2769">
                    <a:moveTo>
                      <a:pt x="1548" y="1"/>
                    </a:moveTo>
                    <a:cubicBezTo>
                      <a:pt x="1070" y="1"/>
                      <a:pt x="544" y="229"/>
                      <a:pt x="234" y="624"/>
                    </a:cubicBezTo>
                    <a:cubicBezTo>
                      <a:pt x="134" y="758"/>
                      <a:pt x="67" y="891"/>
                      <a:pt x="0" y="1058"/>
                    </a:cubicBezTo>
                    <a:cubicBezTo>
                      <a:pt x="0" y="1191"/>
                      <a:pt x="67" y="1391"/>
                      <a:pt x="167" y="1425"/>
                    </a:cubicBezTo>
                    <a:cubicBezTo>
                      <a:pt x="214" y="1448"/>
                      <a:pt x="266" y="1460"/>
                      <a:pt x="319" y="1460"/>
                    </a:cubicBezTo>
                    <a:cubicBezTo>
                      <a:pt x="415" y="1460"/>
                      <a:pt x="515" y="1423"/>
                      <a:pt x="601" y="1358"/>
                    </a:cubicBezTo>
                    <a:cubicBezTo>
                      <a:pt x="734" y="1291"/>
                      <a:pt x="801" y="1158"/>
                      <a:pt x="901" y="1091"/>
                    </a:cubicBezTo>
                    <a:cubicBezTo>
                      <a:pt x="1168" y="758"/>
                      <a:pt x="1601" y="524"/>
                      <a:pt x="2002" y="424"/>
                    </a:cubicBezTo>
                    <a:lnTo>
                      <a:pt x="2002" y="424"/>
                    </a:lnTo>
                    <a:cubicBezTo>
                      <a:pt x="1835" y="624"/>
                      <a:pt x="1668" y="824"/>
                      <a:pt x="1568" y="1091"/>
                    </a:cubicBezTo>
                    <a:cubicBezTo>
                      <a:pt x="1468" y="1325"/>
                      <a:pt x="1435" y="1625"/>
                      <a:pt x="1568" y="1858"/>
                    </a:cubicBezTo>
                    <a:cubicBezTo>
                      <a:pt x="1601" y="1925"/>
                      <a:pt x="1601" y="1959"/>
                      <a:pt x="1635" y="1959"/>
                    </a:cubicBezTo>
                    <a:cubicBezTo>
                      <a:pt x="1649" y="1962"/>
                      <a:pt x="1663" y="1964"/>
                      <a:pt x="1677" y="1964"/>
                    </a:cubicBezTo>
                    <a:cubicBezTo>
                      <a:pt x="1796" y="1964"/>
                      <a:pt x="1905" y="1848"/>
                      <a:pt x="1935" y="1758"/>
                    </a:cubicBezTo>
                    <a:cubicBezTo>
                      <a:pt x="2235" y="1125"/>
                      <a:pt x="2769" y="157"/>
                      <a:pt x="1802" y="24"/>
                    </a:cubicBezTo>
                    <a:cubicBezTo>
                      <a:pt x="1720" y="8"/>
                      <a:pt x="1635" y="1"/>
                      <a:pt x="1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09" name="Google Shape;809;p14"/>
          <p:cNvGrpSpPr/>
          <p:nvPr/>
        </p:nvGrpSpPr>
        <p:grpSpPr>
          <a:xfrm>
            <a:off x="-93199" y="4259301"/>
            <a:ext cx="7672869" cy="1289413"/>
            <a:chOff x="-7" y="4277172"/>
            <a:chExt cx="7497429" cy="1289413"/>
          </a:xfrm>
        </p:grpSpPr>
        <p:sp>
          <p:nvSpPr>
            <p:cNvPr id="810" name="Google Shape;810;p14"/>
            <p:cNvSpPr/>
            <p:nvPr/>
          </p:nvSpPr>
          <p:spPr>
            <a:xfrm>
              <a:off x="-7" y="4277172"/>
              <a:ext cx="7497429" cy="1289413"/>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1" name="Google Shape;811;p14"/>
            <p:cNvGrpSpPr/>
            <p:nvPr/>
          </p:nvGrpSpPr>
          <p:grpSpPr>
            <a:xfrm>
              <a:off x="2793314" y="4501287"/>
              <a:ext cx="317075" cy="150526"/>
              <a:chOff x="2964652" y="4501287"/>
              <a:chExt cx="317075" cy="150526"/>
            </a:xfrm>
          </p:grpSpPr>
          <p:sp>
            <p:nvSpPr>
              <p:cNvPr id="812" name="Google Shape;812;p14"/>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4"/>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4"/>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4"/>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4"/>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4"/>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4"/>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14"/>
            <p:cNvGrpSpPr/>
            <p:nvPr/>
          </p:nvGrpSpPr>
          <p:grpSpPr>
            <a:xfrm>
              <a:off x="1318077" y="4780312"/>
              <a:ext cx="317074" cy="150526"/>
              <a:chOff x="1295018" y="4348890"/>
              <a:chExt cx="316599" cy="150526"/>
            </a:xfrm>
          </p:grpSpPr>
          <p:sp>
            <p:nvSpPr>
              <p:cNvPr id="820" name="Google Shape;820;p14"/>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4"/>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4"/>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4"/>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4"/>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4"/>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4"/>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7" name="Google Shape;827;p14"/>
            <p:cNvGrpSpPr/>
            <p:nvPr/>
          </p:nvGrpSpPr>
          <p:grpSpPr>
            <a:xfrm>
              <a:off x="4554127" y="4846612"/>
              <a:ext cx="317074" cy="150526"/>
              <a:chOff x="1295018" y="4348890"/>
              <a:chExt cx="316599" cy="150526"/>
            </a:xfrm>
          </p:grpSpPr>
          <p:sp>
            <p:nvSpPr>
              <p:cNvPr id="828" name="Google Shape;828;p14"/>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4"/>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4"/>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4"/>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4"/>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4"/>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4"/>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5" name="Google Shape;835;p14"/>
          <p:cNvSpPr txBox="1"/>
          <p:nvPr>
            <p:ph type="title"/>
          </p:nvPr>
        </p:nvSpPr>
        <p:spPr>
          <a:xfrm>
            <a:off x="3231450" y="3100300"/>
            <a:ext cx="51999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36" name="Google Shape;836;p14"/>
          <p:cNvSpPr txBox="1"/>
          <p:nvPr>
            <p:ph idx="1" type="subTitle"/>
          </p:nvPr>
        </p:nvSpPr>
        <p:spPr>
          <a:xfrm>
            <a:off x="3232275" y="806450"/>
            <a:ext cx="5199900" cy="2183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837" name="Google Shape;837;p14"/>
          <p:cNvGrpSpPr/>
          <p:nvPr/>
        </p:nvGrpSpPr>
        <p:grpSpPr>
          <a:xfrm>
            <a:off x="167125" y="3717550"/>
            <a:ext cx="428475" cy="1089975"/>
            <a:chOff x="265500" y="3139425"/>
            <a:chExt cx="428475" cy="1089975"/>
          </a:xfrm>
        </p:grpSpPr>
        <p:sp>
          <p:nvSpPr>
            <p:cNvPr id="838" name="Google Shape;838;p14"/>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4"/>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4"/>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4"/>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4"/>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3" name="Google Shape;843;p14"/>
          <p:cNvSpPr/>
          <p:nvPr/>
        </p:nvSpPr>
        <p:spPr>
          <a:xfrm>
            <a:off x="79831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4"/>
          <p:cNvSpPr/>
          <p:nvPr/>
        </p:nvSpPr>
        <p:spPr>
          <a:xfrm>
            <a:off x="70646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4"/>
          <p:cNvSpPr/>
          <p:nvPr/>
        </p:nvSpPr>
        <p:spPr>
          <a:xfrm>
            <a:off x="23761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4"/>
          <p:cNvSpPr/>
          <p:nvPr/>
        </p:nvSpPr>
        <p:spPr>
          <a:xfrm>
            <a:off x="6328150" y="3709549"/>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ONE_COLUMN_TEXT_1">
    <p:spTree>
      <p:nvGrpSpPr>
        <p:cNvPr id="848" name="Shape 848"/>
        <p:cNvGrpSpPr/>
        <p:nvPr/>
      </p:nvGrpSpPr>
      <p:grpSpPr>
        <a:xfrm>
          <a:off x="0" y="0"/>
          <a:ext cx="0" cy="0"/>
          <a:chOff x="0" y="0"/>
          <a:chExt cx="0" cy="0"/>
        </a:xfrm>
      </p:grpSpPr>
      <p:grpSp>
        <p:nvGrpSpPr>
          <p:cNvPr id="849" name="Google Shape;849;p15"/>
          <p:cNvGrpSpPr/>
          <p:nvPr/>
        </p:nvGrpSpPr>
        <p:grpSpPr>
          <a:xfrm>
            <a:off x="-21829" y="4448761"/>
            <a:ext cx="9193242" cy="775831"/>
            <a:chOff x="-1975" y="4448714"/>
            <a:chExt cx="9143865" cy="775831"/>
          </a:xfrm>
        </p:grpSpPr>
        <p:grpSp>
          <p:nvGrpSpPr>
            <p:cNvPr id="850" name="Google Shape;850;p15"/>
            <p:cNvGrpSpPr/>
            <p:nvPr/>
          </p:nvGrpSpPr>
          <p:grpSpPr>
            <a:xfrm>
              <a:off x="-1975" y="4448714"/>
              <a:ext cx="9143865" cy="775831"/>
              <a:chOff x="-1975" y="4372514"/>
              <a:chExt cx="9143865" cy="775831"/>
            </a:xfrm>
          </p:grpSpPr>
          <p:grpSp>
            <p:nvGrpSpPr>
              <p:cNvPr id="851" name="Google Shape;851;p15"/>
              <p:cNvGrpSpPr/>
              <p:nvPr/>
            </p:nvGrpSpPr>
            <p:grpSpPr>
              <a:xfrm>
                <a:off x="-1975" y="4372514"/>
                <a:ext cx="9143865" cy="775831"/>
                <a:chOff x="-1667166" y="4067717"/>
                <a:chExt cx="9130170" cy="775831"/>
              </a:xfrm>
            </p:grpSpPr>
            <p:sp>
              <p:nvSpPr>
                <p:cNvPr id="852" name="Google Shape;852;p15"/>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5"/>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5"/>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5"/>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5"/>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5"/>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5"/>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5"/>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5"/>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5"/>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5"/>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5"/>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5"/>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5"/>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5"/>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5"/>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5"/>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5"/>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5"/>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5"/>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5"/>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5"/>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5"/>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5"/>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5"/>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5"/>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5"/>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5"/>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5"/>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5"/>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5"/>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5"/>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5"/>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5"/>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5"/>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5"/>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5"/>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5"/>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0" name="Google Shape;890;p15"/>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5"/>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5"/>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5"/>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4" name="Google Shape;894;p15"/>
            <p:cNvGrpSpPr/>
            <p:nvPr/>
          </p:nvGrpSpPr>
          <p:grpSpPr>
            <a:xfrm>
              <a:off x="4395577" y="4761375"/>
              <a:ext cx="317075" cy="150526"/>
              <a:chOff x="2964652" y="4501287"/>
              <a:chExt cx="317075" cy="150526"/>
            </a:xfrm>
          </p:grpSpPr>
          <p:sp>
            <p:nvSpPr>
              <p:cNvPr id="895" name="Google Shape;895;p15"/>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5"/>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5"/>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5"/>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5"/>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5"/>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5"/>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2" name="Google Shape;902;p15"/>
            <p:cNvGrpSpPr/>
            <p:nvPr/>
          </p:nvGrpSpPr>
          <p:grpSpPr>
            <a:xfrm>
              <a:off x="2000952" y="4886087"/>
              <a:ext cx="317074" cy="150526"/>
              <a:chOff x="1295018" y="4348890"/>
              <a:chExt cx="316599" cy="150526"/>
            </a:xfrm>
          </p:grpSpPr>
          <p:sp>
            <p:nvSpPr>
              <p:cNvPr id="903" name="Google Shape;903;p15"/>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5"/>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5"/>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5"/>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5"/>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5"/>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5"/>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0" name="Google Shape;910;p15"/>
            <p:cNvGrpSpPr/>
            <p:nvPr/>
          </p:nvGrpSpPr>
          <p:grpSpPr>
            <a:xfrm>
              <a:off x="6953952" y="4886087"/>
              <a:ext cx="317074" cy="150526"/>
              <a:chOff x="1295018" y="4348890"/>
              <a:chExt cx="316599" cy="150526"/>
            </a:xfrm>
          </p:grpSpPr>
          <p:sp>
            <p:nvSpPr>
              <p:cNvPr id="911" name="Google Shape;911;p15"/>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5"/>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5"/>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5"/>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5"/>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5"/>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5"/>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8" name="Google Shape;91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19" name="Google Shape;919;p15"/>
          <p:cNvSpPr txBox="1"/>
          <p:nvPr>
            <p:ph idx="1" type="subTitle"/>
          </p:nvPr>
        </p:nvSpPr>
        <p:spPr>
          <a:xfrm>
            <a:off x="4820661" y="1515225"/>
            <a:ext cx="3526800" cy="193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0" name="Google Shape;920;p15"/>
          <p:cNvSpPr txBox="1"/>
          <p:nvPr>
            <p:ph idx="2" type="subTitle"/>
          </p:nvPr>
        </p:nvSpPr>
        <p:spPr>
          <a:xfrm>
            <a:off x="795461" y="1515225"/>
            <a:ext cx="3526800" cy="193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21" name="Google Shape;921;p15"/>
          <p:cNvGrpSpPr/>
          <p:nvPr/>
        </p:nvGrpSpPr>
        <p:grpSpPr>
          <a:xfrm>
            <a:off x="8602100" y="3744775"/>
            <a:ext cx="295875" cy="1035525"/>
            <a:chOff x="6677850" y="2806525"/>
            <a:chExt cx="295875" cy="1035525"/>
          </a:xfrm>
        </p:grpSpPr>
        <p:sp>
          <p:nvSpPr>
            <p:cNvPr id="922" name="Google Shape;922;p15"/>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5"/>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5"/>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5"/>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5"/>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7" name="Google Shape;927;p15"/>
          <p:cNvSpPr/>
          <p:nvPr/>
        </p:nvSpPr>
        <p:spPr>
          <a:xfrm>
            <a:off x="82879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5"/>
          <p:cNvSpPr/>
          <p:nvPr/>
        </p:nvSpPr>
        <p:spPr>
          <a:xfrm>
            <a:off x="73694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5"/>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ONE_COLUMN_TEXT_1_1">
    <p:spTree>
      <p:nvGrpSpPr>
        <p:cNvPr id="931" name="Shape 931"/>
        <p:cNvGrpSpPr/>
        <p:nvPr/>
      </p:nvGrpSpPr>
      <p:grpSpPr>
        <a:xfrm>
          <a:off x="0" y="0"/>
          <a:ext cx="0" cy="0"/>
          <a:chOff x="0" y="0"/>
          <a:chExt cx="0" cy="0"/>
        </a:xfrm>
      </p:grpSpPr>
      <p:grpSp>
        <p:nvGrpSpPr>
          <p:cNvPr id="932" name="Google Shape;932;p16"/>
          <p:cNvGrpSpPr/>
          <p:nvPr/>
        </p:nvGrpSpPr>
        <p:grpSpPr>
          <a:xfrm>
            <a:off x="-21829" y="4448761"/>
            <a:ext cx="9193242" cy="775831"/>
            <a:chOff x="-1975" y="4448714"/>
            <a:chExt cx="9143865" cy="775831"/>
          </a:xfrm>
        </p:grpSpPr>
        <p:grpSp>
          <p:nvGrpSpPr>
            <p:cNvPr id="933" name="Google Shape;933;p16"/>
            <p:cNvGrpSpPr/>
            <p:nvPr/>
          </p:nvGrpSpPr>
          <p:grpSpPr>
            <a:xfrm>
              <a:off x="-1975" y="4448714"/>
              <a:ext cx="9143865" cy="775831"/>
              <a:chOff x="-1975" y="4372514"/>
              <a:chExt cx="9143865" cy="775831"/>
            </a:xfrm>
          </p:grpSpPr>
          <p:grpSp>
            <p:nvGrpSpPr>
              <p:cNvPr id="934" name="Google Shape;934;p16"/>
              <p:cNvGrpSpPr/>
              <p:nvPr/>
            </p:nvGrpSpPr>
            <p:grpSpPr>
              <a:xfrm>
                <a:off x="-1975" y="4372514"/>
                <a:ext cx="9143865" cy="775831"/>
                <a:chOff x="-1667166" y="4067717"/>
                <a:chExt cx="9130170" cy="775831"/>
              </a:xfrm>
            </p:grpSpPr>
            <p:sp>
              <p:nvSpPr>
                <p:cNvPr id="935" name="Google Shape;935;p16"/>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6"/>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6"/>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6"/>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6"/>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6"/>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6"/>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6"/>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6"/>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6"/>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6"/>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6"/>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6"/>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6"/>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6"/>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6"/>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6"/>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6"/>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6"/>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6"/>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6"/>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6"/>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6"/>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6"/>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6"/>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6"/>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6"/>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6"/>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6"/>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6"/>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6"/>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6"/>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6"/>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6"/>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6"/>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6"/>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6"/>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6"/>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3" name="Google Shape;973;p16"/>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6"/>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6"/>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6"/>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6"/>
            <p:cNvGrpSpPr/>
            <p:nvPr/>
          </p:nvGrpSpPr>
          <p:grpSpPr>
            <a:xfrm>
              <a:off x="4395577" y="4761375"/>
              <a:ext cx="317075" cy="150526"/>
              <a:chOff x="2964652" y="4501287"/>
              <a:chExt cx="317075" cy="150526"/>
            </a:xfrm>
          </p:grpSpPr>
          <p:sp>
            <p:nvSpPr>
              <p:cNvPr id="978" name="Google Shape;978;p16"/>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6"/>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6"/>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6"/>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6"/>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6"/>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6"/>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16"/>
            <p:cNvGrpSpPr/>
            <p:nvPr/>
          </p:nvGrpSpPr>
          <p:grpSpPr>
            <a:xfrm>
              <a:off x="2000952" y="4886087"/>
              <a:ext cx="317074" cy="150526"/>
              <a:chOff x="1295018" y="4348890"/>
              <a:chExt cx="316599" cy="150526"/>
            </a:xfrm>
          </p:grpSpPr>
          <p:sp>
            <p:nvSpPr>
              <p:cNvPr id="986" name="Google Shape;986;p16"/>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6"/>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6"/>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6"/>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6"/>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6"/>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6"/>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3" name="Google Shape;993;p16"/>
            <p:cNvGrpSpPr/>
            <p:nvPr/>
          </p:nvGrpSpPr>
          <p:grpSpPr>
            <a:xfrm>
              <a:off x="6953952" y="4886087"/>
              <a:ext cx="317074" cy="150526"/>
              <a:chOff x="1295018" y="4348890"/>
              <a:chExt cx="316599" cy="150526"/>
            </a:xfrm>
          </p:grpSpPr>
          <p:sp>
            <p:nvSpPr>
              <p:cNvPr id="994" name="Google Shape;994;p16"/>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6"/>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6"/>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6"/>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6"/>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6"/>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6"/>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01" name="Google Shape;100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002" name="Google Shape;1002;p16"/>
          <p:cNvSpPr txBox="1"/>
          <p:nvPr>
            <p:ph idx="1" type="subTitle"/>
          </p:nvPr>
        </p:nvSpPr>
        <p:spPr>
          <a:xfrm>
            <a:off x="4573300" y="1726150"/>
            <a:ext cx="3858600" cy="1837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91919"/>
              </a:buClr>
              <a:buSzPts val="1400"/>
              <a:buFont typeface="Anaheim"/>
              <a:buChar char="●"/>
              <a:defRPr b="0"/>
            </a:lvl1pPr>
            <a:lvl2pPr lvl="1" rtl="0" algn="ctr">
              <a:lnSpc>
                <a:spcPct val="100000"/>
              </a:lnSpc>
              <a:spcBef>
                <a:spcPts val="0"/>
              </a:spcBef>
              <a:spcAft>
                <a:spcPts val="0"/>
              </a:spcAft>
              <a:buClr>
                <a:srgbClr val="191919"/>
              </a:buClr>
              <a:buSzPts val="1400"/>
              <a:buFont typeface="Anaheim"/>
              <a:buChar char="○"/>
              <a:defRPr/>
            </a:lvl2pPr>
            <a:lvl3pPr lvl="2" rtl="0" algn="ctr">
              <a:lnSpc>
                <a:spcPct val="100000"/>
              </a:lnSpc>
              <a:spcBef>
                <a:spcPts val="0"/>
              </a:spcBef>
              <a:spcAft>
                <a:spcPts val="0"/>
              </a:spcAft>
              <a:buClr>
                <a:srgbClr val="191919"/>
              </a:buClr>
              <a:buSzPts val="1400"/>
              <a:buFont typeface="Anaheim"/>
              <a:buChar char="■"/>
              <a:defRPr/>
            </a:lvl3pPr>
            <a:lvl4pPr lvl="3" rtl="0" algn="ctr">
              <a:lnSpc>
                <a:spcPct val="100000"/>
              </a:lnSpc>
              <a:spcBef>
                <a:spcPts val="0"/>
              </a:spcBef>
              <a:spcAft>
                <a:spcPts val="0"/>
              </a:spcAft>
              <a:buClr>
                <a:srgbClr val="191919"/>
              </a:buClr>
              <a:buSzPts val="1400"/>
              <a:buFont typeface="Anaheim"/>
              <a:buChar char="●"/>
              <a:defRPr/>
            </a:lvl4pPr>
            <a:lvl5pPr lvl="4" rtl="0" algn="ctr">
              <a:lnSpc>
                <a:spcPct val="100000"/>
              </a:lnSpc>
              <a:spcBef>
                <a:spcPts val="0"/>
              </a:spcBef>
              <a:spcAft>
                <a:spcPts val="0"/>
              </a:spcAft>
              <a:buClr>
                <a:srgbClr val="191919"/>
              </a:buClr>
              <a:buSzPts val="1400"/>
              <a:buFont typeface="Anaheim"/>
              <a:buChar char="○"/>
              <a:defRPr/>
            </a:lvl5pPr>
            <a:lvl6pPr lvl="5" rtl="0" algn="ctr">
              <a:lnSpc>
                <a:spcPct val="100000"/>
              </a:lnSpc>
              <a:spcBef>
                <a:spcPts val="0"/>
              </a:spcBef>
              <a:spcAft>
                <a:spcPts val="0"/>
              </a:spcAft>
              <a:buClr>
                <a:srgbClr val="191919"/>
              </a:buClr>
              <a:buSzPts val="1400"/>
              <a:buFont typeface="Anaheim"/>
              <a:buChar char="■"/>
              <a:defRPr/>
            </a:lvl6pPr>
            <a:lvl7pPr lvl="6" rtl="0" algn="ctr">
              <a:lnSpc>
                <a:spcPct val="100000"/>
              </a:lnSpc>
              <a:spcBef>
                <a:spcPts val="0"/>
              </a:spcBef>
              <a:spcAft>
                <a:spcPts val="0"/>
              </a:spcAft>
              <a:buClr>
                <a:srgbClr val="191919"/>
              </a:buClr>
              <a:buSzPts val="1400"/>
              <a:buFont typeface="Anaheim"/>
              <a:buChar char="●"/>
              <a:defRPr/>
            </a:lvl7pPr>
            <a:lvl8pPr lvl="7" rtl="0" algn="ctr">
              <a:lnSpc>
                <a:spcPct val="100000"/>
              </a:lnSpc>
              <a:spcBef>
                <a:spcPts val="0"/>
              </a:spcBef>
              <a:spcAft>
                <a:spcPts val="0"/>
              </a:spcAft>
              <a:buClr>
                <a:srgbClr val="191919"/>
              </a:buClr>
              <a:buSzPts val="1400"/>
              <a:buFont typeface="Anaheim"/>
              <a:buChar char="○"/>
              <a:defRPr/>
            </a:lvl8pPr>
            <a:lvl9pPr lvl="8" rtl="0" algn="ctr">
              <a:lnSpc>
                <a:spcPct val="100000"/>
              </a:lnSpc>
              <a:spcBef>
                <a:spcPts val="0"/>
              </a:spcBef>
              <a:spcAft>
                <a:spcPts val="0"/>
              </a:spcAft>
              <a:buClr>
                <a:srgbClr val="191919"/>
              </a:buClr>
              <a:buSzPts val="1400"/>
              <a:buFont typeface="Anaheim"/>
              <a:buChar char="■"/>
              <a:defRPr/>
            </a:lvl9pPr>
          </a:lstStyle>
          <a:p/>
        </p:txBody>
      </p:sp>
      <p:sp>
        <p:nvSpPr>
          <p:cNvPr id="1003" name="Google Shape;1003;p16"/>
          <p:cNvSpPr txBox="1"/>
          <p:nvPr>
            <p:ph idx="2" type="subTitle"/>
          </p:nvPr>
        </p:nvSpPr>
        <p:spPr>
          <a:xfrm>
            <a:off x="713225" y="1176175"/>
            <a:ext cx="3858600" cy="3012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b="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1004" name="Google Shape;1004;p16"/>
          <p:cNvGrpSpPr/>
          <p:nvPr/>
        </p:nvGrpSpPr>
        <p:grpSpPr>
          <a:xfrm flipH="1" rot="-371300">
            <a:off x="138460" y="3844225"/>
            <a:ext cx="295883" cy="1035553"/>
            <a:chOff x="6677850" y="2806525"/>
            <a:chExt cx="295875" cy="1035525"/>
          </a:xfrm>
        </p:grpSpPr>
        <p:sp>
          <p:nvSpPr>
            <p:cNvPr id="1005" name="Google Shape;1005;p16"/>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6"/>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6"/>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6"/>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6"/>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0" name="Google Shape;1010;p16"/>
          <p:cNvGrpSpPr/>
          <p:nvPr/>
        </p:nvGrpSpPr>
        <p:grpSpPr>
          <a:xfrm rot="220177">
            <a:off x="8488554" y="3817042"/>
            <a:ext cx="428454" cy="1089921"/>
            <a:chOff x="265500" y="3139425"/>
            <a:chExt cx="428475" cy="1089975"/>
          </a:xfrm>
        </p:grpSpPr>
        <p:sp>
          <p:nvSpPr>
            <p:cNvPr id="1011" name="Google Shape;1011;p16"/>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6"/>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6"/>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6"/>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6"/>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 name="Google Shape;1016;p16"/>
          <p:cNvSpPr/>
          <p:nvPr/>
        </p:nvSpPr>
        <p:spPr>
          <a:xfrm>
            <a:off x="8227955" y="2957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6"/>
          <p:cNvSpPr/>
          <p:nvPr/>
        </p:nvSpPr>
        <p:spPr>
          <a:xfrm>
            <a:off x="7309463" y="1022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6"/>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020" name="Shape 1020"/>
        <p:cNvGrpSpPr/>
        <p:nvPr/>
      </p:nvGrpSpPr>
      <p:grpSpPr>
        <a:xfrm>
          <a:off x="0" y="0"/>
          <a:ext cx="0" cy="0"/>
          <a:chOff x="0" y="0"/>
          <a:chExt cx="0" cy="0"/>
        </a:xfrm>
      </p:grpSpPr>
      <p:sp>
        <p:nvSpPr>
          <p:cNvPr id="1021" name="Google Shape;1021;p17"/>
          <p:cNvSpPr/>
          <p:nvPr/>
        </p:nvSpPr>
        <p:spPr>
          <a:xfrm>
            <a:off x="5561575" y="1186725"/>
            <a:ext cx="5162994" cy="3909700"/>
          </a:xfrm>
          <a:custGeom>
            <a:rect b="b" l="l" r="r" t="t"/>
            <a:pathLst>
              <a:path extrusionOk="0" h="135836" w="178805">
                <a:moveTo>
                  <a:pt x="37325" y="1"/>
                </a:moveTo>
                <a:cubicBezTo>
                  <a:pt x="36506" y="1"/>
                  <a:pt x="35687" y="20"/>
                  <a:pt x="34867" y="59"/>
                </a:cubicBezTo>
                <a:cubicBezTo>
                  <a:pt x="25728" y="475"/>
                  <a:pt x="16305" y="3741"/>
                  <a:pt x="10388" y="10775"/>
                </a:cubicBezTo>
                <a:cubicBezTo>
                  <a:pt x="4493" y="17788"/>
                  <a:pt x="3178" y="28965"/>
                  <a:pt x="8941" y="36109"/>
                </a:cubicBezTo>
                <a:cubicBezTo>
                  <a:pt x="11199" y="38936"/>
                  <a:pt x="14332" y="40930"/>
                  <a:pt x="16853" y="43538"/>
                </a:cubicBezTo>
                <a:cubicBezTo>
                  <a:pt x="19373" y="46146"/>
                  <a:pt x="21301" y="49850"/>
                  <a:pt x="20337" y="53312"/>
                </a:cubicBezTo>
                <a:cubicBezTo>
                  <a:pt x="19417" y="56490"/>
                  <a:pt x="16392" y="58572"/>
                  <a:pt x="13368" y="59931"/>
                </a:cubicBezTo>
                <a:cubicBezTo>
                  <a:pt x="10366" y="61289"/>
                  <a:pt x="7079" y="62297"/>
                  <a:pt x="4668" y="64577"/>
                </a:cubicBezTo>
                <a:cubicBezTo>
                  <a:pt x="0" y="68960"/>
                  <a:pt x="241" y="76827"/>
                  <a:pt x="3594" y="82306"/>
                </a:cubicBezTo>
                <a:cubicBezTo>
                  <a:pt x="6925" y="87785"/>
                  <a:pt x="12557" y="91379"/>
                  <a:pt x="18080" y="94600"/>
                </a:cubicBezTo>
                <a:cubicBezTo>
                  <a:pt x="45013" y="110291"/>
                  <a:pt x="74160" y="121797"/>
                  <a:pt x="103527" y="132206"/>
                </a:cubicBezTo>
                <a:cubicBezTo>
                  <a:pt x="110192" y="134574"/>
                  <a:pt x="117230" y="135835"/>
                  <a:pt x="124208" y="135835"/>
                </a:cubicBezTo>
                <a:cubicBezTo>
                  <a:pt x="133636" y="135835"/>
                  <a:pt x="142956" y="133533"/>
                  <a:pt x="151104" y="128546"/>
                </a:cubicBezTo>
                <a:cubicBezTo>
                  <a:pt x="165305" y="119868"/>
                  <a:pt x="175123" y="104374"/>
                  <a:pt x="176964" y="87872"/>
                </a:cubicBezTo>
                <a:cubicBezTo>
                  <a:pt x="178805" y="71326"/>
                  <a:pt x="172647" y="54079"/>
                  <a:pt x="160703" y="42464"/>
                </a:cubicBezTo>
                <a:cubicBezTo>
                  <a:pt x="148365" y="30477"/>
                  <a:pt x="131271" y="24998"/>
                  <a:pt x="114857" y="19892"/>
                </a:cubicBezTo>
                <a:cubicBezTo>
                  <a:pt x="98070" y="14676"/>
                  <a:pt x="79135" y="7882"/>
                  <a:pt x="62020" y="3850"/>
                </a:cubicBezTo>
                <a:cubicBezTo>
                  <a:pt x="53899" y="1935"/>
                  <a:pt x="45650" y="1"/>
                  <a:pt x="37325"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7"/>
          <p:cNvSpPr/>
          <p:nvPr/>
        </p:nvSpPr>
        <p:spPr>
          <a:xfrm>
            <a:off x="59257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7"/>
          <p:cNvSpPr/>
          <p:nvPr/>
        </p:nvSpPr>
        <p:spPr>
          <a:xfrm>
            <a:off x="50072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7"/>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5" name="Google Shape;1025;p17"/>
          <p:cNvGrpSpPr/>
          <p:nvPr/>
        </p:nvGrpSpPr>
        <p:grpSpPr>
          <a:xfrm flipH="1">
            <a:off x="-1965" y="3913073"/>
            <a:ext cx="9143865" cy="1231407"/>
            <a:chOff x="-1985" y="4294073"/>
            <a:chExt cx="9143865" cy="1231407"/>
          </a:xfrm>
        </p:grpSpPr>
        <p:grpSp>
          <p:nvGrpSpPr>
            <p:cNvPr id="1026" name="Google Shape;1026;p17"/>
            <p:cNvGrpSpPr/>
            <p:nvPr/>
          </p:nvGrpSpPr>
          <p:grpSpPr>
            <a:xfrm>
              <a:off x="-1985" y="4294073"/>
              <a:ext cx="9143865" cy="1231407"/>
              <a:chOff x="-1667176" y="3989276"/>
              <a:chExt cx="9130170" cy="1231407"/>
            </a:xfrm>
          </p:grpSpPr>
          <p:sp>
            <p:nvSpPr>
              <p:cNvPr id="1027" name="Google Shape;1027;p17"/>
              <p:cNvSpPr/>
              <p:nvPr/>
            </p:nvSpPr>
            <p:spPr>
              <a:xfrm>
                <a:off x="-1667176" y="4219930"/>
                <a:ext cx="9130170" cy="1000753"/>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7"/>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7"/>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7"/>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7"/>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7"/>
              <p:cNvSpPr/>
              <p:nvPr/>
            </p:nvSpPr>
            <p:spPr>
              <a:xfrm rot="776301">
                <a:off x="4239266" y="4204720"/>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7"/>
              <p:cNvSpPr/>
              <p:nvPr/>
            </p:nvSpPr>
            <p:spPr>
              <a:xfrm rot="776301">
                <a:off x="4324882" y="4070159"/>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7"/>
              <p:cNvSpPr/>
              <p:nvPr/>
            </p:nvSpPr>
            <p:spPr>
              <a:xfrm rot="776301">
                <a:off x="4462681" y="3998810"/>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7"/>
              <p:cNvSpPr/>
              <p:nvPr/>
            </p:nvSpPr>
            <p:spPr>
              <a:xfrm rot="776301">
                <a:off x="4547865" y="4070364"/>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7"/>
              <p:cNvSpPr/>
              <p:nvPr/>
            </p:nvSpPr>
            <p:spPr>
              <a:xfrm rot="776301">
                <a:off x="4528960" y="4190612"/>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7"/>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7"/>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7"/>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7"/>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7"/>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7"/>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7"/>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7"/>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7"/>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7"/>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7"/>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7"/>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7"/>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7"/>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7"/>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7"/>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7"/>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7"/>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7"/>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7"/>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7"/>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7"/>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7"/>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7"/>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7"/>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7"/>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7"/>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7"/>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17"/>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7"/>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7"/>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7"/>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17"/>
          <p:cNvGrpSpPr/>
          <p:nvPr/>
        </p:nvGrpSpPr>
        <p:grpSpPr>
          <a:xfrm flipH="1">
            <a:off x="4427263" y="4304175"/>
            <a:ext cx="317075" cy="150526"/>
            <a:chOff x="2964652" y="4501287"/>
            <a:chExt cx="317075" cy="150526"/>
          </a:xfrm>
        </p:grpSpPr>
        <p:sp>
          <p:nvSpPr>
            <p:cNvPr id="1070" name="Google Shape;1070;p17"/>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7"/>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7"/>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7"/>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7"/>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7"/>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7"/>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17"/>
          <p:cNvGrpSpPr/>
          <p:nvPr/>
        </p:nvGrpSpPr>
        <p:grpSpPr>
          <a:xfrm flipH="1">
            <a:off x="6821889" y="4428887"/>
            <a:ext cx="317074" cy="150526"/>
            <a:chOff x="1295018" y="4348890"/>
            <a:chExt cx="316599" cy="150526"/>
          </a:xfrm>
        </p:grpSpPr>
        <p:sp>
          <p:nvSpPr>
            <p:cNvPr id="1078" name="Google Shape;1078;p17"/>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7"/>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7"/>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7"/>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7"/>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7"/>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7"/>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5" name="Google Shape;1085;p17"/>
          <p:cNvGrpSpPr/>
          <p:nvPr/>
        </p:nvGrpSpPr>
        <p:grpSpPr>
          <a:xfrm flipH="1">
            <a:off x="1868889" y="4428887"/>
            <a:ext cx="317074" cy="150526"/>
            <a:chOff x="1295018" y="4348890"/>
            <a:chExt cx="316599" cy="150526"/>
          </a:xfrm>
        </p:grpSpPr>
        <p:sp>
          <p:nvSpPr>
            <p:cNvPr id="1086" name="Google Shape;1086;p17"/>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7"/>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7"/>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7"/>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7"/>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7"/>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7"/>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3" name="Google Shape;1093;p17"/>
          <p:cNvGrpSpPr/>
          <p:nvPr/>
        </p:nvGrpSpPr>
        <p:grpSpPr>
          <a:xfrm>
            <a:off x="167125" y="3717550"/>
            <a:ext cx="428475" cy="1089975"/>
            <a:chOff x="265500" y="3139425"/>
            <a:chExt cx="428475" cy="1089975"/>
          </a:xfrm>
        </p:grpSpPr>
        <p:sp>
          <p:nvSpPr>
            <p:cNvPr id="1094" name="Google Shape;1094;p17"/>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7"/>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7"/>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7"/>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7"/>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9" name="Google Shape;1099;p17"/>
          <p:cNvSpPr/>
          <p:nvPr/>
        </p:nvSpPr>
        <p:spPr>
          <a:xfrm>
            <a:off x="6328150" y="3709549"/>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7"/>
          <p:cNvSpPr txBox="1"/>
          <p:nvPr>
            <p:ph type="title"/>
          </p:nvPr>
        </p:nvSpPr>
        <p:spPr>
          <a:xfrm>
            <a:off x="720000" y="768100"/>
            <a:ext cx="3051900" cy="665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01" name="Google Shape;1101;p17"/>
          <p:cNvSpPr txBox="1"/>
          <p:nvPr>
            <p:ph idx="1" type="subTitle"/>
          </p:nvPr>
        </p:nvSpPr>
        <p:spPr>
          <a:xfrm>
            <a:off x="720000" y="1433400"/>
            <a:ext cx="3051900" cy="1139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2" name="Google Shape;1102;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103" name="Shape 1103"/>
        <p:cNvGrpSpPr/>
        <p:nvPr/>
      </p:nvGrpSpPr>
      <p:grpSpPr>
        <a:xfrm>
          <a:off x="0" y="0"/>
          <a:ext cx="0" cy="0"/>
          <a:chOff x="0" y="0"/>
          <a:chExt cx="0" cy="0"/>
        </a:xfrm>
      </p:grpSpPr>
      <p:grpSp>
        <p:nvGrpSpPr>
          <p:cNvPr id="1104" name="Google Shape;1104;p18"/>
          <p:cNvGrpSpPr/>
          <p:nvPr/>
        </p:nvGrpSpPr>
        <p:grpSpPr>
          <a:xfrm flipH="1">
            <a:off x="-21829" y="4448761"/>
            <a:ext cx="9193242" cy="775831"/>
            <a:chOff x="-1975" y="4448714"/>
            <a:chExt cx="9143865" cy="775831"/>
          </a:xfrm>
        </p:grpSpPr>
        <p:grpSp>
          <p:nvGrpSpPr>
            <p:cNvPr id="1105" name="Google Shape;1105;p18"/>
            <p:cNvGrpSpPr/>
            <p:nvPr/>
          </p:nvGrpSpPr>
          <p:grpSpPr>
            <a:xfrm>
              <a:off x="-1975" y="4448714"/>
              <a:ext cx="9143865" cy="775831"/>
              <a:chOff x="-1975" y="4372514"/>
              <a:chExt cx="9143865" cy="775831"/>
            </a:xfrm>
          </p:grpSpPr>
          <p:grpSp>
            <p:nvGrpSpPr>
              <p:cNvPr id="1106" name="Google Shape;1106;p18"/>
              <p:cNvGrpSpPr/>
              <p:nvPr/>
            </p:nvGrpSpPr>
            <p:grpSpPr>
              <a:xfrm>
                <a:off x="-1975" y="4372514"/>
                <a:ext cx="9143865" cy="775831"/>
                <a:chOff x="-1667166" y="4067717"/>
                <a:chExt cx="9130170" cy="775831"/>
              </a:xfrm>
            </p:grpSpPr>
            <p:sp>
              <p:nvSpPr>
                <p:cNvPr id="1107" name="Google Shape;1107;p18"/>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8"/>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8"/>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8"/>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8"/>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8"/>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8"/>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8"/>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8"/>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8"/>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8"/>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8"/>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8"/>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8"/>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8"/>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8"/>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8"/>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8"/>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8"/>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8"/>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8"/>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8"/>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8"/>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8"/>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8"/>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8"/>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8"/>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8"/>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8"/>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8"/>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8"/>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8"/>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8"/>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8"/>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8"/>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8"/>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8"/>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8"/>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5" name="Google Shape;1145;p18"/>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8"/>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8"/>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8"/>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18"/>
            <p:cNvGrpSpPr/>
            <p:nvPr/>
          </p:nvGrpSpPr>
          <p:grpSpPr>
            <a:xfrm>
              <a:off x="4395577" y="4761375"/>
              <a:ext cx="317075" cy="150526"/>
              <a:chOff x="2964652" y="4501287"/>
              <a:chExt cx="317075" cy="150526"/>
            </a:xfrm>
          </p:grpSpPr>
          <p:sp>
            <p:nvSpPr>
              <p:cNvPr id="1150" name="Google Shape;1150;p18"/>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8"/>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8"/>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8"/>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8"/>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8"/>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8"/>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7" name="Google Shape;1157;p18"/>
            <p:cNvGrpSpPr/>
            <p:nvPr/>
          </p:nvGrpSpPr>
          <p:grpSpPr>
            <a:xfrm>
              <a:off x="2000952" y="4886087"/>
              <a:ext cx="317074" cy="150526"/>
              <a:chOff x="1295018" y="4348890"/>
              <a:chExt cx="316599" cy="150526"/>
            </a:xfrm>
          </p:grpSpPr>
          <p:sp>
            <p:nvSpPr>
              <p:cNvPr id="1158" name="Google Shape;1158;p18"/>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8"/>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8"/>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8"/>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8"/>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8"/>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8"/>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18"/>
            <p:cNvGrpSpPr/>
            <p:nvPr/>
          </p:nvGrpSpPr>
          <p:grpSpPr>
            <a:xfrm>
              <a:off x="6953952" y="4886087"/>
              <a:ext cx="317074" cy="150526"/>
              <a:chOff x="1295018" y="4348890"/>
              <a:chExt cx="316599" cy="150526"/>
            </a:xfrm>
          </p:grpSpPr>
          <p:sp>
            <p:nvSpPr>
              <p:cNvPr id="1166" name="Google Shape;1166;p18"/>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8"/>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8"/>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8"/>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8"/>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8"/>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8"/>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73" name="Google Shape;117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174" name="Google Shape;1174;p18"/>
          <p:cNvSpPr txBox="1"/>
          <p:nvPr>
            <p:ph idx="1" type="subTitle"/>
          </p:nvPr>
        </p:nvSpPr>
        <p:spPr>
          <a:xfrm>
            <a:off x="720000" y="1322713"/>
            <a:ext cx="4495500" cy="1967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b="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175" name="Google Shape;1175;p18"/>
          <p:cNvSpPr/>
          <p:nvPr/>
        </p:nvSpPr>
        <p:spPr>
          <a:xfrm>
            <a:off x="672788"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8"/>
          <p:cNvSpPr/>
          <p:nvPr/>
        </p:nvSpPr>
        <p:spPr>
          <a:xfrm>
            <a:off x="143950" y="695224"/>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8"/>
          <p:cNvSpPr/>
          <p:nvPr/>
        </p:nvSpPr>
        <p:spPr>
          <a:xfrm>
            <a:off x="82879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179" name="Shape 1179"/>
        <p:cNvGrpSpPr/>
        <p:nvPr/>
      </p:nvGrpSpPr>
      <p:grpSpPr>
        <a:xfrm>
          <a:off x="0" y="0"/>
          <a:ext cx="0" cy="0"/>
          <a:chOff x="0" y="0"/>
          <a:chExt cx="0" cy="0"/>
        </a:xfrm>
      </p:grpSpPr>
      <p:grpSp>
        <p:nvGrpSpPr>
          <p:cNvPr id="1180" name="Google Shape;1180;p19"/>
          <p:cNvGrpSpPr/>
          <p:nvPr/>
        </p:nvGrpSpPr>
        <p:grpSpPr>
          <a:xfrm flipH="1">
            <a:off x="-21829" y="4448761"/>
            <a:ext cx="9193242" cy="775831"/>
            <a:chOff x="-1975" y="4448714"/>
            <a:chExt cx="9143865" cy="775831"/>
          </a:xfrm>
        </p:grpSpPr>
        <p:grpSp>
          <p:nvGrpSpPr>
            <p:cNvPr id="1181" name="Google Shape;1181;p19"/>
            <p:cNvGrpSpPr/>
            <p:nvPr/>
          </p:nvGrpSpPr>
          <p:grpSpPr>
            <a:xfrm>
              <a:off x="-1975" y="4448714"/>
              <a:ext cx="9143865" cy="775831"/>
              <a:chOff x="-1975" y="4372514"/>
              <a:chExt cx="9143865" cy="775831"/>
            </a:xfrm>
          </p:grpSpPr>
          <p:grpSp>
            <p:nvGrpSpPr>
              <p:cNvPr id="1182" name="Google Shape;1182;p19"/>
              <p:cNvGrpSpPr/>
              <p:nvPr/>
            </p:nvGrpSpPr>
            <p:grpSpPr>
              <a:xfrm>
                <a:off x="-1975" y="4372514"/>
                <a:ext cx="9143865" cy="775831"/>
                <a:chOff x="-1667166" y="4067717"/>
                <a:chExt cx="9130170" cy="775831"/>
              </a:xfrm>
            </p:grpSpPr>
            <p:sp>
              <p:nvSpPr>
                <p:cNvPr id="1183" name="Google Shape;1183;p19"/>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9"/>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9"/>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9"/>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9"/>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9"/>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9"/>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9"/>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9"/>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9"/>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9"/>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9"/>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9"/>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9"/>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9"/>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9"/>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9"/>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9"/>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9"/>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9"/>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9"/>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9"/>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9"/>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9"/>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9"/>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9"/>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9"/>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9"/>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9"/>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9"/>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9"/>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9"/>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9"/>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9"/>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9"/>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9"/>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9"/>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9"/>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1" name="Google Shape;1221;p19"/>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9"/>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9"/>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9"/>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5" name="Google Shape;1225;p19"/>
            <p:cNvGrpSpPr/>
            <p:nvPr/>
          </p:nvGrpSpPr>
          <p:grpSpPr>
            <a:xfrm>
              <a:off x="4395577" y="4761375"/>
              <a:ext cx="317075" cy="150526"/>
              <a:chOff x="2964652" y="4501287"/>
              <a:chExt cx="317075" cy="150526"/>
            </a:xfrm>
          </p:grpSpPr>
          <p:sp>
            <p:nvSpPr>
              <p:cNvPr id="1226" name="Google Shape;1226;p19"/>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9"/>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9"/>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9"/>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9"/>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9"/>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9"/>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3" name="Google Shape;1233;p19"/>
            <p:cNvGrpSpPr/>
            <p:nvPr/>
          </p:nvGrpSpPr>
          <p:grpSpPr>
            <a:xfrm>
              <a:off x="2000952" y="4886087"/>
              <a:ext cx="317074" cy="150526"/>
              <a:chOff x="1295018" y="4348890"/>
              <a:chExt cx="316599" cy="150526"/>
            </a:xfrm>
          </p:grpSpPr>
          <p:sp>
            <p:nvSpPr>
              <p:cNvPr id="1234" name="Google Shape;1234;p19"/>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9"/>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9"/>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9"/>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9"/>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9"/>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9"/>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1" name="Google Shape;1241;p19"/>
            <p:cNvGrpSpPr/>
            <p:nvPr/>
          </p:nvGrpSpPr>
          <p:grpSpPr>
            <a:xfrm>
              <a:off x="6953952" y="4886087"/>
              <a:ext cx="317074" cy="150526"/>
              <a:chOff x="1295018" y="4348890"/>
              <a:chExt cx="316599" cy="150526"/>
            </a:xfrm>
          </p:grpSpPr>
          <p:sp>
            <p:nvSpPr>
              <p:cNvPr id="1242" name="Google Shape;1242;p19"/>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9"/>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9"/>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9"/>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9"/>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9"/>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9"/>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49" name="Google Shape;124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50" name="Google Shape;1250;p19"/>
          <p:cNvSpPr txBox="1"/>
          <p:nvPr>
            <p:ph idx="1" type="subTitle"/>
          </p:nvPr>
        </p:nvSpPr>
        <p:spPr>
          <a:xfrm>
            <a:off x="2571750" y="1729200"/>
            <a:ext cx="40005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51" name="Google Shape;1251;p19"/>
          <p:cNvSpPr txBox="1"/>
          <p:nvPr>
            <p:ph idx="2" type="subTitle"/>
          </p:nvPr>
        </p:nvSpPr>
        <p:spPr>
          <a:xfrm>
            <a:off x="2571750" y="3374175"/>
            <a:ext cx="40005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52" name="Google Shape;1252;p19"/>
          <p:cNvSpPr txBox="1"/>
          <p:nvPr>
            <p:ph idx="3" type="subTitle"/>
          </p:nvPr>
        </p:nvSpPr>
        <p:spPr>
          <a:xfrm>
            <a:off x="2571750" y="1292383"/>
            <a:ext cx="4000500" cy="46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53" name="Google Shape;1253;p19"/>
          <p:cNvSpPr txBox="1"/>
          <p:nvPr>
            <p:ph idx="4" type="subTitle"/>
          </p:nvPr>
        </p:nvSpPr>
        <p:spPr>
          <a:xfrm>
            <a:off x="2571750" y="2940400"/>
            <a:ext cx="4000500" cy="46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254" name="Google Shape;1254;p19"/>
          <p:cNvGrpSpPr/>
          <p:nvPr/>
        </p:nvGrpSpPr>
        <p:grpSpPr>
          <a:xfrm flipH="1">
            <a:off x="8435238" y="4053525"/>
            <a:ext cx="428475" cy="1089975"/>
            <a:chOff x="265500" y="3139425"/>
            <a:chExt cx="428475" cy="1089975"/>
          </a:xfrm>
        </p:grpSpPr>
        <p:sp>
          <p:nvSpPr>
            <p:cNvPr id="1255" name="Google Shape;1255;p19"/>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9"/>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9"/>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9"/>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9"/>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0" name="Google Shape;126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261" name="Shape 1261"/>
        <p:cNvGrpSpPr/>
        <p:nvPr/>
      </p:nvGrpSpPr>
      <p:grpSpPr>
        <a:xfrm>
          <a:off x="0" y="0"/>
          <a:ext cx="0" cy="0"/>
          <a:chOff x="0" y="0"/>
          <a:chExt cx="0" cy="0"/>
        </a:xfrm>
      </p:grpSpPr>
      <p:grpSp>
        <p:nvGrpSpPr>
          <p:cNvPr id="1262" name="Google Shape;1262;p20"/>
          <p:cNvGrpSpPr/>
          <p:nvPr/>
        </p:nvGrpSpPr>
        <p:grpSpPr>
          <a:xfrm>
            <a:off x="-21829" y="4448761"/>
            <a:ext cx="9193242" cy="775831"/>
            <a:chOff x="-1975" y="4448714"/>
            <a:chExt cx="9143865" cy="775831"/>
          </a:xfrm>
        </p:grpSpPr>
        <p:grpSp>
          <p:nvGrpSpPr>
            <p:cNvPr id="1263" name="Google Shape;1263;p20"/>
            <p:cNvGrpSpPr/>
            <p:nvPr/>
          </p:nvGrpSpPr>
          <p:grpSpPr>
            <a:xfrm>
              <a:off x="-1975" y="4448714"/>
              <a:ext cx="9143865" cy="775831"/>
              <a:chOff x="-1975" y="4372514"/>
              <a:chExt cx="9143865" cy="775831"/>
            </a:xfrm>
          </p:grpSpPr>
          <p:grpSp>
            <p:nvGrpSpPr>
              <p:cNvPr id="1264" name="Google Shape;1264;p20"/>
              <p:cNvGrpSpPr/>
              <p:nvPr/>
            </p:nvGrpSpPr>
            <p:grpSpPr>
              <a:xfrm>
                <a:off x="-1975" y="4372514"/>
                <a:ext cx="9143865" cy="775831"/>
                <a:chOff x="-1667166" y="4067717"/>
                <a:chExt cx="9130170" cy="775831"/>
              </a:xfrm>
            </p:grpSpPr>
            <p:sp>
              <p:nvSpPr>
                <p:cNvPr id="1265" name="Google Shape;1265;p20"/>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0"/>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0"/>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0"/>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0"/>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0"/>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0"/>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0"/>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0"/>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0"/>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0"/>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0"/>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0"/>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0"/>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0"/>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0"/>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0"/>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0"/>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0"/>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0"/>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0"/>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0"/>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0"/>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0"/>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0"/>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0"/>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0"/>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0"/>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0"/>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0"/>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0"/>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0"/>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0"/>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0"/>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0"/>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0"/>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0"/>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0"/>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3" name="Google Shape;1303;p20"/>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0"/>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0"/>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0"/>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7" name="Google Shape;1307;p20"/>
            <p:cNvGrpSpPr/>
            <p:nvPr/>
          </p:nvGrpSpPr>
          <p:grpSpPr>
            <a:xfrm>
              <a:off x="4395577" y="4761375"/>
              <a:ext cx="317075" cy="150526"/>
              <a:chOff x="2964652" y="4501287"/>
              <a:chExt cx="317075" cy="150526"/>
            </a:xfrm>
          </p:grpSpPr>
          <p:sp>
            <p:nvSpPr>
              <p:cNvPr id="1308" name="Google Shape;1308;p20"/>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0"/>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0"/>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0"/>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0"/>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0"/>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0"/>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5" name="Google Shape;1315;p20"/>
            <p:cNvGrpSpPr/>
            <p:nvPr/>
          </p:nvGrpSpPr>
          <p:grpSpPr>
            <a:xfrm>
              <a:off x="2000952" y="4886087"/>
              <a:ext cx="317074" cy="150526"/>
              <a:chOff x="1295018" y="4348890"/>
              <a:chExt cx="316599" cy="150526"/>
            </a:xfrm>
          </p:grpSpPr>
          <p:sp>
            <p:nvSpPr>
              <p:cNvPr id="1316" name="Google Shape;1316;p20"/>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0"/>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0"/>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0"/>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0"/>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0"/>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0"/>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3" name="Google Shape;1323;p20"/>
            <p:cNvGrpSpPr/>
            <p:nvPr/>
          </p:nvGrpSpPr>
          <p:grpSpPr>
            <a:xfrm>
              <a:off x="6953952" y="4886087"/>
              <a:ext cx="317074" cy="150526"/>
              <a:chOff x="1295018" y="4348890"/>
              <a:chExt cx="316599" cy="150526"/>
            </a:xfrm>
          </p:grpSpPr>
          <p:sp>
            <p:nvSpPr>
              <p:cNvPr id="1324" name="Google Shape;1324;p20"/>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0"/>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0"/>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0"/>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0"/>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0"/>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0"/>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31" name="Google Shape;1331;p20"/>
          <p:cNvSpPr txBox="1"/>
          <p:nvPr>
            <p:ph idx="1" type="subTitle"/>
          </p:nvPr>
        </p:nvSpPr>
        <p:spPr>
          <a:xfrm>
            <a:off x="713276" y="2863149"/>
            <a:ext cx="23931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2" name="Google Shape;1332;p20"/>
          <p:cNvSpPr txBox="1"/>
          <p:nvPr>
            <p:ph idx="2" type="subTitle"/>
          </p:nvPr>
        </p:nvSpPr>
        <p:spPr>
          <a:xfrm>
            <a:off x="3361161" y="3472749"/>
            <a:ext cx="23931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3" name="Google Shape;1333;p20"/>
          <p:cNvSpPr txBox="1"/>
          <p:nvPr>
            <p:ph idx="3" type="subTitle"/>
          </p:nvPr>
        </p:nvSpPr>
        <p:spPr>
          <a:xfrm>
            <a:off x="6037874" y="2863149"/>
            <a:ext cx="23931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4" name="Google Shape;1334;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35" name="Google Shape;1335;p20"/>
          <p:cNvSpPr txBox="1"/>
          <p:nvPr>
            <p:ph idx="4" type="subTitle"/>
          </p:nvPr>
        </p:nvSpPr>
        <p:spPr>
          <a:xfrm>
            <a:off x="713276" y="2552600"/>
            <a:ext cx="2393100" cy="394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36" name="Google Shape;1336;p20"/>
          <p:cNvSpPr txBox="1"/>
          <p:nvPr>
            <p:ph idx="5" type="subTitle"/>
          </p:nvPr>
        </p:nvSpPr>
        <p:spPr>
          <a:xfrm>
            <a:off x="3361161" y="3162200"/>
            <a:ext cx="2393100" cy="394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37" name="Google Shape;1337;p20"/>
          <p:cNvSpPr txBox="1"/>
          <p:nvPr>
            <p:ph idx="6" type="subTitle"/>
          </p:nvPr>
        </p:nvSpPr>
        <p:spPr>
          <a:xfrm>
            <a:off x="6037874" y="2552600"/>
            <a:ext cx="2393100" cy="394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38" name="Google Shape;1338;p20"/>
          <p:cNvSpPr/>
          <p:nvPr/>
        </p:nvSpPr>
        <p:spPr>
          <a:xfrm>
            <a:off x="6328150" y="3709549"/>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9" name="Google Shape;1339;p20"/>
          <p:cNvGrpSpPr/>
          <p:nvPr/>
        </p:nvGrpSpPr>
        <p:grpSpPr>
          <a:xfrm flipH="1">
            <a:off x="458663" y="4063588"/>
            <a:ext cx="428475" cy="1089975"/>
            <a:chOff x="265500" y="3139425"/>
            <a:chExt cx="428475" cy="1089975"/>
          </a:xfrm>
        </p:grpSpPr>
        <p:sp>
          <p:nvSpPr>
            <p:cNvPr id="1340" name="Google Shape;1340;p20"/>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0"/>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0"/>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0"/>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0"/>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5" name="Google Shape;1345;p20"/>
          <p:cNvGrpSpPr/>
          <p:nvPr/>
        </p:nvGrpSpPr>
        <p:grpSpPr>
          <a:xfrm>
            <a:off x="99850" y="3909213"/>
            <a:ext cx="295875" cy="1035525"/>
            <a:chOff x="6677850" y="2806525"/>
            <a:chExt cx="295875" cy="1035525"/>
          </a:xfrm>
        </p:grpSpPr>
        <p:sp>
          <p:nvSpPr>
            <p:cNvPr id="1346" name="Google Shape;1346;p20"/>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0"/>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0"/>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0"/>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0"/>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1" name="Google Shape;1351;p20"/>
          <p:cNvSpPr/>
          <p:nvPr/>
        </p:nvSpPr>
        <p:spPr>
          <a:xfrm>
            <a:off x="82879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0"/>
          <p:cNvSpPr/>
          <p:nvPr/>
        </p:nvSpPr>
        <p:spPr>
          <a:xfrm>
            <a:off x="73694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0"/>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3"/>
          <p:cNvSpPr/>
          <p:nvPr/>
        </p:nvSpPr>
        <p:spPr>
          <a:xfrm>
            <a:off x="5895968" y="1324037"/>
            <a:ext cx="5162994" cy="3909700"/>
          </a:xfrm>
          <a:custGeom>
            <a:rect b="b" l="l" r="r" t="t"/>
            <a:pathLst>
              <a:path extrusionOk="0" h="135836" w="178805">
                <a:moveTo>
                  <a:pt x="37325" y="1"/>
                </a:moveTo>
                <a:cubicBezTo>
                  <a:pt x="36506" y="1"/>
                  <a:pt x="35687" y="20"/>
                  <a:pt x="34867" y="59"/>
                </a:cubicBezTo>
                <a:cubicBezTo>
                  <a:pt x="25728" y="475"/>
                  <a:pt x="16305" y="3741"/>
                  <a:pt x="10388" y="10775"/>
                </a:cubicBezTo>
                <a:cubicBezTo>
                  <a:pt x="4493" y="17788"/>
                  <a:pt x="3178" y="28965"/>
                  <a:pt x="8941" y="36109"/>
                </a:cubicBezTo>
                <a:cubicBezTo>
                  <a:pt x="11199" y="38936"/>
                  <a:pt x="14332" y="40930"/>
                  <a:pt x="16853" y="43538"/>
                </a:cubicBezTo>
                <a:cubicBezTo>
                  <a:pt x="19373" y="46146"/>
                  <a:pt x="21301" y="49850"/>
                  <a:pt x="20337" y="53312"/>
                </a:cubicBezTo>
                <a:cubicBezTo>
                  <a:pt x="19417" y="56490"/>
                  <a:pt x="16392" y="58572"/>
                  <a:pt x="13368" y="59931"/>
                </a:cubicBezTo>
                <a:cubicBezTo>
                  <a:pt x="10366" y="61289"/>
                  <a:pt x="7079" y="62297"/>
                  <a:pt x="4668" y="64577"/>
                </a:cubicBezTo>
                <a:cubicBezTo>
                  <a:pt x="0" y="68960"/>
                  <a:pt x="241" y="76827"/>
                  <a:pt x="3594" y="82306"/>
                </a:cubicBezTo>
                <a:cubicBezTo>
                  <a:pt x="6925" y="87785"/>
                  <a:pt x="12557" y="91379"/>
                  <a:pt x="18080" y="94600"/>
                </a:cubicBezTo>
                <a:cubicBezTo>
                  <a:pt x="45013" y="110291"/>
                  <a:pt x="74160" y="121797"/>
                  <a:pt x="103527" y="132206"/>
                </a:cubicBezTo>
                <a:cubicBezTo>
                  <a:pt x="110192" y="134574"/>
                  <a:pt x="117230" y="135835"/>
                  <a:pt x="124208" y="135835"/>
                </a:cubicBezTo>
                <a:cubicBezTo>
                  <a:pt x="133636" y="135835"/>
                  <a:pt x="142956" y="133533"/>
                  <a:pt x="151104" y="128546"/>
                </a:cubicBezTo>
                <a:cubicBezTo>
                  <a:pt x="165305" y="119868"/>
                  <a:pt x="175123" y="104374"/>
                  <a:pt x="176964" y="87872"/>
                </a:cubicBezTo>
                <a:cubicBezTo>
                  <a:pt x="178805" y="71326"/>
                  <a:pt x="172647" y="54079"/>
                  <a:pt x="160703" y="42464"/>
                </a:cubicBezTo>
                <a:cubicBezTo>
                  <a:pt x="148365" y="30477"/>
                  <a:pt x="131271" y="24998"/>
                  <a:pt x="114857" y="19892"/>
                </a:cubicBezTo>
                <a:cubicBezTo>
                  <a:pt x="98070" y="14676"/>
                  <a:pt x="79135" y="7882"/>
                  <a:pt x="62020" y="3850"/>
                </a:cubicBezTo>
                <a:cubicBezTo>
                  <a:pt x="53899" y="1935"/>
                  <a:pt x="45650" y="1"/>
                  <a:pt x="37325"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3"/>
          <p:cNvGrpSpPr/>
          <p:nvPr/>
        </p:nvGrpSpPr>
        <p:grpSpPr>
          <a:xfrm>
            <a:off x="1507001" y="4215619"/>
            <a:ext cx="7672869" cy="1289413"/>
            <a:chOff x="-7" y="4277172"/>
            <a:chExt cx="7497429" cy="1289413"/>
          </a:xfrm>
        </p:grpSpPr>
        <p:sp>
          <p:nvSpPr>
            <p:cNvPr id="58" name="Google Shape;58;p3"/>
            <p:cNvSpPr/>
            <p:nvPr/>
          </p:nvSpPr>
          <p:spPr>
            <a:xfrm>
              <a:off x="-7" y="4277172"/>
              <a:ext cx="7497429" cy="1289413"/>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3"/>
            <p:cNvGrpSpPr/>
            <p:nvPr/>
          </p:nvGrpSpPr>
          <p:grpSpPr>
            <a:xfrm>
              <a:off x="2793314" y="4501287"/>
              <a:ext cx="317075" cy="150526"/>
              <a:chOff x="2964652" y="4501287"/>
              <a:chExt cx="317075" cy="150526"/>
            </a:xfrm>
          </p:grpSpPr>
          <p:sp>
            <p:nvSpPr>
              <p:cNvPr id="60" name="Google Shape;60;p3"/>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1318077" y="4780312"/>
              <a:ext cx="317074" cy="150526"/>
              <a:chOff x="1295018" y="4348890"/>
              <a:chExt cx="316599" cy="150526"/>
            </a:xfrm>
          </p:grpSpPr>
          <p:sp>
            <p:nvSpPr>
              <p:cNvPr id="68" name="Google Shape;68;p3"/>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3"/>
            <p:cNvGrpSpPr/>
            <p:nvPr/>
          </p:nvGrpSpPr>
          <p:grpSpPr>
            <a:xfrm>
              <a:off x="4554127" y="4846612"/>
              <a:ext cx="317074" cy="150526"/>
              <a:chOff x="1295018" y="4348890"/>
              <a:chExt cx="316599" cy="150526"/>
            </a:xfrm>
          </p:grpSpPr>
          <p:sp>
            <p:nvSpPr>
              <p:cNvPr id="76" name="Google Shape;76;p3"/>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3" name="Google Shape;83;p3"/>
          <p:cNvGrpSpPr/>
          <p:nvPr/>
        </p:nvGrpSpPr>
        <p:grpSpPr>
          <a:xfrm flipH="1">
            <a:off x="1081525" y="3717550"/>
            <a:ext cx="428475" cy="1089975"/>
            <a:chOff x="265500" y="3139425"/>
            <a:chExt cx="428475" cy="1089975"/>
          </a:xfrm>
        </p:grpSpPr>
        <p:sp>
          <p:nvSpPr>
            <p:cNvPr id="84" name="Google Shape;84;p3"/>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3"/>
          <p:cNvGrpSpPr/>
          <p:nvPr/>
        </p:nvGrpSpPr>
        <p:grpSpPr>
          <a:xfrm flipH="1">
            <a:off x="-88212" y="0"/>
            <a:ext cx="2329250" cy="4649994"/>
            <a:chOff x="6850925" y="0"/>
            <a:chExt cx="2329250" cy="4649994"/>
          </a:xfrm>
        </p:grpSpPr>
        <p:sp>
          <p:nvSpPr>
            <p:cNvPr id="90" name="Google Shape;90;p3"/>
            <p:cNvSpPr/>
            <p:nvPr/>
          </p:nvSpPr>
          <p:spPr>
            <a:xfrm>
              <a:off x="8608175" y="1047075"/>
              <a:ext cx="572000" cy="3602919"/>
            </a:xfrm>
            <a:custGeom>
              <a:rect b="b" l="l" r="r" t="t"/>
              <a:pathLst>
                <a:path extrusionOk="0" h="106179" w="22880">
                  <a:moveTo>
                    <a:pt x="20140" y="0"/>
                  </a:moveTo>
                  <a:lnTo>
                    <a:pt x="5479" y="2586"/>
                  </a:lnTo>
                  <a:cubicBezTo>
                    <a:pt x="5479" y="2586"/>
                    <a:pt x="11615" y="41420"/>
                    <a:pt x="0" y="99911"/>
                  </a:cubicBezTo>
                  <a:lnTo>
                    <a:pt x="22880" y="106179"/>
                  </a:lnTo>
                  <a:lnTo>
                    <a:pt x="22880" y="106179"/>
                  </a:lnTo>
                  <a:lnTo>
                    <a:pt x="2014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6850925" y="0"/>
              <a:ext cx="2329201" cy="1547894"/>
            </a:xfrm>
            <a:custGeom>
              <a:rect b="b" l="l" r="r" t="t"/>
              <a:pathLst>
                <a:path extrusionOk="0" h="42324" w="79815">
                  <a:moveTo>
                    <a:pt x="2367" y="1"/>
                  </a:moveTo>
                  <a:cubicBezTo>
                    <a:pt x="0" y="3726"/>
                    <a:pt x="636" y="8372"/>
                    <a:pt x="3945" y="11681"/>
                  </a:cubicBezTo>
                  <a:cubicBezTo>
                    <a:pt x="6935" y="14652"/>
                    <a:pt x="11975" y="16510"/>
                    <a:pt x="17081" y="16510"/>
                  </a:cubicBezTo>
                  <a:cubicBezTo>
                    <a:pt x="17663" y="16510"/>
                    <a:pt x="18245" y="16486"/>
                    <a:pt x="18825" y="16437"/>
                  </a:cubicBezTo>
                  <a:cubicBezTo>
                    <a:pt x="19921" y="21258"/>
                    <a:pt x="25334" y="25203"/>
                    <a:pt x="31711" y="26934"/>
                  </a:cubicBezTo>
                  <a:cubicBezTo>
                    <a:pt x="34901" y="27803"/>
                    <a:pt x="38283" y="28175"/>
                    <a:pt x="41693" y="28175"/>
                  </a:cubicBezTo>
                  <a:cubicBezTo>
                    <a:pt x="45077" y="28175"/>
                    <a:pt x="48488" y="27808"/>
                    <a:pt x="51764" y="27197"/>
                  </a:cubicBezTo>
                  <a:lnTo>
                    <a:pt x="51764" y="27197"/>
                  </a:lnTo>
                  <a:cubicBezTo>
                    <a:pt x="50142" y="32260"/>
                    <a:pt x="56410" y="36708"/>
                    <a:pt x="62436" y="39491"/>
                  </a:cubicBezTo>
                  <a:cubicBezTo>
                    <a:pt x="65132" y="40719"/>
                    <a:pt x="68003" y="41858"/>
                    <a:pt x="71158" y="42231"/>
                  </a:cubicBezTo>
                  <a:cubicBezTo>
                    <a:pt x="71707" y="42292"/>
                    <a:pt x="72268" y="42323"/>
                    <a:pt x="72830" y="42323"/>
                  </a:cubicBezTo>
                  <a:cubicBezTo>
                    <a:pt x="75480" y="42323"/>
                    <a:pt x="78170" y="41631"/>
                    <a:pt x="79815" y="40149"/>
                  </a:cubicBezTo>
                  <a:lnTo>
                    <a:pt x="779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7642560" y="671213"/>
              <a:ext cx="1116026" cy="515509"/>
            </a:xfrm>
            <a:custGeom>
              <a:rect b="b" l="l" r="r" t="t"/>
              <a:pathLst>
                <a:path extrusionOk="0" fill="none" h="17665" w="38243">
                  <a:moveTo>
                    <a:pt x="38242" y="17664"/>
                  </a:moveTo>
                  <a:cubicBezTo>
                    <a:pt x="33224" y="14706"/>
                    <a:pt x="30638" y="9731"/>
                    <a:pt x="31711" y="5129"/>
                  </a:cubicBezTo>
                  <a:cubicBezTo>
                    <a:pt x="26233" y="6773"/>
                    <a:pt x="20184" y="7562"/>
                    <a:pt x="14355" y="6838"/>
                  </a:cubicBezTo>
                  <a:cubicBezTo>
                    <a:pt x="8503" y="6093"/>
                    <a:pt x="2959" y="3683"/>
                    <a:pt x="0" y="1"/>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8821850" y="1710425"/>
              <a:ext cx="161650" cy="2387834"/>
            </a:xfrm>
            <a:custGeom>
              <a:rect b="b" l="l" r="r" t="t"/>
              <a:pathLst>
                <a:path extrusionOk="0" fill="none" h="77843" w="6466">
                  <a:moveTo>
                    <a:pt x="2389" y="0"/>
                  </a:moveTo>
                  <a:cubicBezTo>
                    <a:pt x="2389" y="0"/>
                    <a:pt x="6465" y="34933"/>
                    <a:pt x="0" y="77843"/>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3"/>
          <p:cNvSpPr/>
          <p:nvPr/>
        </p:nvSpPr>
        <p:spPr>
          <a:xfrm flipH="1">
            <a:off x="-22573" y="3724109"/>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3"/>
          <p:cNvGrpSpPr/>
          <p:nvPr/>
        </p:nvGrpSpPr>
        <p:grpSpPr>
          <a:xfrm>
            <a:off x="8602100" y="3744775"/>
            <a:ext cx="295875" cy="1035525"/>
            <a:chOff x="6677850" y="2806525"/>
            <a:chExt cx="295875" cy="1035525"/>
          </a:xfrm>
        </p:grpSpPr>
        <p:sp>
          <p:nvSpPr>
            <p:cNvPr id="96" name="Google Shape;96;p3"/>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3"/>
          <p:cNvSpPr/>
          <p:nvPr/>
        </p:nvSpPr>
        <p:spPr>
          <a:xfrm>
            <a:off x="73735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4550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2924225" y="270774"/>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txBox="1"/>
          <p:nvPr>
            <p:ph type="title"/>
          </p:nvPr>
        </p:nvSpPr>
        <p:spPr>
          <a:xfrm>
            <a:off x="958125" y="2150850"/>
            <a:ext cx="5067600" cy="8418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5" name="Google Shape;105;p3"/>
          <p:cNvSpPr txBox="1"/>
          <p:nvPr>
            <p:ph hasCustomPrompt="1" idx="2" type="title"/>
          </p:nvPr>
        </p:nvSpPr>
        <p:spPr>
          <a:xfrm>
            <a:off x="2640675" y="1000125"/>
            <a:ext cx="1702500" cy="1142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6000"/>
              <a:buNone/>
              <a:defRPr b="0"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6" name="Google Shape;106;p3"/>
          <p:cNvSpPr txBox="1"/>
          <p:nvPr>
            <p:ph idx="1" type="subTitle"/>
          </p:nvPr>
        </p:nvSpPr>
        <p:spPr>
          <a:xfrm>
            <a:off x="2150925" y="3082900"/>
            <a:ext cx="2682000" cy="63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355" name="Shape 1355"/>
        <p:cNvGrpSpPr/>
        <p:nvPr/>
      </p:nvGrpSpPr>
      <p:grpSpPr>
        <a:xfrm>
          <a:off x="0" y="0"/>
          <a:ext cx="0" cy="0"/>
          <a:chOff x="0" y="0"/>
          <a:chExt cx="0" cy="0"/>
        </a:xfrm>
      </p:grpSpPr>
      <p:grpSp>
        <p:nvGrpSpPr>
          <p:cNvPr id="1356" name="Google Shape;1356;p21"/>
          <p:cNvGrpSpPr/>
          <p:nvPr/>
        </p:nvGrpSpPr>
        <p:grpSpPr>
          <a:xfrm>
            <a:off x="-21829" y="4448761"/>
            <a:ext cx="9193242" cy="775831"/>
            <a:chOff x="-1975" y="4448714"/>
            <a:chExt cx="9143865" cy="775831"/>
          </a:xfrm>
        </p:grpSpPr>
        <p:grpSp>
          <p:nvGrpSpPr>
            <p:cNvPr id="1357" name="Google Shape;1357;p21"/>
            <p:cNvGrpSpPr/>
            <p:nvPr/>
          </p:nvGrpSpPr>
          <p:grpSpPr>
            <a:xfrm>
              <a:off x="-1975" y="4448714"/>
              <a:ext cx="9143865" cy="775831"/>
              <a:chOff x="-1975" y="4372514"/>
              <a:chExt cx="9143865" cy="775831"/>
            </a:xfrm>
          </p:grpSpPr>
          <p:grpSp>
            <p:nvGrpSpPr>
              <p:cNvPr id="1358" name="Google Shape;1358;p21"/>
              <p:cNvGrpSpPr/>
              <p:nvPr/>
            </p:nvGrpSpPr>
            <p:grpSpPr>
              <a:xfrm>
                <a:off x="-1975" y="4372514"/>
                <a:ext cx="9143865" cy="775831"/>
                <a:chOff x="-1667166" y="4067717"/>
                <a:chExt cx="9130170" cy="775831"/>
              </a:xfrm>
            </p:grpSpPr>
            <p:sp>
              <p:nvSpPr>
                <p:cNvPr id="1359" name="Google Shape;1359;p21"/>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1"/>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1"/>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1"/>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1"/>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1"/>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1"/>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1"/>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1"/>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1"/>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1"/>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1"/>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1"/>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1"/>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1"/>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1"/>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1"/>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1"/>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1"/>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1"/>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1"/>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1"/>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1"/>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1"/>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1"/>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1"/>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1"/>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1"/>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1"/>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1"/>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1"/>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1"/>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1"/>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1"/>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1"/>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1"/>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1"/>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1"/>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7" name="Google Shape;1397;p21"/>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1"/>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1"/>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1"/>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1" name="Google Shape;1401;p21"/>
            <p:cNvGrpSpPr/>
            <p:nvPr/>
          </p:nvGrpSpPr>
          <p:grpSpPr>
            <a:xfrm>
              <a:off x="4395577" y="4761375"/>
              <a:ext cx="317075" cy="150526"/>
              <a:chOff x="2964652" y="4501287"/>
              <a:chExt cx="317075" cy="150526"/>
            </a:xfrm>
          </p:grpSpPr>
          <p:sp>
            <p:nvSpPr>
              <p:cNvPr id="1402" name="Google Shape;1402;p21"/>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1"/>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1"/>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1"/>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1"/>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1"/>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1"/>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21"/>
            <p:cNvGrpSpPr/>
            <p:nvPr/>
          </p:nvGrpSpPr>
          <p:grpSpPr>
            <a:xfrm>
              <a:off x="2000952" y="4886087"/>
              <a:ext cx="317074" cy="150526"/>
              <a:chOff x="1295018" y="4348890"/>
              <a:chExt cx="316599" cy="150526"/>
            </a:xfrm>
          </p:grpSpPr>
          <p:sp>
            <p:nvSpPr>
              <p:cNvPr id="1410" name="Google Shape;1410;p21"/>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1"/>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1"/>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1"/>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1"/>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1"/>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1"/>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21"/>
            <p:cNvGrpSpPr/>
            <p:nvPr/>
          </p:nvGrpSpPr>
          <p:grpSpPr>
            <a:xfrm>
              <a:off x="6953952" y="4886087"/>
              <a:ext cx="317074" cy="150526"/>
              <a:chOff x="1295018" y="4348890"/>
              <a:chExt cx="316599" cy="150526"/>
            </a:xfrm>
          </p:grpSpPr>
          <p:sp>
            <p:nvSpPr>
              <p:cNvPr id="1418" name="Google Shape;1418;p21"/>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1"/>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1"/>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1"/>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1"/>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1"/>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1"/>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25" name="Google Shape;1425;p21"/>
          <p:cNvSpPr txBox="1"/>
          <p:nvPr>
            <p:ph idx="1" type="subTitle"/>
          </p:nvPr>
        </p:nvSpPr>
        <p:spPr>
          <a:xfrm>
            <a:off x="937700" y="3396550"/>
            <a:ext cx="2175300" cy="61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6" name="Google Shape;1426;p21"/>
          <p:cNvSpPr txBox="1"/>
          <p:nvPr>
            <p:ph idx="2" type="subTitle"/>
          </p:nvPr>
        </p:nvSpPr>
        <p:spPr>
          <a:xfrm>
            <a:off x="3484422" y="3396550"/>
            <a:ext cx="2175300" cy="61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7" name="Google Shape;1427;p21"/>
          <p:cNvSpPr txBox="1"/>
          <p:nvPr>
            <p:ph idx="3" type="subTitle"/>
          </p:nvPr>
        </p:nvSpPr>
        <p:spPr>
          <a:xfrm>
            <a:off x="6031150" y="3396550"/>
            <a:ext cx="2175300" cy="61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8" name="Google Shape;1428;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9" name="Google Shape;1429;p21"/>
          <p:cNvSpPr txBox="1"/>
          <p:nvPr>
            <p:ph idx="4" type="subTitle"/>
          </p:nvPr>
        </p:nvSpPr>
        <p:spPr>
          <a:xfrm>
            <a:off x="937700" y="3086000"/>
            <a:ext cx="2175300" cy="394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30" name="Google Shape;1430;p21"/>
          <p:cNvSpPr txBox="1"/>
          <p:nvPr>
            <p:ph idx="5" type="subTitle"/>
          </p:nvPr>
        </p:nvSpPr>
        <p:spPr>
          <a:xfrm>
            <a:off x="3484422" y="3086000"/>
            <a:ext cx="2175300" cy="394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31" name="Google Shape;1431;p21"/>
          <p:cNvSpPr txBox="1"/>
          <p:nvPr>
            <p:ph idx="6" type="subTitle"/>
          </p:nvPr>
        </p:nvSpPr>
        <p:spPr>
          <a:xfrm>
            <a:off x="6031150" y="3086000"/>
            <a:ext cx="2175300" cy="394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432" name="Google Shape;1432;p21"/>
          <p:cNvGrpSpPr/>
          <p:nvPr/>
        </p:nvGrpSpPr>
        <p:grpSpPr>
          <a:xfrm flipH="1">
            <a:off x="458663" y="4063588"/>
            <a:ext cx="428475" cy="1089975"/>
            <a:chOff x="265500" y="3139425"/>
            <a:chExt cx="428475" cy="1089975"/>
          </a:xfrm>
        </p:grpSpPr>
        <p:sp>
          <p:nvSpPr>
            <p:cNvPr id="1433" name="Google Shape;1433;p21"/>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1"/>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1"/>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1"/>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1"/>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8" name="Google Shape;1438;p21"/>
          <p:cNvGrpSpPr/>
          <p:nvPr/>
        </p:nvGrpSpPr>
        <p:grpSpPr>
          <a:xfrm>
            <a:off x="99850" y="3909213"/>
            <a:ext cx="295875" cy="1035525"/>
            <a:chOff x="6677850" y="2806525"/>
            <a:chExt cx="295875" cy="1035525"/>
          </a:xfrm>
        </p:grpSpPr>
        <p:sp>
          <p:nvSpPr>
            <p:cNvPr id="1439" name="Google Shape;1439;p21"/>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1"/>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1"/>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1"/>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1"/>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4" name="Google Shape;1444;p21"/>
          <p:cNvSpPr/>
          <p:nvPr/>
        </p:nvSpPr>
        <p:spPr>
          <a:xfrm>
            <a:off x="82879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1"/>
          <p:cNvSpPr/>
          <p:nvPr/>
        </p:nvSpPr>
        <p:spPr>
          <a:xfrm>
            <a:off x="73694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1"/>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1"/>
          <p:cNvSpPr/>
          <p:nvPr/>
        </p:nvSpPr>
        <p:spPr>
          <a:xfrm>
            <a:off x="73694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1"/>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1"/>
          <p:cNvSpPr/>
          <p:nvPr/>
        </p:nvSpPr>
        <p:spPr>
          <a:xfrm>
            <a:off x="82879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451" name="Shape 1451"/>
        <p:cNvGrpSpPr/>
        <p:nvPr/>
      </p:nvGrpSpPr>
      <p:grpSpPr>
        <a:xfrm>
          <a:off x="0" y="0"/>
          <a:ext cx="0" cy="0"/>
          <a:chOff x="0" y="0"/>
          <a:chExt cx="0" cy="0"/>
        </a:xfrm>
      </p:grpSpPr>
      <p:grpSp>
        <p:nvGrpSpPr>
          <p:cNvPr id="1452" name="Google Shape;1452;p22"/>
          <p:cNvGrpSpPr/>
          <p:nvPr/>
        </p:nvGrpSpPr>
        <p:grpSpPr>
          <a:xfrm>
            <a:off x="6888104" y="0"/>
            <a:ext cx="2361768" cy="5085859"/>
            <a:chOff x="6888104" y="0"/>
            <a:chExt cx="2361768" cy="5085859"/>
          </a:xfrm>
        </p:grpSpPr>
        <p:grpSp>
          <p:nvGrpSpPr>
            <p:cNvPr id="1453" name="Google Shape;1453;p22"/>
            <p:cNvGrpSpPr/>
            <p:nvPr/>
          </p:nvGrpSpPr>
          <p:grpSpPr>
            <a:xfrm>
              <a:off x="6888104" y="0"/>
              <a:ext cx="2361768" cy="5085859"/>
              <a:chOff x="6850925" y="0"/>
              <a:chExt cx="2361768" cy="5085859"/>
            </a:xfrm>
          </p:grpSpPr>
          <p:sp>
            <p:nvSpPr>
              <p:cNvPr id="1454" name="Google Shape;1454;p22"/>
              <p:cNvSpPr/>
              <p:nvPr/>
            </p:nvSpPr>
            <p:spPr>
              <a:xfrm>
                <a:off x="8640693" y="1047075"/>
                <a:ext cx="572000" cy="4038784"/>
              </a:xfrm>
              <a:custGeom>
                <a:rect b="b" l="l" r="r" t="t"/>
                <a:pathLst>
                  <a:path extrusionOk="0" h="106179" w="22880">
                    <a:moveTo>
                      <a:pt x="20140" y="0"/>
                    </a:moveTo>
                    <a:lnTo>
                      <a:pt x="5479" y="2586"/>
                    </a:lnTo>
                    <a:cubicBezTo>
                      <a:pt x="5479" y="2586"/>
                      <a:pt x="11615" y="41420"/>
                      <a:pt x="0" y="99911"/>
                    </a:cubicBezTo>
                    <a:lnTo>
                      <a:pt x="22880" y="106179"/>
                    </a:lnTo>
                    <a:lnTo>
                      <a:pt x="22880" y="106179"/>
                    </a:lnTo>
                    <a:lnTo>
                      <a:pt x="2014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2"/>
              <p:cNvSpPr/>
              <p:nvPr/>
            </p:nvSpPr>
            <p:spPr>
              <a:xfrm>
                <a:off x="6850925" y="0"/>
                <a:ext cx="2329201" cy="1547894"/>
              </a:xfrm>
              <a:custGeom>
                <a:rect b="b" l="l" r="r" t="t"/>
                <a:pathLst>
                  <a:path extrusionOk="0" h="42324" w="79815">
                    <a:moveTo>
                      <a:pt x="2367" y="1"/>
                    </a:moveTo>
                    <a:cubicBezTo>
                      <a:pt x="0" y="3726"/>
                      <a:pt x="636" y="8372"/>
                      <a:pt x="3945" y="11681"/>
                    </a:cubicBezTo>
                    <a:cubicBezTo>
                      <a:pt x="6935" y="14652"/>
                      <a:pt x="11975" y="16510"/>
                      <a:pt x="17081" y="16510"/>
                    </a:cubicBezTo>
                    <a:cubicBezTo>
                      <a:pt x="17663" y="16510"/>
                      <a:pt x="18245" y="16486"/>
                      <a:pt x="18825" y="16437"/>
                    </a:cubicBezTo>
                    <a:cubicBezTo>
                      <a:pt x="19921" y="21258"/>
                      <a:pt x="25334" y="25203"/>
                      <a:pt x="31711" y="26934"/>
                    </a:cubicBezTo>
                    <a:cubicBezTo>
                      <a:pt x="34901" y="27803"/>
                      <a:pt x="38283" y="28175"/>
                      <a:pt x="41693" y="28175"/>
                    </a:cubicBezTo>
                    <a:cubicBezTo>
                      <a:pt x="45077" y="28175"/>
                      <a:pt x="48488" y="27808"/>
                      <a:pt x="51764" y="27197"/>
                    </a:cubicBezTo>
                    <a:lnTo>
                      <a:pt x="51764" y="27197"/>
                    </a:lnTo>
                    <a:cubicBezTo>
                      <a:pt x="50142" y="32260"/>
                      <a:pt x="56410" y="36708"/>
                      <a:pt x="62436" y="39491"/>
                    </a:cubicBezTo>
                    <a:cubicBezTo>
                      <a:pt x="65132" y="40719"/>
                      <a:pt x="68003" y="41858"/>
                      <a:pt x="71158" y="42231"/>
                    </a:cubicBezTo>
                    <a:cubicBezTo>
                      <a:pt x="71707" y="42292"/>
                      <a:pt x="72268" y="42323"/>
                      <a:pt x="72830" y="42323"/>
                    </a:cubicBezTo>
                    <a:cubicBezTo>
                      <a:pt x="75480" y="42323"/>
                      <a:pt x="78170" y="41631"/>
                      <a:pt x="79815" y="40149"/>
                    </a:cubicBezTo>
                    <a:lnTo>
                      <a:pt x="779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2"/>
              <p:cNvSpPr/>
              <p:nvPr/>
            </p:nvSpPr>
            <p:spPr>
              <a:xfrm>
                <a:off x="7642560" y="671213"/>
                <a:ext cx="1116026" cy="515509"/>
              </a:xfrm>
              <a:custGeom>
                <a:rect b="b" l="l" r="r" t="t"/>
                <a:pathLst>
                  <a:path extrusionOk="0" fill="none" h="17665" w="38243">
                    <a:moveTo>
                      <a:pt x="38242" y="17664"/>
                    </a:moveTo>
                    <a:cubicBezTo>
                      <a:pt x="33224" y="14706"/>
                      <a:pt x="30638" y="9731"/>
                      <a:pt x="31711" y="5129"/>
                    </a:cubicBezTo>
                    <a:cubicBezTo>
                      <a:pt x="26233" y="6773"/>
                      <a:pt x="20184" y="7562"/>
                      <a:pt x="14355" y="6838"/>
                    </a:cubicBezTo>
                    <a:cubicBezTo>
                      <a:pt x="8503" y="6093"/>
                      <a:pt x="2959" y="3683"/>
                      <a:pt x="0" y="1"/>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2"/>
              <p:cNvSpPr/>
              <p:nvPr/>
            </p:nvSpPr>
            <p:spPr>
              <a:xfrm>
                <a:off x="8854368" y="1710425"/>
                <a:ext cx="161650" cy="2387834"/>
              </a:xfrm>
              <a:custGeom>
                <a:rect b="b" l="l" r="r" t="t"/>
                <a:pathLst>
                  <a:path extrusionOk="0" fill="none" h="77843" w="6466">
                    <a:moveTo>
                      <a:pt x="2389" y="0"/>
                    </a:moveTo>
                    <a:cubicBezTo>
                      <a:pt x="2389" y="0"/>
                      <a:pt x="6465" y="34933"/>
                      <a:pt x="0" y="77843"/>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8" name="Google Shape;1458;p22"/>
            <p:cNvGrpSpPr/>
            <p:nvPr/>
          </p:nvGrpSpPr>
          <p:grpSpPr>
            <a:xfrm>
              <a:off x="7828569" y="1621229"/>
              <a:ext cx="1109345" cy="893372"/>
              <a:chOff x="-8445675" y="2391000"/>
              <a:chExt cx="2256600" cy="1817275"/>
            </a:xfrm>
          </p:grpSpPr>
          <p:sp>
            <p:nvSpPr>
              <p:cNvPr id="1459" name="Google Shape;1459;p22"/>
              <p:cNvSpPr/>
              <p:nvPr/>
            </p:nvSpPr>
            <p:spPr>
              <a:xfrm>
                <a:off x="-8445675" y="2717075"/>
                <a:ext cx="2256600" cy="1491200"/>
              </a:xfrm>
              <a:custGeom>
                <a:rect b="b" l="l" r="r" t="t"/>
                <a:pathLst>
                  <a:path extrusionOk="0" h="59648" w="90264">
                    <a:moveTo>
                      <a:pt x="0" y="1"/>
                    </a:moveTo>
                    <a:lnTo>
                      <a:pt x="1334" y="6772"/>
                    </a:lnTo>
                    <a:cubicBezTo>
                      <a:pt x="1334" y="6772"/>
                      <a:pt x="77422" y="44299"/>
                      <a:pt x="85261" y="56741"/>
                    </a:cubicBezTo>
                    <a:cubicBezTo>
                      <a:pt x="86551" y="58791"/>
                      <a:pt x="87373" y="59647"/>
                      <a:pt x="87847" y="59647"/>
                    </a:cubicBezTo>
                    <a:cubicBezTo>
                      <a:pt x="90264" y="59647"/>
                      <a:pt x="83593" y="37327"/>
                      <a:pt x="83593" y="37327"/>
                    </a:cubicBezTo>
                    <a:cubicBezTo>
                      <a:pt x="83593" y="37327"/>
                      <a:pt x="24718" y="433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2"/>
              <p:cNvSpPr/>
              <p:nvPr/>
            </p:nvSpPr>
            <p:spPr>
              <a:xfrm>
                <a:off x="-7855250" y="2395850"/>
                <a:ext cx="784750" cy="770750"/>
              </a:xfrm>
              <a:custGeom>
                <a:rect b="b" l="l" r="r" t="t"/>
                <a:pathLst>
                  <a:path extrusionOk="0" h="30830" w="31390">
                    <a:moveTo>
                      <a:pt x="7150" y="0"/>
                    </a:moveTo>
                    <a:cubicBezTo>
                      <a:pt x="7059" y="0"/>
                      <a:pt x="6966" y="2"/>
                      <a:pt x="6872" y="7"/>
                    </a:cubicBezTo>
                    <a:lnTo>
                      <a:pt x="6438" y="7"/>
                    </a:lnTo>
                    <a:cubicBezTo>
                      <a:pt x="6338" y="7"/>
                      <a:pt x="6204" y="7"/>
                      <a:pt x="6071" y="40"/>
                    </a:cubicBezTo>
                    <a:cubicBezTo>
                      <a:pt x="6004" y="74"/>
                      <a:pt x="5871" y="74"/>
                      <a:pt x="5771" y="141"/>
                    </a:cubicBezTo>
                    <a:cubicBezTo>
                      <a:pt x="5737" y="141"/>
                      <a:pt x="5671" y="174"/>
                      <a:pt x="5604" y="174"/>
                    </a:cubicBezTo>
                    <a:cubicBezTo>
                      <a:pt x="5571" y="174"/>
                      <a:pt x="5537" y="207"/>
                      <a:pt x="5504" y="207"/>
                    </a:cubicBezTo>
                    <a:cubicBezTo>
                      <a:pt x="5404" y="241"/>
                      <a:pt x="5371" y="241"/>
                      <a:pt x="5270" y="307"/>
                    </a:cubicBezTo>
                    <a:cubicBezTo>
                      <a:pt x="5237" y="341"/>
                      <a:pt x="5170" y="341"/>
                      <a:pt x="5104" y="374"/>
                    </a:cubicBezTo>
                    <a:cubicBezTo>
                      <a:pt x="5070" y="374"/>
                      <a:pt x="5004" y="407"/>
                      <a:pt x="4937" y="474"/>
                    </a:cubicBezTo>
                    <a:lnTo>
                      <a:pt x="4703" y="574"/>
                    </a:lnTo>
                    <a:cubicBezTo>
                      <a:pt x="4670" y="641"/>
                      <a:pt x="4603" y="641"/>
                      <a:pt x="4570" y="674"/>
                    </a:cubicBezTo>
                    <a:cubicBezTo>
                      <a:pt x="4537" y="708"/>
                      <a:pt x="4503" y="708"/>
                      <a:pt x="4437" y="741"/>
                    </a:cubicBezTo>
                    <a:cubicBezTo>
                      <a:pt x="4370" y="841"/>
                      <a:pt x="4270" y="874"/>
                      <a:pt x="4203" y="974"/>
                    </a:cubicBezTo>
                    <a:lnTo>
                      <a:pt x="3936" y="1208"/>
                    </a:lnTo>
                    <a:cubicBezTo>
                      <a:pt x="3869" y="1308"/>
                      <a:pt x="3836" y="1375"/>
                      <a:pt x="3736" y="1475"/>
                    </a:cubicBezTo>
                    <a:cubicBezTo>
                      <a:pt x="3736" y="1508"/>
                      <a:pt x="3703" y="1542"/>
                      <a:pt x="3669" y="1575"/>
                    </a:cubicBezTo>
                    <a:cubicBezTo>
                      <a:pt x="3603" y="1675"/>
                      <a:pt x="3569" y="1708"/>
                      <a:pt x="3536" y="1742"/>
                    </a:cubicBezTo>
                    <a:cubicBezTo>
                      <a:pt x="3503" y="1808"/>
                      <a:pt x="3436" y="1842"/>
                      <a:pt x="3402" y="1908"/>
                    </a:cubicBezTo>
                    <a:cubicBezTo>
                      <a:pt x="3369" y="2009"/>
                      <a:pt x="3269" y="2075"/>
                      <a:pt x="3236" y="2175"/>
                    </a:cubicBezTo>
                    <a:cubicBezTo>
                      <a:pt x="3236" y="2209"/>
                      <a:pt x="3202" y="2309"/>
                      <a:pt x="3169" y="2342"/>
                    </a:cubicBezTo>
                    <a:lnTo>
                      <a:pt x="3036" y="2576"/>
                    </a:lnTo>
                    <a:cubicBezTo>
                      <a:pt x="3036" y="2642"/>
                      <a:pt x="3002" y="2676"/>
                      <a:pt x="3002" y="2709"/>
                    </a:cubicBezTo>
                    <a:cubicBezTo>
                      <a:pt x="2935" y="2842"/>
                      <a:pt x="2869" y="2976"/>
                      <a:pt x="2835" y="3076"/>
                    </a:cubicBezTo>
                    <a:cubicBezTo>
                      <a:pt x="2702" y="3343"/>
                      <a:pt x="2602" y="3676"/>
                      <a:pt x="2502" y="3977"/>
                    </a:cubicBezTo>
                    <a:cubicBezTo>
                      <a:pt x="2435" y="4043"/>
                      <a:pt x="2435" y="4143"/>
                      <a:pt x="2402" y="4210"/>
                    </a:cubicBezTo>
                    <a:cubicBezTo>
                      <a:pt x="2368" y="4344"/>
                      <a:pt x="2335" y="4410"/>
                      <a:pt x="2268" y="4544"/>
                    </a:cubicBezTo>
                    <a:cubicBezTo>
                      <a:pt x="2235" y="4677"/>
                      <a:pt x="2202" y="4744"/>
                      <a:pt x="2168" y="4877"/>
                    </a:cubicBezTo>
                    <a:cubicBezTo>
                      <a:pt x="2102" y="5011"/>
                      <a:pt x="2068" y="5077"/>
                      <a:pt x="2035" y="5211"/>
                    </a:cubicBezTo>
                    <a:cubicBezTo>
                      <a:pt x="1501" y="6879"/>
                      <a:pt x="901" y="8513"/>
                      <a:pt x="500" y="10181"/>
                    </a:cubicBezTo>
                    <a:cubicBezTo>
                      <a:pt x="167" y="11482"/>
                      <a:pt x="0" y="12816"/>
                      <a:pt x="33" y="14151"/>
                    </a:cubicBezTo>
                    <a:cubicBezTo>
                      <a:pt x="33" y="14918"/>
                      <a:pt x="133" y="15752"/>
                      <a:pt x="400" y="16519"/>
                    </a:cubicBezTo>
                    <a:cubicBezTo>
                      <a:pt x="734" y="17486"/>
                      <a:pt x="1201" y="18387"/>
                      <a:pt x="1768" y="19254"/>
                    </a:cubicBezTo>
                    <a:cubicBezTo>
                      <a:pt x="3803" y="22356"/>
                      <a:pt x="7105" y="24558"/>
                      <a:pt x="10741" y="25225"/>
                    </a:cubicBezTo>
                    <a:cubicBezTo>
                      <a:pt x="11567" y="25384"/>
                      <a:pt x="12406" y="25463"/>
                      <a:pt x="13243" y="25463"/>
                    </a:cubicBezTo>
                    <a:cubicBezTo>
                      <a:pt x="16089" y="25463"/>
                      <a:pt x="18921" y="24558"/>
                      <a:pt x="21215" y="22857"/>
                    </a:cubicBezTo>
                    <a:cubicBezTo>
                      <a:pt x="22449" y="24892"/>
                      <a:pt x="23717" y="27026"/>
                      <a:pt x="25285" y="28761"/>
                    </a:cubicBezTo>
                    <a:lnTo>
                      <a:pt x="25385" y="28861"/>
                    </a:lnTo>
                    <a:cubicBezTo>
                      <a:pt x="25885" y="29395"/>
                      <a:pt x="26386" y="29895"/>
                      <a:pt x="26953" y="30362"/>
                    </a:cubicBezTo>
                    <a:cubicBezTo>
                      <a:pt x="27219" y="30562"/>
                      <a:pt x="27553" y="30762"/>
                      <a:pt x="27887" y="30829"/>
                    </a:cubicBezTo>
                    <a:lnTo>
                      <a:pt x="27987" y="30829"/>
                    </a:lnTo>
                    <a:cubicBezTo>
                      <a:pt x="28053" y="30829"/>
                      <a:pt x="28120" y="30762"/>
                      <a:pt x="28153" y="30762"/>
                    </a:cubicBezTo>
                    <a:cubicBezTo>
                      <a:pt x="28387" y="30729"/>
                      <a:pt x="28554" y="30562"/>
                      <a:pt x="28620" y="30396"/>
                    </a:cubicBezTo>
                    <a:cubicBezTo>
                      <a:pt x="28620" y="30362"/>
                      <a:pt x="28654" y="30362"/>
                      <a:pt x="28654" y="30329"/>
                    </a:cubicBezTo>
                    <a:cubicBezTo>
                      <a:pt x="28821" y="29995"/>
                      <a:pt x="28821" y="29562"/>
                      <a:pt x="28821" y="29195"/>
                    </a:cubicBezTo>
                    <a:lnTo>
                      <a:pt x="28821" y="29128"/>
                    </a:lnTo>
                    <a:lnTo>
                      <a:pt x="28921" y="29128"/>
                    </a:lnTo>
                    <a:cubicBezTo>
                      <a:pt x="28971" y="29133"/>
                      <a:pt x="29022" y="29135"/>
                      <a:pt x="29075" y="29135"/>
                    </a:cubicBezTo>
                    <a:cubicBezTo>
                      <a:pt x="29406" y="29135"/>
                      <a:pt x="29776" y="29052"/>
                      <a:pt x="30122" y="28995"/>
                    </a:cubicBezTo>
                    <a:lnTo>
                      <a:pt x="30255" y="28995"/>
                    </a:lnTo>
                    <a:cubicBezTo>
                      <a:pt x="30422" y="28961"/>
                      <a:pt x="30589" y="28894"/>
                      <a:pt x="30755" y="28894"/>
                    </a:cubicBezTo>
                    <a:cubicBezTo>
                      <a:pt x="30922" y="28894"/>
                      <a:pt x="31089" y="28861"/>
                      <a:pt x="31156" y="28728"/>
                    </a:cubicBezTo>
                    <a:cubicBezTo>
                      <a:pt x="31156" y="28728"/>
                      <a:pt x="31222" y="28694"/>
                      <a:pt x="31222" y="28661"/>
                    </a:cubicBezTo>
                    <a:cubicBezTo>
                      <a:pt x="31256" y="28628"/>
                      <a:pt x="31256" y="28561"/>
                      <a:pt x="31256" y="28528"/>
                    </a:cubicBezTo>
                    <a:cubicBezTo>
                      <a:pt x="31256" y="28511"/>
                      <a:pt x="31256" y="28494"/>
                      <a:pt x="31272" y="28494"/>
                    </a:cubicBezTo>
                    <a:cubicBezTo>
                      <a:pt x="31289" y="28494"/>
                      <a:pt x="31322" y="28511"/>
                      <a:pt x="31389" y="28561"/>
                    </a:cubicBezTo>
                    <a:cubicBezTo>
                      <a:pt x="31389" y="27860"/>
                      <a:pt x="30855" y="27260"/>
                      <a:pt x="30355" y="26760"/>
                    </a:cubicBezTo>
                    <a:cubicBezTo>
                      <a:pt x="29921" y="26359"/>
                      <a:pt x="29521" y="25926"/>
                      <a:pt x="29087" y="25559"/>
                    </a:cubicBezTo>
                    <a:cubicBezTo>
                      <a:pt x="29054" y="25525"/>
                      <a:pt x="29054" y="25492"/>
                      <a:pt x="29021" y="25492"/>
                    </a:cubicBezTo>
                    <a:lnTo>
                      <a:pt x="26119" y="22723"/>
                    </a:lnTo>
                    <a:lnTo>
                      <a:pt x="26085" y="22690"/>
                    </a:lnTo>
                    <a:cubicBezTo>
                      <a:pt x="26085" y="22690"/>
                      <a:pt x="26119" y="22690"/>
                      <a:pt x="26119" y="22657"/>
                    </a:cubicBezTo>
                    <a:cubicBezTo>
                      <a:pt x="26219" y="22523"/>
                      <a:pt x="26285" y="22390"/>
                      <a:pt x="26352" y="22223"/>
                    </a:cubicBezTo>
                    <a:cubicBezTo>
                      <a:pt x="26386" y="22190"/>
                      <a:pt x="26386" y="22190"/>
                      <a:pt x="26386" y="22156"/>
                    </a:cubicBezTo>
                    <a:cubicBezTo>
                      <a:pt x="26452" y="21756"/>
                      <a:pt x="26419" y="21356"/>
                      <a:pt x="26285" y="20855"/>
                    </a:cubicBezTo>
                    <a:cubicBezTo>
                      <a:pt x="26285" y="20755"/>
                      <a:pt x="26285" y="20722"/>
                      <a:pt x="26252" y="20655"/>
                    </a:cubicBezTo>
                    <a:cubicBezTo>
                      <a:pt x="25552" y="18420"/>
                      <a:pt x="22916" y="15151"/>
                      <a:pt x="20081" y="11882"/>
                    </a:cubicBezTo>
                    <a:lnTo>
                      <a:pt x="20014" y="11816"/>
                    </a:lnTo>
                    <a:cubicBezTo>
                      <a:pt x="17846" y="9247"/>
                      <a:pt x="15511" y="6745"/>
                      <a:pt x="13910" y="4744"/>
                    </a:cubicBezTo>
                    <a:cubicBezTo>
                      <a:pt x="13243" y="3910"/>
                      <a:pt x="12542" y="3043"/>
                      <a:pt x="11775" y="2242"/>
                    </a:cubicBezTo>
                    <a:cubicBezTo>
                      <a:pt x="10502" y="969"/>
                      <a:pt x="9048" y="0"/>
                      <a:pt x="7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2"/>
              <p:cNvSpPr/>
              <p:nvPr/>
            </p:nvSpPr>
            <p:spPr>
              <a:xfrm>
                <a:off x="-7856925" y="2395000"/>
                <a:ext cx="317750" cy="395175"/>
              </a:xfrm>
              <a:custGeom>
                <a:rect b="b" l="l" r="r" t="t"/>
                <a:pathLst>
                  <a:path extrusionOk="0" h="15807" w="12710">
                    <a:moveTo>
                      <a:pt x="7084" y="1"/>
                    </a:moveTo>
                    <a:cubicBezTo>
                      <a:pt x="6992" y="1"/>
                      <a:pt x="6899" y="3"/>
                      <a:pt x="6805" y="8"/>
                    </a:cubicBezTo>
                    <a:cubicBezTo>
                      <a:pt x="3703" y="74"/>
                      <a:pt x="2836" y="2843"/>
                      <a:pt x="2035" y="5345"/>
                    </a:cubicBezTo>
                    <a:cubicBezTo>
                      <a:pt x="1501" y="7013"/>
                      <a:pt x="934" y="8614"/>
                      <a:pt x="501" y="10282"/>
                    </a:cubicBezTo>
                    <a:cubicBezTo>
                      <a:pt x="167" y="11583"/>
                      <a:pt x="0" y="12917"/>
                      <a:pt x="34" y="14251"/>
                    </a:cubicBezTo>
                    <a:cubicBezTo>
                      <a:pt x="134" y="14351"/>
                      <a:pt x="267" y="14418"/>
                      <a:pt x="367" y="14518"/>
                    </a:cubicBezTo>
                    <a:cubicBezTo>
                      <a:pt x="590" y="14642"/>
                      <a:pt x="886" y="14710"/>
                      <a:pt x="1160" y="14710"/>
                    </a:cubicBezTo>
                    <a:cubicBezTo>
                      <a:pt x="1256" y="14710"/>
                      <a:pt x="1349" y="14702"/>
                      <a:pt x="1435" y="14685"/>
                    </a:cubicBezTo>
                    <a:cubicBezTo>
                      <a:pt x="1868" y="14551"/>
                      <a:pt x="2202" y="14218"/>
                      <a:pt x="2502" y="13884"/>
                    </a:cubicBezTo>
                    <a:cubicBezTo>
                      <a:pt x="2769" y="14652"/>
                      <a:pt x="3403" y="15219"/>
                      <a:pt x="4103" y="15552"/>
                    </a:cubicBezTo>
                    <a:cubicBezTo>
                      <a:pt x="4480" y="15723"/>
                      <a:pt x="4883" y="15807"/>
                      <a:pt x="5290" y="15807"/>
                    </a:cubicBezTo>
                    <a:cubicBezTo>
                      <a:pt x="5675" y="15807"/>
                      <a:pt x="6065" y="15732"/>
                      <a:pt x="6438" y="15586"/>
                    </a:cubicBezTo>
                    <a:cubicBezTo>
                      <a:pt x="6939" y="15385"/>
                      <a:pt x="7372" y="15052"/>
                      <a:pt x="7672" y="14585"/>
                    </a:cubicBezTo>
                    <a:cubicBezTo>
                      <a:pt x="8273" y="13751"/>
                      <a:pt x="8306" y="12717"/>
                      <a:pt x="8173" y="11749"/>
                    </a:cubicBezTo>
                    <a:lnTo>
                      <a:pt x="8173" y="11749"/>
                    </a:lnTo>
                    <a:cubicBezTo>
                      <a:pt x="8523" y="11911"/>
                      <a:pt x="8902" y="11986"/>
                      <a:pt x="9284" y="11986"/>
                    </a:cubicBezTo>
                    <a:cubicBezTo>
                      <a:pt x="10322" y="11986"/>
                      <a:pt x="11381" y="11435"/>
                      <a:pt x="11942" y="10582"/>
                    </a:cubicBezTo>
                    <a:cubicBezTo>
                      <a:pt x="12709" y="9414"/>
                      <a:pt x="12476" y="7680"/>
                      <a:pt x="11442" y="6779"/>
                    </a:cubicBezTo>
                    <a:cubicBezTo>
                      <a:pt x="11208" y="6612"/>
                      <a:pt x="10975" y="6446"/>
                      <a:pt x="10775" y="6279"/>
                    </a:cubicBezTo>
                    <a:cubicBezTo>
                      <a:pt x="11642" y="5245"/>
                      <a:pt x="11875" y="3777"/>
                      <a:pt x="11775" y="2409"/>
                    </a:cubicBezTo>
                    <a:cubicBezTo>
                      <a:pt x="11709" y="2376"/>
                      <a:pt x="11709" y="2309"/>
                      <a:pt x="11709" y="2243"/>
                    </a:cubicBezTo>
                    <a:cubicBezTo>
                      <a:pt x="10436" y="970"/>
                      <a:pt x="8981" y="1"/>
                      <a:pt x="70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2"/>
              <p:cNvSpPr/>
              <p:nvPr/>
            </p:nvSpPr>
            <p:spPr>
              <a:xfrm>
                <a:off x="-7504175" y="2695400"/>
                <a:ext cx="300225" cy="266050"/>
              </a:xfrm>
              <a:custGeom>
                <a:rect b="b" l="l" r="r" t="t"/>
                <a:pathLst>
                  <a:path extrusionOk="0" h="10642" w="12009">
                    <a:moveTo>
                      <a:pt x="0" y="0"/>
                    </a:moveTo>
                    <a:lnTo>
                      <a:pt x="0" y="34"/>
                    </a:lnTo>
                    <a:cubicBezTo>
                      <a:pt x="567" y="1068"/>
                      <a:pt x="1268" y="2035"/>
                      <a:pt x="2069" y="2969"/>
                    </a:cubicBezTo>
                    <a:lnTo>
                      <a:pt x="2169" y="3036"/>
                    </a:lnTo>
                    <a:cubicBezTo>
                      <a:pt x="4604" y="5838"/>
                      <a:pt x="7839" y="7939"/>
                      <a:pt x="10942" y="10074"/>
                    </a:cubicBezTo>
                    <a:lnTo>
                      <a:pt x="11442" y="10408"/>
                    </a:lnTo>
                    <a:cubicBezTo>
                      <a:pt x="11609" y="10508"/>
                      <a:pt x="11775" y="10575"/>
                      <a:pt x="12009" y="10641"/>
                    </a:cubicBezTo>
                    <a:lnTo>
                      <a:pt x="12009" y="10575"/>
                    </a:lnTo>
                    <a:cubicBezTo>
                      <a:pt x="11775" y="10508"/>
                      <a:pt x="11609" y="10475"/>
                      <a:pt x="11509" y="10374"/>
                    </a:cubicBezTo>
                    <a:lnTo>
                      <a:pt x="11008" y="10041"/>
                    </a:lnTo>
                    <a:cubicBezTo>
                      <a:pt x="7839" y="7906"/>
                      <a:pt x="4604" y="5738"/>
                      <a:pt x="2169" y="2969"/>
                    </a:cubicBezTo>
                    <a:cubicBezTo>
                      <a:pt x="2169" y="2902"/>
                      <a:pt x="2102" y="2869"/>
                      <a:pt x="2069" y="2836"/>
                    </a:cubicBezTo>
                    <a:cubicBezTo>
                      <a:pt x="1335" y="1968"/>
                      <a:pt x="668" y="1001"/>
                      <a:pt x="67"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2"/>
              <p:cNvSpPr/>
              <p:nvPr/>
            </p:nvSpPr>
            <p:spPr>
              <a:xfrm>
                <a:off x="-7453300" y="2687900"/>
                <a:ext cx="96750" cy="83400"/>
              </a:xfrm>
              <a:custGeom>
                <a:rect b="b" l="l" r="r" t="t"/>
                <a:pathLst>
                  <a:path extrusionOk="0" h="3336" w="3870">
                    <a:moveTo>
                      <a:pt x="3736" y="0"/>
                    </a:moveTo>
                    <a:cubicBezTo>
                      <a:pt x="3236" y="100"/>
                      <a:pt x="2836" y="367"/>
                      <a:pt x="2535" y="767"/>
                    </a:cubicBezTo>
                    <a:cubicBezTo>
                      <a:pt x="2135" y="1301"/>
                      <a:pt x="2035" y="2102"/>
                      <a:pt x="2302" y="2702"/>
                    </a:cubicBezTo>
                    <a:cubicBezTo>
                      <a:pt x="2035" y="2535"/>
                      <a:pt x="1735" y="2435"/>
                      <a:pt x="1468" y="2335"/>
                    </a:cubicBezTo>
                    <a:cubicBezTo>
                      <a:pt x="1342" y="2304"/>
                      <a:pt x="1187" y="2272"/>
                      <a:pt x="1023" y="2272"/>
                    </a:cubicBezTo>
                    <a:cubicBezTo>
                      <a:pt x="838" y="2272"/>
                      <a:pt x="644" y="2312"/>
                      <a:pt x="467" y="2435"/>
                    </a:cubicBezTo>
                    <a:cubicBezTo>
                      <a:pt x="167" y="2535"/>
                      <a:pt x="0" y="2835"/>
                      <a:pt x="0" y="3102"/>
                    </a:cubicBezTo>
                    <a:lnTo>
                      <a:pt x="0" y="3269"/>
                    </a:lnTo>
                    <a:lnTo>
                      <a:pt x="0" y="3302"/>
                    </a:lnTo>
                    <a:cubicBezTo>
                      <a:pt x="0" y="3336"/>
                      <a:pt x="34" y="3336"/>
                      <a:pt x="34" y="3336"/>
                    </a:cubicBezTo>
                    <a:lnTo>
                      <a:pt x="67" y="3336"/>
                    </a:lnTo>
                    <a:cubicBezTo>
                      <a:pt x="134" y="3336"/>
                      <a:pt x="134" y="3336"/>
                      <a:pt x="134" y="3302"/>
                    </a:cubicBezTo>
                    <a:lnTo>
                      <a:pt x="134" y="3202"/>
                    </a:lnTo>
                    <a:cubicBezTo>
                      <a:pt x="67" y="2969"/>
                      <a:pt x="234" y="2669"/>
                      <a:pt x="534" y="2502"/>
                    </a:cubicBezTo>
                    <a:cubicBezTo>
                      <a:pt x="713" y="2412"/>
                      <a:pt x="902" y="2381"/>
                      <a:pt x="1079" y="2381"/>
                    </a:cubicBezTo>
                    <a:cubicBezTo>
                      <a:pt x="1232" y="2381"/>
                      <a:pt x="1378" y="2404"/>
                      <a:pt x="1501" y="2435"/>
                    </a:cubicBezTo>
                    <a:cubicBezTo>
                      <a:pt x="1868" y="2502"/>
                      <a:pt x="2202" y="2669"/>
                      <a:pt x="2469" y="2936"/>
                    </a:cubicBezTo>
                    <a:lnTo>
                      <a:pt x="2502" y="2936"/>
                    </a:lnTo>
                    <a:lnTo>
                      <a:pt x="2502" y="2869"/>
                    </a:lnTo>
                    <a:lnTo>
                      <a:pt x="2502" y="2835"/>
                    </a:lnTo>
                    <a:cubicBezTo>
                      <a:pt x="2168" y="2202"/>
                      <a:pt x="2268" y="1434"/>
                      <a:pt x="2669" y="834"/>
                    </a:cubicBezTo>
                    <a:cubicBezTo>
                      <a:pt x="2735" y="701"/>
                      <a:pt x="2836" y="601"/>
                      <a:pt x="2969" y="500"/>
                    </a:cubicBezTo>
                    <a:cubicBezTo>
                      <a:pt x="3002" y="500"/>
                      <a:pt x="3002" y="467"/>
                      <a:pt x="3036" y="467"/>
                    </a:cubicBezTo>
                    <a:cubicBezTo>
                      <a:pt x="3303" y="234"/>
                      <a:pt x="3569" y="134"/>
                      <a:pt x="3870" y="100"/>
                    </a:cubicBezTo>
                    <a:cubicBezTo>
                      <a:pt x="3870" y="33"/>
                      <a:pt x="3836" y="0"/>
                      <a:pt x="3736"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2"/>
              <p:cNvSpPr/>
              <p:nvPr/>
            </p:nvSpPr>
            <p:spPr>
              <a:xfrm>
                <a:off x="-7394100" y="2754600"/>
                <a:ext cx="196000" cy="192675"/>
              </a:xfrm>
              <a:custGeom>
                <a:rect b="b" l="l" r="r" t="t"/>
                <a:pathLst>
                  <a:path extrusionOk="0" h="7707" w="7840">
                    <a:moveTo>
                      <a:pt x="1" y="1"/>
                    </a:moveTo>
                    <a:lnTo>
                      <a:pt x="1" y="67"/>
                    </a:lnTo>
                    <a:cubicBezTo>
                      <a:pt x="34" y="67"/>
                      <a:pt x="34" y="134"/>
                      <a:pt x="101" y="167"/>
                    </a:cubicBezTo>
                    <a:cubicBezTo>
                      <a:pt x="1101" y="1535"/>
                      <a:pt x="2336" y="2736"/>
                      <a:pt x="3536" y="3903"/>
                    </a:cubicBezTo>
                    <a:lnTo>
                      <a:pt x="4437" y="4804"/>
                    </a:lnTo>
                    <a:cubicBezTo>
                      <a:pt x="5471" y="5838"/>
                      <a:pt x="6539" y="6939"/>
                      <a:pt x="7806" y="7706"/>
                    </a:cubicBezTo>
                    <a:cubicBezTo>
                      <a:pt x="7839" y="7673"/>
                      <a:pt x="7839" y="7673"/>
                      <a:pt x="7839" y="7639"/>
                    </a:cubicBezTo>
                    <a:cubicBezTo>
                      <a:pt x="6605" y="6839"/>
                      <a:pt x="5538" y="5805"/>
                      <a:pt x="4437" y="4671"/>
                    </a:cubicBezTo>
                    <a:lnTo>
                      <a:pt x="3536" y="3803"/>
                    </a:lnTo>
                    <a:cubicBezTo>
                      <a:pt x="2336" y="2636"/>
                      <a:pt x="1101" y="1435"/>
                      <a:pt x="101" y="34"/>
                    </a:cubicBezTo>
                    <a:lnTo>
                      <a:pt x="34" y="1"/>
                    </a:ln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2"/>
              <p:cNvSpPr/>
              <p:nvPr/>
            </p:nvSpPr>
            <p:spPr>
              <a:xfrm>
                <a:off x="-7378250" y="2697900"/>
                <a:ext cx="178475" cy="215175"/>
              </a:xfrm>
              <a:custGeom>
                <a:rect b="b" l="l" r="r" t="t"/>
                <a:pathLst>
                  <a:path extrusionOk="0" h="8607" w="7139">
                    <a:moveTo>
                      <a:pt x="0" y="0"/>
                    </a:moveTo>
                    <a:lnTo>
                      <a:pt x="0" y="67"/>
                    </a:lnTo>
                    <a:cubicBezTo>
                      <a:pt x="1335" y="1468"/>
                      <a:pt x="2569" y="3003"/>
                      <a:pt x="3736" y="4504"/>
                    </a:cubicBezTo>
                    <a:cubicBezTo>
                      <a:pt x="4804" y="5905"/>
                      <a:pt x="5905" y="7306"/>
                      <a:pt x="7139" y="8607"/>
                    </a:cubicBezTo>
                    <a:cubicBezTo>
                      <a:pt x="7139" y="8573"/>
                      <a:pt x="7072" y="8473"/>
                      <a:pt x="7039" y="8406"/>
                    </a:cubicBezTo>
                    <a:cubicBezTo>
                      <a:pt x="5871" y="7139"/>
                      <a:pt x="4837" y="5805"/>
                      <a:pt x="3803" y="4470"/>
                    </a:cubicBezTo>
                    <a:cubicBezTo>
                      <a:pt x="2636" y="2969"/>
                      <a:pt x="1368" y="1435"/>
                      <a:pt x="34"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2"/>
              <p:cNvSpPr/>
              <p:nvPr/>
            </p:nvSpPr>
            <p:spPr>
              <a:xfrm>
                <a:off x="-7221475" y="3027300"/>
                <a:ext cx="90925" cy="87575"/>
              </a:xfrm>
              <a:custGeom>
                <a:rect b="b" l="l" r="r" t="t"/>
                <a:pathLst>
                  <a:path extrusionOk="0" h="3503" w="3637">
                    <a:moveTo>
                      <a:pt x="3636" y="1"/>
                    </a:moveTo>
                    <a:lnTo>
                      <a:pt x="3636" y="1"/>
                    </a:lnTo>
                    <a:cubicBezTo>
                      <a:pt x="3470" y="101"/>
                      <a:pt x="3370" y="167"/>
                      <a:pt x="3236" y="301"/>
                    </a:cubicBezTo>
                    <a:cubicBezTo>
                      <a:pt x="3203" y="301"/>
                      <a:pt x="3203" y="301"/>
                      <a:pt x="3169" y="334"/>
                    </a:cubicBezTo>
                    <a:cubicBezTo>
                      <a:pt x="3069" y="434"/>
                      <a:pt x="3036" y="501"/>
                      <a:pt x="2936" y="601"/>
                    </a:cubicBezTo>
                    <a:cubicBezTo>
                      <a:pt x="2536" y="1135"/>
                      <a:pt x="2335" y="1835"/>
                      <a:pt x="2402" y="2502"/>
                    </a:cubicBezTo>
                    <a:cubicBezTo>
                      <a:pt x="2175" y="2403"/>
                      <a:pt x="1911" y="2352"/>
                      <a:pt x="1647" y="2352"/>
                    </a:cubicBezTo>
                    <a:cubicBezTo>
                      <a:pt x="1291" y="2352"/>
                      <a:pt x="936" y="2444"/>
                      <a:pt x="668" y="2636"/>
                    </a:cubicBezTo>
                    <a:cubicBezTo>
                      <a:pt x="534" y="2736"/>
                      <a:pt x="367" y="2836"/>
                      <a:pt x="267" y="2969"/>
                    </a:cubicBezTo>
                    <a:lnTo>
                      <a:pt x="234" y="3036"/>
                    </a:lnTo>
                    <a:cubicBezTo>
                      <a:pt x="167" y="3136"/>
                      <a:pt x="34" y="3270"/>
                      <a:pt x="0" y="3436"/>
                    </a:cubicBezTo>
                    <a:lnTo>
                      <a:pt x="67" y="3503"/>
                    </a:lnTo>
                    <a:cubicBezTo>
                      <a:pt x="134" y="3403"/>
                      <a:pt x="234" y="3236"/>
                      <a:pt x="301" y="3103"/>
                    </a:cubicBezTo>
                    <a:cubicBezTo>
                      <a:pt x="301" y="3069"/>
                      <a:pt x="301" y="3069"/>
                      <a:pt x="367" y="3036"/>
                    </a:cubicBezTo>
                    <a:cubicBezTo>
                      <a:pt x="434" y="2936"/>
                      <a:pt x="568" y="2803"/>
                      <a:pt x="701" y="2736"/>
                    </a:cubicBezTo>
                    <a:cubicBezTo>
                      <a:pt x="834" y="2636"/>
                      <a:pt x="901" y="2602"/>
                      <a:pt x="1035" y="2569"/>
                    </a:cubicBezTo>
                    <a:cubicBezTo>
                      <a:pt x="1068" y="2536"/>
                      <a:pt x="1068" y="2536"/>
                      <a:pt x="1101" y="2536"/>
                    </a:cubicBezTo>
                    <a:cubicBezTo>
                      <a:pt x="1282" y="2480"/>
                      <a:pt x="1463" y="2453"/>
                      <a:pt x="1642" y="2453"/>
                    </a:cubicBezTo>
                    <a:cubicBezTo>
                      <a:pt x="1891" y="2453"/>
                      <a:pt x="2136" y="2505"/>
                      <a:pt x="2369" y="2602"/>
                    </a:cubicBezTo>
                    <a:cubicBezTo>
                      <a:pt x="2402" y="2602"/>
                      <a:pt x="2402" y="2636"/>
                      <a:pt x="2436" y="2636"/>
                    </a:cubicBezTo>
                    <a:lnTo>
                      <a:pt x="2469" y="2636"/>
                    </a:lnTo>
                    <a:lnTo>
                      <a:pt x="2469" y="2602"/>
                    </a:lnTo>
                    <a:cubicBezTo>
                      <a:pt x="2402" y="2135"/>
                      <a:pt x="2469" y="1702"/>
                      <a:pt x="2636" y="1268"/>
                    </a:cubicBezTo>
                    <a:cubicBezTo>
                      <a:pt x="2636" y="1235"/>
                      <a:pt x="2702" y="1235"/>
                      <a:pt x="2702" y="1201"/>
                    </a:cubicBezTo>
                    <a:cubicBezTo>
                      <a:pt x="2769" y="1035"/>
                      <a:pt x="2869" y="868"/>
                      <a:pt x="2969" y="701"/>
                    </a:cubicBezTo>
                    <a:lnTo>
                      <a:pt x="3203" y="468"/>
                    </a:lnTo>
                    <a:cubicBezTo>
                      <a:pt x="3236" y="468"/>
                      <a:pt x="3236" y="434"/>
                      <a:pt x="3269" y="434"/>
                    </a:cubicBezTo>
                    <a:cubicBezTo>
                      <a:pt x="3370" y="301"/>
                      <a:pt x="3536" y="234"/>
                      <a:pt x="3636" y="134"/>
                    </a:cubicBezTo>
                    <a:cubicBezTo>
                      <a:pt x="3603" y="134"/>
                      <a:pt x="3603" y="101"/>
                      <a:pt x="3636"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2"/>
              <p:cNvSpPr/>
              <p:nvPr/>
            </p:nvSpPr>
            <p:spPr>
              <a:xfrm>
                <a:off x="-7215650" y="3104850"/>
                <a:ext cx="60075" cy="61750"/>
              </a:xfrm>
              <a:custGeom>
                <a:rect b="b" l="l" r="r" t="t"/>
                <a:pathLst>
                  <a:path extrusionOk="0" h="2470" w="2403">
                    <a:moveTo>
                      <a:pt x="1" y="1"/>
                    </a:moveTo>
                    <a:lnTo>
                      <a:pt x="1" y="34"/>
                    </a:lnTo>
                    <a:lnTo>
                      <a:pt x="34" y="101"/>
                    </a:lnTo>
                    <a:cubicBezTo>
                      <a:pt x="701" y="935"/>
                      <a:pt x="1469" y="1769"/>
                      <a:pt x="2303" y="2469"/>
                    </a:cubicBezTo>
                    <a:lnTo>
                      <a:pt x="2403" y="2469"/>
                    </a:lnTo>
                    <a:cubicBezTo>
                      <a:pt x="1569" y="1702"/>
                      <a:pt x="802" y="868"/>
                      <a:pt x="134" y="34"/>
                    </a:cubicBezTo>
                    <a:cubicBezTo>
                      <a:pt x="68" y="34"/>
                      <a:pt x="68" y="1"/>
                      <a:pt x="68"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2"/>
              <p:cNvSpPr/>
              <p:nvPr/>
            </p:nvSpPr>
            <p:spPr>
              <a:xfrm>
                <a:off x="-7195625" y="3092350"/>
                <a:ext cx="58400" cy="63400"/>
              </a:xfrm>
              <a:custGeom>
                <a:rect b="b" l="l" r="r" t="t"/>
                <a:pathLst>
                  <a:path extrusionOk="0" h="2536" w="2336">
                    <a:moveTo>
                      <a:pt x="1" y="0"/>
                    </a:moveTo>
                    <a:lnTo>
                      <a:pt x="1" y="34"/>
                    </a:lnTo>
                    <a:cubicBezTo>
                      <a:pt x="701" y="934"/>
                      <a:pt x="1435" y="1768"/>
                      <a:pt x="2269" y="2536"/>
                    </a:cubicBezTo>
                    <a:cubicBezTo>
                      <a:pt x="2269" y="2502"/>
                      <a:pt x="2336" y="2502"/>
                      <a:pt x="2336" y="2469"/>
                    </a:cubicBezTo>
                    <a:cubicBezTo>
                      <a:pt x="1502" y="1668"/>
                      <a:pt x="734" y="834"/>
                      <a:pt x="67" y="34"/>
                    </a:cubicBezTo>
                    <a:cubicBezTo>
                      <a:pt x="34" y="34"/>
                      <a:pt x="34" y="0"/>
                      <a:pt x="34"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2"/>
              <p:cNvSpPr/>
              <p:nvPr/>
            </p:nvSpPr>
            <p:spPr>
              <a:xfrm>
                <a:off x="-7163925" y="3093175"/>
                <a:ext cx="30875" cy="32550"/>
              </a:xfrm>
              <a:custGeom>
                <a:rect b="b" l="l" r="r" t="t"/>
                <a:pathLst>
                  <a:path extrusionOk="0" h="1302" w="1235">
                    <a:moveTo>
                      <a:pt x="0" y="1"/>
                    </a:moveTo>
                    <a:lnTo>
                      <a:pt x="0" y="67"/>
                    </a:lnTo>
                    <a:cubicBezTo>
                      <a:pt x="334" y="501"/>
                      <a:pt x="767" y="935"/>
                      <a:pt x="1168" y="1302"/>
                    </a:cubicBezTo>
                    <a:lnTo>
                      <a:pt x="1168" y="1235"/>
                    </a:lnTo>
                    <a:lnTo>
                      <a:pt x="1234" y="1235"/>
                    </a:lnTo>
                    <a:cubicBezTo>
                      <a:pt x="801" y="835"/>
                      <a:pt x="434" y="468"/>
                      <a:pt x="100" y="67"/>
                    </a:cubicBezTo>
                    <a:cubicBezTo>
                      <a:pt x="100" y="67"/>
                      <a:pt x="67" y="67"/>
                      <a:pt x="67"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2"/>
              <p:cNvSpPr/>
              <p:nvPr/>
            </p:nvSpPr>
            <p:spPr>
              <a:xfrm>
                <a:off x="-7157275" y="3058150"/>
                <a:ext cx="58400" cy="62575"/>
              </a:xfrm>
              <a:custGeom>
                <a:rect b="b" l="l" r="r" t="t"/>
                <a:pathLst>
                  <a:path extrusionOk="0" h="2503" w="2336">
                    <a:moveTo>
                      <a:pt x="1" y="1"/>
                    </a:moveTo>
                    <a:lnTo>
                      <a:pt x="1" y="34"/>
                    </a:lnTo>
                    <a:lnTo>
                      <a:pt x="34" y="67"/>
                    </a:lnTo>
                    <a:lnTo>
                      <a:pt x="2203" y="2503"/>
                    </a:lnTo>
                    <a:lnTo>
                      <a:pt x="2336" y="2503"/>
                    </a:lnTo>
                    <a:lnTo>
                      <a:pt x="68" y="1"/>
                    </a:ln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2"/>
              <p:cNvSpPr/>
              <p:nvPr/>
            </p:nvSpPr>
            <p:spPr>
              <a:xfrm>
                <a:off x="-7146425" y="3035725"/>
                <a:ext cx="72575" cy="76650"/>
              </a:xfrm>
              <a:custGeom>
                <a:rect b="b" l="l" r="r" t="t"/>
                <a:pathLst>
                  <a:path extrusionOk="0" h="3066" w="2903">
                    <a:moveTo>
                      <a:pt x="59" y="1"/>
                    </a:moveTo>
                    <a:cubicBezTo>
                      <a:pt x="49" y="1"/>
                      <a:pt x="34" y="30"/>
                      <a:pt x="34" y="30"/>
                    </a:cubicBezTo>
                    <a:cubicBezTo>
                      <a:pt x="1" y="64"/>
                      <a:pt x="1" y="97"/>
                      <a:pt x="34" y="97"/>
                    </a:cubicBezTo>
                    <a:lnTo>
                      <a:pt x="67" y="131"/>
                    </a:lnTo>
                    <a:cubicBezTo>
                      <a:pt x="101" y="131"/>
                      <a:pt x="101" y="131"/>
                      <a:pt x="134" y="197"/>
                    </a:cubicBezTo>
                    <a:cubicBezTo>
                      <a:pt x="1201" y="1031"/>
                      <a:pt x="2069" y="1965"/>
                      <a:pt x="2869" y="3066"/>
                    </a:cubicBezTo>
                    <a:cubicBezTo>
                      <a:pt x="2903" y="3033"/>
                      <a:pt x="2903" y="2966"/>
                      <a:pt x="2903" y="2933"/>
                    </a:cubicBezTo>
                    <a:cubicBezTo>
                      <a:pt x="2135" y="1898"/>
                      <a:pt x="1235" y="931"/>
                      <a:pt x="201" y="97"/>
                    </a:cubicBezTo>
                    <a:cubicBezTo>
                      <a:pt x="134" y="97"/>
                      <a:pt x="134" y="64"/>
                      <a:pt x="101" y="64"/>
                    </a:cubicBezTo>
                    <a:lnTo>
                      <a:pt x="67" y="30"/>
                    </a:lnTo>
                    <a:cubicBezTo>
                      <a:pt x="67" y="8"/>
                      <a:pt x="64" y="1"/>
                      <a:pt x="59"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2"/>
              <p:cNvSpPr/>
              <p:nvPr/>
            </p:nvSpPr>
            <p:spPr>
              <a:xfrm>
                <a:off x="-7796050" y="2624500"/>
                <a:ext cx="146800" cy="41700"/>
              </a:xfrm>
              <a:custGeom>
                <a:rect b="b" l="l" r="r" t="t"/>
                <a:pathLst>
                  <a:path extrusionOk="0" h="1668" w="5872">
                    <a:moveTo>
                      <a:pt x="5838" y="1"/>
                    </a:moveTo>
                    <a:cubicBezTo>
                      <a:pt x="5838" y="1"/>
                      <a:pt x="5771" y="1"/>
                      <a:pt x="5771" y="34"/>
                    </a:cubicBezTo>
                    <a:cubicBezTo>
                      <a:pt x="5538" y="535"/>
                      <a:pt x="4937" y="902"/>
                      <a:pt x="4370" y="935"/>
                    </a:cubicBezTo>
                    <a:cubicBezTo>
                      <a:pt x="4308" y="942"/>
                      <a:pt x="4247" y="945"/>
                      <a:pt x="4185" y="945"/>
                    </a:cubicBezTo>
                    <a:cubicBezTo>
                      <a:pt x="3654" y="945"/>
                      <a:pt x="3158" y="694"/>
                      <a:pt x="2769" y="335"/>
                    </a:cubicBezTo>
                    <a:lnTo>
                      <a:pt x="2736" y="335"/>
                    </a:lnTo>
                    <a:cubicBezTo>
                      <a:pt x="2702" y="335"/>
                      <a:pt x="2702" y="368"/>
                      <a:pt x="2702" y="368"/>
                    </a:cubicBezTo>
                    <a:cubicBezTo>
                      <a:pt x="2769" y="835"/>
                      <a:pt x="2502" y="1269"/>
                      <a:pt x="2069" y="1502"/>
                    </a:cubicBezTo>
                    <a:cubicBezTo>
                      <a:pt x="1922" y="1563"/>
                      <a:pt x="1752" y="1593"/>
                      <a:pt x="1579" y="1593"/>
                    </a:cubicBezTo>
                    <a:cubicBezTo>
                      <a:pt x="1279" y="1593"/>
                      <a:pt x="967" y="1504"/>
                      <a:pt x="734" y="1335"/>
                    </a:cubicBezTo>
                    <a:cubicBezTo>
                      <a:pt x="367" y="1035"/>
                      <a:pt x="100" y="635"/>
                      <a:pt x="67" y="134"/>
                    </a:cubicBezTo>
                    <a:cubicBezTo>
                      <a:pt x="67" y="68"/>
                      <a:pt x="67" y="68"/>
                      <a:pt x="34" y="68"/>
                    </a:cubicBezTo>
                    <a:cubicBezTo>
                      <a:pt x="0" y="68"/>
                      <a:pt x="0" y="68"/>
                      <a:pt x="0" y="134"/>
                    </a:cubicBezTo>
                    <a:cubicBezTo>
                      <a:pt x="34" y="635"/>
                      <a:pt x="267" y="1068"/>
                      <a:pt x="668" y="1369"/>
                    </a:cubicBezTo>
                    <a:cubicBezTo>
                      <a:pt x="834" y="1502"/>
                      <a:pt x="1034" y="1569"/>
                      <a:pt x="1235" y="1635"/>
                    </a:cubicBezTo>
                    <a:cubicBezTo>
                      <a:pt x="1319" y="1657"/>
                      <a:pt x="1404" y="1668"/>
                      <a:pt x="1490" y="1668"/>
                    </a:cubicBezTo>
                    <a:cubicBezTo>
                      <a:pt x="1677" y="1668"/>
                      <a:pt x="1874" y="1616"/>
                      <a:pt x="2102" y="1502"/>
                    </a:cubicBezTo>
                    <a:cubicBezTo>
                      <a:pt x="2536" y="1302"/>
                      <a:pt x="2836" y="868"/>
                      <a:pt x="2836" y="401"/>
                    </a:cubicBezTo>
                    <a:cubicBezTo>
                      <a:pt x="3238" y="804"/>
                      <a:pt x="3785" y="1005"/>
                      <a:pt x="4288" y="1005"/>
                    </a:cubicBezTo>
                    <a:cubicBezTo>
                      <a:pt x="4327" y="1005"/>
                      <a:pt x="4365" y="1004"/>
                      <a:pt x="4404" y="1002"/>
                    </a:cubicBezTo>
                    <a:cubicBezTo>
                      <a:pt x="5037" y="935"/>
                      <a:pt x="5604" y="568"/>
                      <a:pt x="5871" y="34"/>
                    </a:cubicBezTo>
                    <a:cubicBezTo>
                      <a:pt x="5871" y="34"/>
                      <a:pt x="5871" y="1"/>
                      <a:pt x="5838"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2"/>
              <p:cNvSpPr/>
              <p:nvPr/>
            </p:nvSpPr>
            <p:spPr>
              <a:xfrm>
                <a:off x="-7645950" y="2770450"/>
                <a:ext cx="135950" cy="57575"/>
              </a:xfrm>
              <a:custGeom>
                <a:rect b="b" l="l" r="r" t="t"/>
                <a:pathLst>
                  <a:path extrusionOk="0" h="2303" w="5438">
                    <a:moveTo>
                      <a:pt x="5371" y="0"/>
                    </a:moveTo>
                    <a:cubicBezTo>
                      <a:pt x="5082" y="267"/>
                      <a:pt x="4719" y="401"/>
                      <a:pt x="4341" y="401"/>
                    </a:cubicBezTo>
                    <a:cubicBezTo>
                      <a:pt x="4152" y="401"/>
                      <a:pt x="3959" y="367"/>
                      <a:pt x="3770" y="301"/>
                    </a:cubicBezTo>
                    <a:lnTo>
                      <a:pt x="3737" y="301"/>
                    </a:lnTo>
                    <a:lnTo>
                      <a:pt x="3737" y="334"/>
                    </a:lnTo>
                    <a:cubicBezTo>
                      <a:pt x="3737" y="701"/>
                      <a:pt x="3436" y="1135"/>
                      <a:pt x="3003" y="1235"/>
                    </a:cubicBezTo>
                    <a:cubicBezTo>
                      <a:pt x="2898" y="1261"/>
                      <a:pt x="2791" y="1273"/>
                      <a:pt x="2683" y="1273"/>
                    </a:cubicBezTo>
                    <a:cubicBezTo>
                      <a:pt x="2376" y="1273"/>
                      <a:pt x="2056" y="1174"/>
                      <a:pt x="1735" y="1001"/>
                    </a:cubicBezTo>
                    <a:lnTo>
                      <a:pt x="1702" y="1001"/>
                    </a:lnTo>
                    <a:lnTo>
                      <a:pt x="1702" y="1035"/>
                    </a:lnTo>
                    <a:cubicBezTo>
                      <a:pt x="1835" y="1502"/>
                      <a:pt x="1535" y="2035"/>
                      <a:pt x="1101" y="2169"/>
                    </a:cubicBezTo>
                    <a:cubicBezTo>
                      <a:pt x="1024" y="2191"/>
                      <a:pt x="942" y="2202"/>
                      <a:pt x="861" y="2202"/>
                    </a:cubicBezTo>
                    <a:cubicBezTo>
                      <a:pt x="697" y="2202"/>
                      <a:pt x="534" y="2158"/>
                      <a:pt x="401" y="2069"/>
                    </a:cubicBezTo>
                    <a:cubicBezTo>
                      <a:pt x="234" y="1969"/>
                      <a:pt x="101" y="1735"/>
                      <a:pt x="67" y="1535"/>
                    </a:cubicBezTo>
                    <a:cubicBezTo>
                      <a:pt x="67" y="1502"/>
                      <a:pt x="67" y="1502"/>
                      <a:pt x="34" y="1502"/>
                    </a:cubicBezTo>
                    <a:cubicBezTo>
                      <a:pt x="1" y="1502"/>
                      <a:pt x="1" y="1502"/>
                      <a:pt x="1" y="1535"/>
                    </a:cubicBezTo>
                    <a:cubicBezTo>
                      <a:pt x="1" y="1735"/>
                      <a:pt x="167" y="2002"/>
                      <a:pt x="368" y="2135"/>
                    </a:cubicBezTo>
                    <a:cubicBezTo>
                      <a:pt x="434" y="2169"/>
                      <a:pt x="568" y="2202"/>
                      <a:pt x="701" y="2235"/>
                    </a:cubicBezTo>
                    <a:cubicBezTo>
                      <a:pt x="868" y="2235"/>
                      <a:pt x="1001" y="2235"/>
                      <a:pt x="1068" y="2302"/>
                    </a:cubicBezTo>
                    <a:cubicBezTo>
                      <a:pt x="1502" y="2169"/>
                      <a:pt x="1769" y="1668"/>
                      <a:pt x="1735" y="1168"/>
                    </a:cubicBezTo>
                    <a:lnTo>
                      <a:pt x="1735" y="1168"/>
                    </a:lnTo>
                    <a:cubicBezTo>
                      <a:pt x="2036" y="1330"/>
                      <a:pt x="2337" y="1428"/>
                      <a:pt x="2627" y="1428"/>
                    </a:cubicBezTo>
                    <a:cubicBezTo>
                      <a:pt x="2755" y="1428"/>
                      <a:pt x="2880" y="1409"/>
                      <a:pt x="3003" y="1368"/>
                    </a:cubicBezTo>
                    <a:cubicBezTo>
                      <a:pt x="3436" y="1235"/>
                      <a:pt x="3837" y="834"/>
                      <a:pt x="3837" y="401"/>
                    </a:cubicBezTo>
                    <a:cubicBezTo>
                      <a:pt x="4012" y="477"/>
                      <a:pt x="4201" y="514"/>
                      <a:pt x="4391" y="514"/>
                    </a:cubicBezTo>
                    <a:cubicBezTo>
                      <a:pt x="4779" y="514"/>
                      <a:pt x="5169" y="359"/>
                      <a:pt x="5438" y="67"/>
                    </a:cubicBezTo>
                    <a:lnTo>
                      <a:pt x="5438" y="0"/>
                    </a:ln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2"/>
              <p:cNvSpPr/>
              <p:nvPr/>
            </p:nvSpPr>
            <p:spPr>
              <a:xfrm>
                <a:off x="-7550050" y="2814650"/>
                <a:ext cx="80100" cy="58825"/>
              </a:xfrm>
              <a:custGeom>
                <a:rect b="b" l="l" r="r" t="t"/>
                <a:pathLst>
                  <a:path extrusionOk="0" h="2353" w="3204">
                    <a:moveTo>
                      <a:pt x="3103" y="0"/>
                    </a:moveTo>
                    <a:cubicBezTo>
                      <a:pt x="3070" y="0"/>
                      <a:pt x="3070" y="0"/>
                      <a:pt x="3070" y="67"/>
                    </a:cubicBezTo>
                    <a:cubicBezTo>
                      <a:pt x="3103" y="401"/>
                      <a:pt x="3003" y="734"/>
                      <a:pt x="2736" y="934"/>
                    </a:cubicBezTo>
                    <a:cubicBezTo>
                      <a:pt x="2573" y="1074"/>
                      <a:pt x="2329" y="1132"/>
                      <a:pt x="2106" y="1132"/>
                    </a:cubicBezTo>
                    <a:cubicBezTo>
                      <a:pt x="2009" y="1132"/>
                      <a:pt x="1916" y="1121"/>
                      <a:pt x="1835" y="1101"/>
                    </a:cubicBezTo>
                    <a:lnTo>
                      <a:pt x="1769" y="1101"/>
                    </a:lnTo>
                    <a:lnTo>
                      <a:pt x="1769" y="1135"/>
                    </a:lnTo>
                    <a:cubicBezTo>
                      <a:pt x="1869" y="1602"/>
                      <a:pt x="1569" y="2035"/>
                      <a:pt x="1168" y="2202"/>
                    </a:cubicBezTo>
                    <a:cubicBezTo>
                      <a:pt x="1077" y="2230"/>
                      <a:pt x="982" y="2243"/>
                      <a:pt x="888" y="2243"/>
                    </a:cubicBezTo>
                    <a:cubicBezTo>
                      <a:pt x="537" y="2243"/>
                      <a:pt x="192" y="2058"/>
                      <a:pt x="34" y="1768"/>
                    </a:cubicBezTo>
                    <a:lnTo>
                      <a:pt x="1" y="1768"/>
                    </a:lnTo>
                    <a:lnTo>
                      <a:pt x="1" y="1802"/>
                    </a:lnTo>
                    <a:cubicBezTo>
                      <a:pt x="101" y="2069"/>
                      <a:pt x="401" y="2269"/>
                      <a:pt x="701" y="2302"/>
                    </a:cubicBezTo>
                    <a:cubicBezTo>
                      <a:pt x="785" y="2335"/>
                      <a:pt x="876" y="2352"/>
                      <a:pt x="951" y="2352"/>
                    </a:cubicBezTo>
                    <a:cubicBezTo>
                      <a:pt x="1026" y="2352"/>
                      <a:pt x="1085" y="2335"/>
                      <a:pt x="1102" y="2302"/>
                    </a:cubicBezTo>
                    <a:cubicBezTo>
                      <a:pt x="1569" y="2135"/>
                      <a:pt x="1869" y="1702"/>
                      <a:pt x="1835" y="1235"/>
                    </a:cubicBezTo>
                    <a:lnTo>
                      <a:pt x="1835" y="1235"/>
                    </a:lnTo>
                    <a:cubicBezTo>
                      <a:pt x="1916" y="1251"/>
                      <a:pt x="1999" y="1259"/>
                      <a:pt x="2082" y="1259"/>
                    </a:cubicBezTo>
                    <a:cubicBezTo>
                      <a:pt x="2339" y="1259"/>
                      <a:pt x="2593" y="1178"/>
                      <a:pt x="2769" y="1001"/>
                    </a:cubicBezTo>
                    <a:cubicBezTo>
                      <a:pt x="3036" y="768"/>
                      <a:pt x="3203" y="401"/>
                      <a:pt x="3170" y="67"/>
                    </a:cubicBezTo>
                    <a:cubicBezTo>
                      <a:pt x="3170" y="0"/>
                      <a:pt x="3170" y="0"/>
                      <a:pt x="3103"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2"/>
              <p:cNvSpPr/>
              <p:nvPr/>
            </p:nvSpPr>
            <p:spPr>
              <a:xfrm>
                <a:off x="-7703475" y="2433300"/>
                <a:ext cx="47550" cy="44100"/>
              </a:xfrm>
              <a:custGeom>
                <a:rect b="b" l="l" r="r" t="t"/>
                <a:pathLst>
                  <a:path extrusionOk="0" h="1764" w="1902">
                    <a:moveTo>
                      <a:pt x="983" y="0"/>
                    </a:moveTo>
                    <a:cubicBezTo>
                      <a:pt x="543" y="0"/>
                      <a:pt x="157" y="261"/>
                      <a:pt x="67" y="711"/>
                    </a:cubicBezTo>
                    <a:cubicBezTo>
                      <a:pt x="0" y="1211"/>
                      <a:pt x="300" y="1678"/>
                      <a:pt x="801" y="1745"/>
                    </a:cubicBezTo>
                    <a:cubicBezTo>
                      <a:pt x="865" y="1758"/>
                      <a:pt x="929" y="1764"/>
                      <a:pt x="991" y="1764"/>
                    </a:cubicBezTo>
                    <a:cubicBezTo>
                      <a:pt x="1407" y="1764"/>
                      <a:pt x="1748" y="1480"/>
                      <a:pt x="1835" y="1044"/>
                    </a:cubicBezTo>
                    <a:cubicBezTo>
                      <a:pt x="1901" y="611"/>
                      <a:pt x="1568" y="144"/>
                      <a:pt x="1134" y="10"/>
                    </a:cubicBezTo>
                    <a:cubicBezTo>
                      <a:pt x="1083" y="3"/>
                      <a:pt x="1033" y="0"/>
                      <a:pt x="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2"/>
              <p:cNvSpPr/>
              <p:nvPr/>
            </p:nvSpPr>
            <p:spPr>
              <a:xfrm>
                <a:off x="-7856925" y="2391000"/>
                <a:ext cx="115100" cy="73425"/>
              </a:xfrm>
              <a:custGeom>
                <a:rect b="b" l="l" r="r" t="t"/>
                <a:pathLst>
                  <a:path extrusionOk="0" h="2937" w="4604">
                    <a:moveTo>
                      <a:pt x="501" y="1"/>
                    </a:moveTo>
                    <a:cubicBezTo>
                      <a:pt x="200" y="1"/>
                      <a:pt x="0" y="368"/>
                      <a:pt x="200" y="635"/>
                    </a:cubicBezTo>
                    <a:cubicBezTo>
                      <a:pt x="868" y="1402"/>
                      <a:pt x="1702" y="2036"/>
                      <a:pt x="2636" y="2536"/>
                    </a:cubicBezTo>
                    <a:cubicBezTo>
                      <a:pt x="2869" y="2670"/>
                      <a:pt x="3103" y="2836"/>
                      <a:pt x="3336" y="2903"/>
                    </a:cubicBezTo>
                    <a:cubicBezTo>
                      <a:pt x="3413" y="2926"/>
                      <a:pt x="3491" y="2937"/>
                      <a:pt x="3569" y="2937"/>
                    </a:cubicBezTo>
                    <a:cubicBezTo>
                      <a:pt x="3833" y="2937"/>
                      <a:pt x="4098" y="2816"/>
                      <a:pt x="4303" y="2636"/>
                    </a:cubicBezTo>
                    <a:cubicBezTo>
                      <a:pt x="4470" y="2403"/>
                      <a:pt x="4604" y="2136"/>
                      <a:pt x="4470" y="1902"/>
                    </a:cubicBezTo>
                    <a:cubicBezTo>
                      <a:pt x="4437" y="1802"/>
                      <a:pt x="4303" y="1702"/>
                      <a:pt x="4270" y="1569"/>
                    </a:cubicBezTo>
                    <a:cubicBezTo>
                      <a:pt x="4170" y="1469"/>
                      <a:pt x="4103" y="1235"/>
                      <a:pt x="4170" y="1068"/>
                    </a:cubicBezTo>
                    <a:cubicBezTo>
                      <a:pt x="3036" y="468"/>
                      <a:pt x="1802" y="68"/>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2"/>
              <p:cNvSpPr/>
              <p:nvPr/>
            </p:nvSpPr>
            <p:spPr>
              <a:xfrm>
                <a:off x="-7732675" y="2983075"/>
                <a:ext cx="68400" cy="48875"/>
              </a:xfrm>
              <a:custGeom>
                <a:rect b="b" l="l" r="r" t="t"/>
                <a:pathLst>
                  <a:path extrusionOk="0" h="1955" w="2736">
                    <a:moveTo>
                      <a:pt x="1503" y="1"/>
                    </a:moveTo>
                    <a:cubicBezTo>
                      <a:pt x="1031" y="1"/>
                      <a:pt x="559" y="250"/>
                      <a:pt x="201" y="635"/>
                    </a:cubicBezTo>
                    <a:cubicBezTo>
                      <a:pt x="134" y="735"/>
                      <a:pt x="34" y="869"/>
                      <a:pt x="1" y="1036"/>
                    </a:cubicBezTo>
                    <a:cubicBezTo>
                      <a:pt x="1" y="1202"/>
                      <a:pt x="34" y="1369"/>
                      <a:pt x="167" y="1403"/>
                    </a:cubicBezTo>
                    <a:cubicBezTo>
                      <a:pt x="223" y="1444"/>
                      <a:pt x="285" y="1463"/>
                      <a:pt x="345" y="1463"/>
                    </a:cubicBezTo>
                    <a:cubicBezTo>
                      <a:pt x="429" y="1463"/>
                      <a:pt x="509" y="1427"/>
                      <a:pt x="568" y="1369"/>
                    </a:cubicBezTo>
                    <a:cubicBezTo>
                      <a:pt x="701" y="1303"/>
                      <a:pt x="801" y="1169"/>
                      <a:pt x="868" y="1069"/>
                    </a:cubicBezTo>
                    <a:cubicBezTo>
                      <a:pt x="1168" y="735"/>
                      <a:pt x="1568" y="535"/>
                      <a:pt x="2002" y="402"/>
                    </a:cubicBezTo>
                    <a:lnTo>
                      <a:pt x="2002" y="402"/>
                    </a:lnTo>
                    <a:cubicBezTo>
                      <a:pt x="1835" y="635"/>
                      <a:pt x="1668" y="836"/>
                      <a:pt x="1535" y="1069"/>
                    </a:cubicBezTo>
                    <a:cubicBezTo>
                      <a:pt x="1468" y="1336"/>
                      <a:pt x="1402" y="1636"/>
                      <a:pt x="1535" y="1870"/>
                    </a:cubicBezTo>
                    <a:cubicBezTo>
                      <a:pt x="1568" y="1903"/>
                      <a:pt x="1568" y="1936"/>
                      <a:pt x="1635" y="1936"/>
                    </a:cubicBezTo>
                    <a:cubicBezTo>
                      <a:pt x="1653" y="1949"/>
                      <a:pt x="1673" y="1954"/>
                      <a:pt x="1693" y="1954"/>
                    </a:cubicBezTo>
                    <a:cubicBezTo>
                      <a:pt x="1781" y="1954"/>
                      <a:pt x="1875" y="1845"/>
                      <a:pt x="1902" y="1736"/>
                    </a:cubicBezTo>
                    <a:cubicBezTo>
                      <a:pt x="2202" y="1102"/>
                      <a:pt x="2736" y="168"/>
                      <a:pt x="1802" y="35"/>
                    </a:cubicBezTo>
                    <a:cubicBezTo>
                      <a:pt x="1703" y="12"/>
                      <a:pt x="1603" y="1"/>
                      <a:pt x="15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2"/>
              <p:cNvSpPr/>
              <p:nvPr/>
            </p:nvSpPr>
            <p:spPr>
              <a:xfrm>
                <a:off x="-7635100" y="3001700"/>
                <a:ext cx="69225" cy="49100"/>
              </a:xfrm>
              <a:custGeom>
                <a:rect b="b" l="l" r="r" t="t"/>
                <a:pathLst>
                  <a:path extrusionOk="0" h="1964" w="2769">
                    <a:moveTo>
                      <a:pt x="1548" y="1"/>
                    </a:moveTo>
                    <a:cubicBezTo>
                      <a:pt x="1070" y="1"/>
                      <a:pt x="544" y="229"/>
                      <a:pt x="234" y="624"/>
                    </a:cubicBezTo>
                    <a:cubicBezTo>
                      <a:pt x="134" y="758"/>
                      <a:pt x="67" y="891"/>
                      <a:pt x="0" y="1058"/>
                    </a:cubicBezTo>
                    <a:cubicBezTo>
                      <a:pt x="0" y="1191"/>
                      <a:pt x="67" y="1391"/>
                      <a:pt x="167" y="1425"/>
                    </a:cubicBezTo>
                    <a:cubicBezTo>
                      <a:pt x="214" y="1448"/>
                      <a:pt x="266" y="1460"/>
                      <a:pt x="319" y="1460"/>
                    </a:cubicBezTo>
                    <a:cubicBezTo>
                      <a:pt x="415" y="1460"/>
                      <a:pt x="515" y="1423"/>
                      <a:pt x="601" y="1358"/>
                    </a:cubicBezTo>
                    <a:cubicBezTo>
                      <a:pt x="734" y="1291"/>
                      <a:pt x="801" y="1158"/>
                      <a:pt x="901" y="1091"/>
                    </a:cubicBezTo>
                    <a:cubicBezTo>
                      <a:pt x="1168" y="758"/>
                      <a:pt x="1601" y="524"/>
                      <a:pt x="2002" y="424"/>
                    </a:cubicBezTo>
                    <a:lnTo>
                      <a:pt x="2002" y="424"/>
                    </a:lnTo>
                    <a:cubicBezTo>
                      <a:pt x="1835" y="624"/>
                      <a:pt x="1668" y="824"/>
                      <a:pt x="1568" y="1091"/>
                    </a:cubicBezTo>
                    <a:cubicBezTo>
                      <a:pt x="1468" y="1325"/>
                      <a:pt x="1435" y="1625"/>
                      <a:pt x="1568" y="1858"/>
                    </a:cubicBezTo>
                    <a:cubicBezTo>
                      <a:pt x="1601" y="1925"/>
                      <a:pt x="1601" y="1959"/>
                      <a:pt x="1635" y="1959"/>
                    </a:cubicBezTo>
                    <a:cubicBezTo>
                      <a:pt x="1649" y="1962"/>
                      <a:pt x="1663" y="1964"/>
                      <a:pt x="1677" y="1964"/>
                    </a:cubicBezTo>
                    <a:cubicBezTo>
                      <a:pt x="1796" y="1964"/>
                      <a:pt x="1905" y="1848"/>
                      <a:pt x="1935" y="1758"/>
                    </a:cubicBezTo>
                    <a:cubicBezTo>
                      <a:pt x="2235" y="1125"/>
                      <a:pt x="2769" y="157"/>
                      <a:pt x="1802" y="24"/>
                    </a:cubicBezTo>
                    <a:cubicBezTo>
                      <a:pt x="1720" y="8"/>
                      <a:pt x="1635" y="1"/>
                      <a:pt x="1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79" name="Google Shape;1479;p22"/>
          <p:cNvSpPr/>
          <p:nvPr/>
        </p:nvSpPr>
        <p:spPr>
          <a:xfrm flipH="1">
            <a:off x="-3125225" y="1720125"/>
            <a:ext cx="5162994" cy="3909700"/>
          </a:xfrm>
          <a:custGeom>
            <a:rect b="b" l="l" r="r" t="t"/>
            <a:pathLst>
              <a:path extrusionOk="0" h="135836" w="178805">
                <a:moveTo>
                  <a:pt x="37325" y="1"/>
                </a:moveTo>
                <a:cubicBezTo>
                  <a:pt x="36506" y="1"/>
                  <a:pt x="35687" y="20"/>
                  <a:pt x="34867" y="59"/>
                </a:cubicBezTo>
                <a:cubicBezTo>
                  <a:pt x="25728" y="475"/>
                  <a:pt x="16305" y="3741"/>
                  <a:pt x="10388" y="10775"/>
                </a:cubicBezTo>
                <a:cubicBezTo>
                  <a:pt x="4493" y="17788"/>
                  <a:pt x="3178" y="28965"/>
                  <a:pt x="8941" y="36109"/>
                </a:cubicBezTo>
                <a:cubicBezTo>
                  <a:pt x="11199" y="38936"/>
                  <a:pt x="14332" y="40930"/>
                  <a:pt x="16853" y="43538"/>
                </a:cubicBezTo>
                <a:cubicBezTo>
                  <a:pt x="19373" y="46146"/>
                  <a:pt x="21301" y="49850"/>
                  <a:pt x="20337" y="53312"/>
                </a:cubicBezTo>
                <a:cubicBezTo>
                  <a:pt x="19417" y="56490"/>
                  <a:pt x="16392" y="58572"/>
                  <a:pt x="13368" y="59931"/>
                </a:cubicBezTo>
                <a:cubicBezTo>
                  <a:pt x="10366" y="61289"/>
                  <a:pt x="7079" y="62297"/>
                  <a:pt x="4668" y="64577"/>
                </a:cubicBezTo>
                <a:cubicBezTo>
                  <a:pt x="0" y="68960"/>
                  <a:pt x="241" y="76827"/>
                  <a:pt x="3594" y="82306"/>
                </a:cubicBezTo>
                <a:cubicBezTo>
                  <a:pt x="6925" y="87785"/>
                  <a:pt x="12557" y="91379"/>
                  <a:pt x="18080" y="94600"/>
                </a:cubicBezTo>
                <a:cubicBezTo>
                  <a:pt x="45013" y="110291"/>
                  <a:pt x="74160" y="121797"/>
                  <a:pt x="103527" y="132206"/>
                </a:cubicBezTo>
                <a:cubicBezTo>
                  <a:pt x="110192" y="134574"/>
                  <a:pt x="117230" y="135835"/>
                  <a:pt x="124208" y="135835"/>
                </a:cubicBezTo>
                <a:cubicBezTo>
                  <a:pt x="133636" y="135835"/>
                  <a:pt x="142956" y="133533"/>
                  <a:pt x="151104" y="128546"/>
                </a:cubicBezTo>
                <a:cubicBezTo>
                  <a:pt x="165305" y="119868"/>
                  <a:pt x="175123" y="104374"/>
                  <a:pt x="176964" y="87872"/>
                </a:cubicBezTo>
                <a:cubicBezTo>
                  <a:pt x="178805" y="71326"/>
                  <a:pt x="172647" y="54079"/>
                  <a:pt x="160703" y="42464"/>
                </a:cubicBezTo>
                <a:cubicBezTo>
                  <a:pt x="148365" y="30477"/>
                  <a:pt x="131271" y="24998"/>
                  <a:pt x="114857" y="19892"/>
                </a:cubicBezTo>
                <a:cubicBezTo>
                  <a:pt x="98070" y="14676"/>
                  <a:pt x="79135" y="7882"/>
                  <a:pt x="62020" y="3850"/>
                </a:cubicBezTo>
                <a:cubicBezTo>
                  <a:pt x="53899" y="1935"/>
                  <a:pt x="45650" y="1"/>
                  <a:pt x="37325"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0" name="Google Shape;1480;p22"/>
          <p:cNvGrpSpPr/>
          <p:nvPr/>
        </p:nvGrpSpPr>
        <p:grpSpPr>
          <a:xfrm flipH="1">
            <a:off x="-21829" y="4448761"/>
            <a:ext cx="9193242" cy="775831"/>
            <a:chOff x="-1975" y="4448714"/>
            <a:chExt cx="9143865" cy="775831"/>
          </a:xfrm>
        </p:grpSpPr>
        <p:grpSp>
          <p:nvGrpSpPr>
            <p:cNvPr id="1481" name="Google Shape;1481;p22"/>
            <p:cNvGrpSpPr/>
            <p:nvPr/>
          </p:nvGrpSpPr>
          <p:grpSpPr>
            <a:xfrm>
              <a:off x="-1975" y="4448714"/>
              <a:ext cx="9143865" cy="775831"/>
              <a:chOff x="-1975" y="4372514"/>
              <a:chExt cx="9143865" cy="775831"/>
            </a:xfrm>
          </p:grpSpPr>
          <p:grpSp>
            <p:nvGrpSpPr>
              <p:cNvPr id="1482" name="Google Shape;1482;p22"/>
              <p:cNvGrpSpPr/>
              <p:nvPr/>
            </p:nvGrpSpPr>
            <p:grpSpPr>
              <a:xfrm>
                <a:off x="-1975" y="4372514"/>
                <a:ext cx="9143865" cy="775831"/>
                <a:chOff x="-1667166" y="4067717"/>
                <a:chExt cx="9130170" cy="775831"/>
              </a:xfrm>
            </p:grpSpPr>
            <p:sp>
              <p:nvSpPr>
                <p:cNvPr id="1483" name="Google Shape;1483;p22"/>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2"/>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2"/>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2"/>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2"/>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2"/>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2"/>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2"/>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2"/>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2"/>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2"/>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2"/>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2"/>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2"/>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2"/>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2"/>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2"/>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2"/>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2"/>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2"/>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2"/>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2"/>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2"/>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2"/>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2"/>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2"/>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2"/>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2"/>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2"/>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2"/>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2"/>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2"/>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2"/>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2"/>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2"/>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2"/>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2"/>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2"/>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1" name="Google Shape;1521;p22"/>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2"/>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2"/>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2"/>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5" name="Google Shape;1525;p22"/>
            <p:cNvGrpSpPr/>
            <p:nvPr/>
          </p:nvGrpSpPr>
          <p:grpSpPr>
            <a:xfrm>
              <a:off x="4395577" y="4761375"/>
              <a:ext cx="317075" cy="150526"/>
              <a:chOff x="2964652" y="4501287"/>
              <a:chExt cx="317075" cy="150526"/>
            </a:xfrm>
          </p:grpSpPr>
          <p:sp>
            <p:nvSpPr>
              <p:cNvPr id="1526" name="Google Shape;1526;p22"/>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2"/>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2"/>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2"/>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2"/>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2"/>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2"/>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3" name="Google Shape;1533;p22"/>
            <p:cNvGrpSpPr/>
            <p:nvPr/>
          </p:nvGrpSpPr>
          <p:grpSpPr>
            <a:xfrm>
              <a:off x="2000952" y="4886087"/>
              <a:ext cx="317074" cy="150526"/>
              <a:chOff x="1295018" y="4348890"/>
              <a:chExt cx="316599" cy="150526"/>
            </a:xfrm>
          </p:grpSpPr>
          <p:sp>
            <p:nvSpPr>
              <p:cNvPr id="1534" name="Google Shape;1534;p22"/>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2"/>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2"/>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2"/>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2"/>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2"/>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2"/>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1" name="Google Shape;1541;p22"/>
            <p:cNvGrpSpPr/>
            <p:nvPr/>
          </p:nvGrpSpPr>
          <p:grpSpPr>
            <a:xfrm>
              <a:off x="6953952" y="4886087"/>
              <a:ext cx="317074" cy="150526"/>
              <a:chOff x="1295018" y="4348890"/>
              <a:chExt cx="316599" cy="150526"/>
            </a:xfrm>
          </p:grpSpPr>
          <p:sp>
            <p:nvSpPr>
              <p:cNvPr id="1542" name="Google Shape;1542;p22"/>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2"/>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2"/>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2"/>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2"/>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2"/>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2"/>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49" name="Google Shape;1549;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50" name="Google Shape;1550;p22"/>
          <p:cNvSpPr txBox="1"/>
          <p:nvPr>
            <p:ph idx="1" type="subTitle"/>
          </p:nvPr>
        </p:nvSpPr>
        <p:spPr>
          <a:xfrm>
            <a:off x="2017052" y="2084668"/>
            <a:ext cx="21507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1" name="Google Shape;1551;p22"/>
          <p:cNvSpPr txBox="1"/>
          <p:nvPr>
            <p:ph idx="2" type="subTitle"/>
          </p:nvPr>
        </p:nvSpPr>
        <p:spPr>
          <a:xfrm>
            <a:off x="4962829" y="2084668"/>
            <a:ext cx="21507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2" name="Google Shape;1552;p22"/>
          <p:cNvSpPr txBox="1"/>
          <p:nvPr>
            <p:ph idx="3" type="subTitle"/>
          </p:nvPr>
        </p:nvSpPr>
        <p:spPr>
          <a:xfrm>
            <a:off x="2017052" y="3518073"/>
            <a:ext cx="21507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3" name="Google Shape;1553;p22"/>
          <p:cNvSpPr txBox="1"/>
          <p:nvPr>
            <p:ph idx="4" type="subTitle"/>
          </p:nvPr>
        </p:nvSpPr>
        <p:spPr>
          <a:xfrm>
            <a:off x="4962829" y="3518073"/>
            <a:ext cx="21507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4" name="Google Shape;1554;p22"/>
          <p:cNvSpPr txBox="1"/>
          <p:nvPr>
            <p:ph idx="5" type="subTitle"/>
          </p:nvPr>
        </p:nvSpPr>
        <p:spPr>
          <a:xfrm>
            <a:off x="2017052" y="1778725"/>
            <a:ext cx="2150700" cy="40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55" name="Google Shape;1555;p22"/>
          <p:cNvSpPr txBox="1"/>
          <p:nvPr>
            <p:ph idx="6" type="subTitle"/>
          </p:nvPr>
        </p:nvSpPr>
        <p:spPr>
          <a:xfrm>
            <a:off x="4962826" y="1778725"/>
            <a:ext cx="2150700" cy="40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56" name="Google Shape;1556;p22"/>
          <p:cNvSpPr txBox="1"/>
          <p:nvPr>
            <p:ph idx="7" type="subTitle"/>
          </p:nvPr>
        </p:nvSpPr>
        <p:spPr>
          <a:xfrm>
            <a:off x="2017052" y="3212180"/>
            <a:ext cx="2150700" cy="40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57" name="Google Shape;1557;p22"/>
          <p:cNvSpPr txBox="1"/>
          <p:nvPr>
            <p:ph idx="8" type="subTitle"/>
          </p:nvPr>
        </p:nvSpPr>
        <p:spPr>
          <a:xfrm>
            <a:off x="4962826" y="3212180"/>
            <a:ext cx="2150700" cy="40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58" name="Google Shape;1558;p22"/>
          <p:cNvSpPr/>
          <p:nvPr/>
        </p:nvSpPr>
        <p:spPr>
          <a:xfrm>
            <a:off x="614105" y="977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2"/>
          <p:cNvSpPr/>
          <p:nvPr/>
        </p:nvSpPr>
        <p:spPr>
          <a:xfrm>
            <a:off x="99863" y="762450"/>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2"/>
          <p:cNvSpPr/>
          <p:nvPr/>
        </p:nvSpPr>
        <p:spPr>
          <a:xfrm>
            <a:off x="6118500" y="91274"/>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562" name="Shape 1562"/>
        <p:cNvGrpSpPr/>
        <p:nvPr/>
      </p:nvGrpSpPr>
      <p:grpSpPr>
        <a:xfrm>
          <a:off x="0" y="0"/>
          <a:ext cx="0" cy="0"/>
          <a:chOff x="0" y="0"/>
          <a:chExt cx="0" cy="0"/>
        </a:xfrm>
      </p:grpSpPr>
      <p:grpSp>
        <p:nvGrpSpPr>
          <p:cNvPr id="1563" name="Google Shape;1563;p23"/>
          <p:cNvGrpSpPr/>
          <p:nvPr/>
        </p:nvGrpSpPr>
        <p:grpSpPr>
          <a:xfrm flipH="1">
            <a:off x="-21829" y="4448761"/>
            <a:ext cx="9193242" cy="775831"/>
            <a:chOff x="-1975" y="4448714"/>
            <a:chExt cx="9143865" cy="775831"/>
          </a:xfrm>
        </p:grpSpPr>
        <p:grpSp>
          <p:nvGrpSpPr>
            <p:cNvPr id="1564" name="Google Shape;1564;p23"/>
            <p:cNvGrpSpPr/>
            <p:nvPr/>
          </p:nvGrpSpPr>
          <p:grpSpPr>
            <a:xfrm>
              <a:off x="-1975" y="4448714"/>
              <a:ext cx="9143865" cy="775831"/>
              <a:chOff x="-1975" y="4372514"/>
              <a:chExt cx="9143865" cy="775831"/>
            </a:xfrm>
          </p:grpSpPr>
          <p:grpSp>
            <p:nvGrpSpPr>
              <p:cNvPr id="1565" name="Google Shape;1565;p23"/>
              <p:cNvGrpSpPr/>
              <p:nvPr/>
            </p:nvGrpSpPr>
            <p:grpSpPr>
              <a:xfrm>
                <a:off x="-1975" y="4372514"/>
                <a:ext cx="9143865" cy="775831"/>
                <a:chOff x="-1667166" y="4067717"/>
                <a:chExt cx="9130170" cy="775831"/>
              </a:xfrm>
            </p:grpSpPr>
            <p:sp>
              <p:nvSpPr>
                <p:cNvPr id="1566" name="Google Shape;1566;p23"/>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3"/>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3"/>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3"/>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3"/>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3"/>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3"/>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3"/>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3"/>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3"/>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3"/>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3"/>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3"/>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3"/>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3"/>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3"/>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3"/>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3"/>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3"/>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3"/>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3"/>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3"/>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3"/>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3"/>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3"/>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3"/>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3"/>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3"/>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3"/>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3"/>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3"/>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3"/>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3"/>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3"/>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3"/>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3"/>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3"/>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3"/>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23"/>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3"/>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3"/>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3"/>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8" name="Google Shape;1608;p23"/>
            <p:cNvGrpSpPr/>
            <p:nvPr/>
          </p:nvGrpSpPr>
          <p:grpSpPr>
            <a:xfrm>
              <a:off x="4395577" y="4761375"/>
              <a:ext cx="317075" cy="150526"/>
              <a:chOff x="2964652" y="4501287"/>
              <a:chExt cx="317075" cy="150526"/>
            </a:xfrm>
          </p:grpSpPr>
          <p:sp>
            <p:nvSpPr>
              <p:cNvPr id="1609" name="Google Shape;1609;p23"/>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3"/>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3"/>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3"/>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3"/>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3"/>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3"/>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6" name="Google Shape;1616;p23"/>
            <p:cNvGrpSpPr/>
            <p:nvPr/>
          </p:nvGrpSpPr>
          <p:grpSpPr>
            <a:xfrm>
              <a:off x="2000952" y="4886087"/>
              <a:ext cx="317074" cy="150526"/>
              <a:chOff x="1295018" y="4348890"/>
              <a:chExt cx="316599" cy="150526"/>
            </a:xfrm>
          </p:grpSpPr>
          <p:sp>
            <p:nvSpPr>
              <p:cNvPr id="1617" name="Google Shape;1617;p23"/>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3"/>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3"/>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3"/>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3"/>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3"/>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3"/>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4" name="Google Shape;1624;p23"/>
            <p:cNvGrpSpPr/>
            <p:nvPr/>
          </p:nvGrpSpPr>
          <p:grpSpPr>
            <a:xfrm>
              <a:off x="6953952" y="4886087"/>
              <a:ext cx="317074" cy="150526"/>
              <a:chOff x="1295018" y="4348890"/>
              <a:chExt cx="316599" cy="150526"/>
            </a:xfrm>
          </p:grpSpPr>
          <p:sp>
            <p:nvSpPr>
              <p:cNvPr id="1625" name="Google Shape;1625;p23"/>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3"/>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3"/>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3"/>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3"/>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3"/>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3"/>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32" name="Google Shape;1632;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33" name="Google Shape;1633;p23"/>
          <p:cNvSpPr txBox="1"/>
          <p:nvPr>
            <p:ph idx="1" type="subTitle"/>
          </p:nvPr>
        </p:nvSpPr>
        <p:spPr>
          <a:xfrm>
            <a:off x="907675" y="1812178"/>
            <a:ext cx="21795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4" name="Google Shape;1634;p23"/>
          <p:cNvSpPr txBox="1"/>
          <p:nvPr>
            <p:ph idx="2" type="subTitle"/>
          </p:nvPr>
        </p:nvSpPr>
        <p:spPr>
          <a:xfrm>
            <a:off x="3481821" y="1812178"/>
            <a:ext cx="21795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5" name="Google Shape;1635;p23"/>
          <p:cNvSpPr txBox="1"/>
          <p:nvPr>
            <p:ph idx="3" type="subTitle"/>
          </p:nvPr>
        </p:nvSpPr>
        <p:spPr>
          <a:xfrm>
            <a:off x="907675" y="3016976"/>
            <a:ext cx="21795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6" name="Google Shape;1636;p23"/>
          <p:cNvSpPr txBox="1"/>
          <p:nvPr>
            <p:ph idx="4" type="subTitle"/>
          </p:nvPr>
        </p:nvSpPr>
        <p:spPr>
          <a:xfrm>
            <a:off x="3481821" y="3016976"/>
            <a:ext cx="21795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7" name="Google Shape;1637;p23"/>
          <p:cNvSpPr txBox="1"/>
          <p:nvPr>
            <p:ph idx="5" type="subTitle"/>
          </p:nvPr>
        </p:nvSpPr>
        <p:spPr>
          <a:xfrm>
            <a:off x="6056725" y="1812178"/>
            <a:ext cx="21795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8" name="Google Shape;1638;p23"/>
          <p:cNvSpPr txBox="1"/>
          <p:nvPr>
            <p:ph idx="6" type="subTitle"/>
          </p:nvPr>
        </p:nvSpPr>
        <p:spPr>
          <a:xfrm>
            <a:off x="6056725" y="3016976"/>
            <a:ext cx="2179500" cy="64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9" name="Google Shape;1639;p23"/>
          <p:cNvSpPr txBox="1"/>
          <p:nvPr>
            <p:ph idx="7" type="subTitle"/>
          </p:nvPr>
        </p:nvSpPr>
        <p:spPr>
          <a:xfrm>
            <a:off x="907675" y="1539700"/>
            <a:ext cx="2179500" cy="42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40" name="Google Shape;1640;p23"/>
          <p:cNvSpPr txBox="1"/>
          <p:nvPr>
            <p:ph idx="8" type="subTitle"/>
          </p:nvPr>
        </p:nvSpPr>
        <p:spPr>
          <a:xfrm>
            <a:off x="3481821" y="1539700"/>
            <a:ext cx="2179500" cy="42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41" name="Google Shape;1641;p23"/>
          <p:cNvSpPr txBox="1"/>
          <p:nvPr>
            <p:ph idx="9" type="subTitle"/>
          </p:nvPr>
        </p:nvSpPr>
        <p:spPr>
          <a:xfrm>
            <a:off x="907675" y="2744375"/>
            <a:ext cx="2179500" cy="42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42" name="Google Shape;1642;p23"/>
          <p:cNvSpPr txBox="1"/>
          <p:nvPr>
            <p:ph idx="13" type="subTitle"/>
          </p:nvPr>
        </p:nvSpPr>
        <p:spPr>
          <a:xfrm>
            <a:off x="3481821" y="2744375"/>
            <a:ext cx="2179500" cy="42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43" name="Google Shape;1643;p23"/>
          <p:cNvSpPr txBox="1"/>
          <p:nvPr>
            <p:ph idx="14" type="subTitle"/>
          </p:nvPr>
        </p:nvSpPr>
        <p:spPr>
          <a:xfrm>
            <a:off x="6056725" y="1539700"/>
            <a:ext cx="2179500" cy="42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44" name="Google Shape;1644;p23"/>
          <p:cNvSpPr txBox="1"/>
          <p:nvPr>
            <p:ph idx="15" type="subTitle"/>
          </p:nvPr>
        </p:nvSpPr>
        <p:spPr>
          <a:xfrm>
            <a:off x="6056725" y="2744375"/>
            <a:ext cx="2179500" cy="42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45" name="Google Shape;1645;p23"/>
          <p:cNvSpPr/>
          <p:nvPr/>
        </p:nvSpPr>
        <p:spPr>
          <a:xfrm>
            <a:off x="82879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3"/>
          <p:cNvSpPr/>
          <p:nvPr/>
        </p:nvSpPr>
        <p:spPr>
          <a:xfrm>
            <a:off x="672788"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3"/>
          <p:cNvSpPr/>
          <p:nvPr/>
        </p:nvSpPr>
        <p:spPr>
          <a:xfrm flipH="1">
            <a:off x="-59250" y="3713024"/>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3"/>
          <p:cNvSpPr/>
          <p:nvPr/>
        </p:nvSpPr>
        <p:spPr>
          <a:xfrm>
            <a:off x="143950" y="695224"/>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650" name="Shape 1650"/>
        <p:cNvGrpSpPr/>
        <p:nvPr/>
      </p:nvGrpSpPr>
      <p:grpSpPr>
        <a:xfrm>
          <a:off x="0" y="0"/>
          <a:ext cx="0" cy="0"/>
          <a:chOff x="0" y="0"/>
          <a:chExt cx="0" cy="0"/>
        </a:xfrm>
      </p:grpSpPr>
      <p:grpSp>
        <p:nvGrpSpPr>
          <p:cNvPr id="1651" name="Google Shape;1651;p24"/>
          <p:cNvGrpSpPr/>
          <p:nvPr/>
        </p:nvGrpSpPr>
        <p:grpSpPr>
          <a:xfrm>
            <a:off x="6888104" y="0"/>
            <a:ext cx="2361768" cy="5085859"/>
            <a:chOff x="6888104" y="0"/>
            <a:chExt cx="2361768" cy="5085859"/>
          </a:xfrm>
        </p:grpSpPr>
        <p:grpSp>
          <p:nvGrpSpPr>
            <p:cNvPr id="1652" name="Google Shape;1652;p24"/>
            <p:cNvGrpSpPr/>
            <p:nvPr/>
          </p:nvGrpSpPr>
          <p:grpSpPr>
            <a:xfrm>
              <a:off x="6888104" y="0"/>
              <a:ext cx="2361768" cy="5085859"/>
              <a:chOff x="6850925" y="0"/>
              <a:chExt cx="2361768" cy="5085859"/>
            </a:xfrm>
          </p:grpSpPr>
          <p:sp>
            <p:nvSpPr>
              <p:cNvPr id="1653" name="Google Shape;1653;p24"/>
              <p:cNvSpPr/>
              <p:nvPr/>
            </p:nvSpPr>
            <p:spPr>
              <a:xfrm>
                <a:off x="8640693" y="1047075"/>
                <a:ext cx="572000" cy="4038784"/>
              </a:xfrm>
              <a:custGeom>
                <a:rect b="b" l="l" r="r" t="t"/>
                <a:pathLst>
                  <a:path extrusionOk="0" h="106179" w="22880">
                    <a:moveTo>
                      <a:pt x="20140" y="0"/>
                    </a:moveTo>
                    <a:lnTo>
                      <a:pt x="5479" y="2586"/>
                    </a:lnTo>
                    <a:cubicBezTo>
                      <a:pt x="5479" y="2586"/>
                      <a:pt x="11615" y="41420"/>
                      <a:pt x="0" y="99911"/>
                    </a:cubicBezTo>
                    <a:lnTo>
                      <a:pt x="22880" y="106179"/>
                    </a:lnTo>
                    <a:lnTo>
                      <a:pt x="22880" y="106179"/>
                    </a:lnTo>
                    <a:lnTo>
                      <a:pt x="2014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4"/>
              <p:cNvSpPr/>
              <p:nvPr/>
            </p:nvSpPr>
            <p:spPr>
              <a:xfrm>
                <a:off x="6850925" y="0"/>
                <a:ext cx="2329201" cy="1547894"/>
              </a:xfrm>
              <a:custGeom>
                <a:rect b="b" l="l" r="r" t="t"/>
                <a:pathLst>
                  <a:path extrusionOk="0" h="42324" w="79815">
                    <a:moveTo>
                      <a:pt x="2367" y="1"/>
                    </a:moveTo>
                    <a:cubicBezTo>
                      <a:pt x="0" y="3726"/>
                      <a:pt x="636" y="8372"/>
                      <a:pt x="3945" y="11681"/>
                    </a:cubicBezTo>
                    <a:cubicBezTo>
                      <a:pt x="6935" y="14652"/>
                      <a:pt x="11975" y="16510"/>
                      <a:pt x="17081" y="16510"/>
                    </a:cubicBezTo>
                    <a:cubicBezTo>
                      <a:pt x="17663" y="16510"/>
                      <a:pt x="18245" y="16486"/>
                      <a:pt x="18825" y="16437"/>
                    </a:cubicBezTo>
                    <a:cubicBezTo>
                      <a:pt x="19921" y="21258"/>
                      <a:pt x="25334" y="25203"/>
                      <a:pt x="31711" y="26934"/>
                    </a:cubicBezTo>
                    <a:cubicBezTo>
                      <a:pt x="34901" y="27803"/>
                      <a:pt x="38283" y="28175"/>
                      <a:pt x="41693" y="28175"/>
                    </a:cubicBezTo>
                    <a:cubicBezTo>
                      <a:pt x="45077" y="28175"/>
                      <a:pt x="48488" y="27808"/>
                      <a:pt x="51764" y="27197"/>
                    </a:cubicBezTo>
                    <a:lnTo>
                      <a:pt x="51764" y="27197"/>
                    </a:lnTo>
                    <a:cubicBezTo>
                      <a:pt x="50142" y="32260"/>
                      <a:pt x="56410" y="36708"/>
                      <a:pt x="62436" y="39491"/>
                    </a:cubicBezTo>
                    <a:cubicBezTo>
                      <a:pt x="65132" y="40719"/>
                      <a:pt x="68003" y="41858"/>
                      <a:pt x="71158" y="42231"/>
                    </a:cubicBezTo>
                    <a:cubicBezTo>
                      <a:pt x="71707" y="42292"/>
                      <a:pt x="72268" y="42323"/>
                      <a:pt x="72830" y="42323"/>
                    </a:cubicBezTo>
                    <a:cubicBezTo>
                      <a:pt x="75480" y="42323"/>
                      <a:pt x="78170" y="41631"/>
                      <a:pt x="79815" y="40149"/>
                    </a:cubicBezTo>
                    <a:lnTo>
                      <a:pt x="779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4"/>
              <p:cNvSpPr/>
              <p:nvPr/>
            </p:nvSpPr>
            <p:spPr>
              <a:xfrm>
                <a:off x="7642560" y="671213"/>
                <a:ext cx="1116026" cy="515509"/>
              </a:xfrm>
              <a:custGeom>
                <a:rect b="b" l="l" r="r" t="t"/>
                <a:pathLst>
                  <a:path extrusionOk="0" fill="none" h="17665" w="38243">
                    <a:moveTo>
                      <a:pt x="38242" y="17664"/>
                    </a:moveTo>
                    <a:cubicBezTo>
                      <a:pt x="33224" y="14706"/>
                      <a:pt x="30638" y="9731"/>
                      <a:pt x="31711" y="5129"/>
                    </a:cubicBezTo>
                    <a:cubicBezTo>
                      <a:pt x="26233" y="6773"/>
                      <a:pt x="20184" y="7562"/>
                      <a:pt x="14355" y="6838"/>
                    </a:cubicBezTo>
                    <a:cubicBezTo>
                      <a:pt x="8503" y="6093"/>
                      <a:pt x="2959" y="3683"/>
                      <a:pt x="0" y="1"/>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4"/>
              <p:cNvSpPr/>
              <p:nvPr/>
            </p:nvSpPr>
            <p:spPr>
              <a:xfrm>
                <a:off x="8854368" y="1710425"/>
                <a:ext cx="161650" cy="2387834"/>
              </a:xfrm>
              <a:custGeom>
                <a:rect b="b" l="l" r="r" t="t"/>
                <a:pathLst>
                  <a:path extrusionOk="0" fill="none" h="77843" w="6466">
                    <a:moveTo>
                      <a:pt x="2389" y="0"/>
                    </a:moveTo>
                    <a:cubicBezTo>
                      <a:pt x="2389" y="0"/>
                      <a:pt x="6465" y="34933"/>
                      <a:pt x="0" y="77843"/>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7" name="Google Shape;1657;p24"/>
            <p:cNvGrpSpPr/>
            <p:nvPr/>
          </p:nvGrpSpPr>
          <p:grpSpPr>
            <a:xfrm>
              <a:off x="7828569" y="1621229"/>
              <a:ext cx="1109345" cy="893372"/>
              <a:chOff x="-8445675" y="2391000"/>
              <a:chExt cx="2256600" cy="1817275"/>
            </a:xfrm>
          </p:grpSpPr>
          <p:sp>
            <p:nvSpPr>
              <p:cNvPr id="1658" name="Google Shape;1658;p24"/>
              <p:cNvSpPr/>
              <p:nvPr/>
            </p:nvSpPr>
            <p:spPr>
              <a:xfrm>
                <a:off x="-8445675" y="2717075"/>
                <a:ext cx="2256600" cy="1491200"/>
              </a:xfrm>
              <a:custGeom>
                <a:rect b="b" l="l" r="r" t="t"/>
                <a:pathLst>
                  <a:path extrusionOk="0" h="59648" w="90264">
                    <a:moveTo>
                      <a:pt x="0" y="1"/>
                    </a:moveTo>
                    <a:lnTo>
                      <a:pt x="1334" y="6772"/>
                    </a:lnTo>
                    <a:cubicBezTo>
                      <a:pt x="1334" y="6772"/>
                      <a:pt x="77422" y="44299"/>
                      <a:pt x="85261" y="56741"/>
                    </a:cubicBezTo>
                    <a:cubicBezTo>
                      <a:pt x="86551" y="58791"/>
                      <a:pt x="87373" y="59647"/>
                      <a:pt x="87847" y="59647"/>
                    </a:cubicBezTo>
                    <a:cubicBezTo>
                      <a:pt x="90264" y="59647"/>
                      <a:pt x="83593" y="37327"/>
                      <a:pt x="83593" y="37327"/>
                    </a:cubicBezTo>
                    <a:cubicBezTo>
                      <a:pt x="83593" y="37327"/>
                      <a:pt x="24718" y="433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4"/>
              <p:cNvSpPr/>
              <p:nvPr/>
            </p:nvSpPr>
            <p:spPr>
              <a:xfrm>
                <a:off x="-7855250" y="2395850"/>
                <a:ext cx="784750" cy="770750"/>
              </a:xfrm>
              <a:custGeom>
                <a:rect b="b" l="l" r="r" t="t"/>
                <a:pathLst>
                  <a:path extrusionOk="0" h="30830" w="31390">
                    <a:moveTo>
                      <a:pt x="7150" y="0"/>
                    </a:moveTo>
                    <a:cubicBezTo>
                      <a:pt x="7059" y="0"/>
                      <a:pt x="6966" y="2"/>
                      <a:pt x="6872" y="7"/>
                    </a:cubicBezTo>
                    <a:lnTo>
                      <a:pt x="6438" y="7"/>
                    </a:lnTo>
                    <a:cubicBezTo>
                      <a:pt x="6338" y="7"/>
                      <a:pt x="6204" y="7"/>
                      <a:pt x="6071" y="40"/>
                    </a:cubicBezTo>
                    <a:cubicBezTo>
                      <a:pt x="6004" y="74"/>
                      <a:pt x="5871" y="74"/>
                      <a:pt x="5771" y="141"/>
                    </a:cubicBezTo>
                    <a:cubicBezTo>
                      <a:pt x="5737" y="141"/>
                      <a:pt x="5671" y="174"/>
                      <a:pt x="5604" y="174"/>
                    </a:cubicBezTo>
                    <a:cubicBezTo>
                      <a:pt x="5571" y="174"/>
                      <a:pt x="5537" y="207"/>
                      <a:pt x="5504" y="207"/>
                    </a:cubicBezTo>
                    <a:cubicBezTo>
                      <a:pt x="5404" y="241"/>
                      <a:pt x="5371" y="241"/>
                      <a:pt x="5270" y="307"/>
                    </a:cubicBezTo>
                    <a:cubicBezTo>
                      <a:pt x="5237" y="341"/>
                      <a:pt x="5170" y="341"/>
                      <a:pt x="5104" y="374"/>
                    </a:cubicBezTo>
                    <a:cubicBezTo>
                      <a:pt x="5070" y="374"/>
                      <a:pt x="5004" y="407"/>
                      <a:pt x="4937" y="474"/>
                    </a:cubicBezTo>
                    <a:lnTo>
                      <a:pt x="4703" y="574"/>
                    </a:lnTo>
                    <a:cubicBezTo>
                      <a:pt x="4670" y="641"/>
                      <a:pt x="4603" y="641"/>
                      <a:pt x="4570" y="674"/>
                    </a:cubicBezTo>
                    <a:cubicBezTo>
                      <a:pt x="4537" y="708"/>
                      <a:pt x="4503" y="708"/>
                      <a:pt x="4437" y="741"/>
                    </a:cubicBezTo>
                    <a:cubicBezTo>
                      <a:pt x="4370" y="841"/>
                      <a:pt x="4270" y="874"/>
                      <a:pt x="4203" y="974"/>
                    </a:cubicBezTo>
                    <a:lnTo>
                      <a:pt x="3936" y="1208"/>
                    </a:lnTo>
                    <a:cubicBezTo>
                      <a:pt x="3869" y="1308"/>
                      <a:pt x="3836" y="1375"/>
                      <a:pt x="3736" y="1475"/>
                    </a:cubicBezTo>
                    <a:cubicBezTo>
                      <a:pt x="3736" y="1508"/>
                      <a:pt x="3703" y="1542"/>
                      <a:pt x="3669" y="1575"/>
                    </a:cubicBezTo>
                    <a:cubicBezTo>
                      <a:pt x="3603" y="1675"/>
                      <a:pt x="3569" y="1708"/>
                      <a:pt x="3536" y="1742"/>
                    </a:cubicBezTo>
                    <a:cubicBezTo>
                      <a:pt x="3503" y="1808"/>
                      <a:pt x="3436" y="1842"/>
                      <a:pt x="3402" y="1908"/>
                    </a:cubicBezTo>
                    <a:cubicBezTo>
                      <a:pt x="3369" y="2009"/>
                      <a:pt x="3269" y="2075"/>
                      <a:pt x="3236" y="2175"/>
                    </a:cubicBezTo>
                    <a:cubicBezTo>
                      <a:pt x="3236" y="2209"/>
                      <a:pt x="3202" y="2309"/>
                      <a:pt x="3169" y="2342"/>
                    </a:cubicBezTo>
                    <a:lnTo>
                      <a:pt x="3036" y="2576"/>
                    </a:lnTo>
                    <a:cubicBezTo>
                      <a:pt x="3036" y="2642"/>
                      <a:pt x="3002" y="2676"/>
                      <a:pt x="3002" y="2709"/>
                    </a:cubicBezTo>
                    <a:cubicBezTo>
                      <a:pt x="2935" y="2842"/>
                      <a:pt x="2869" y="2976"/>
                      <a:pt x="2835" y="3076"/>
                    </a:cubicBezTo>
                    <a:cubicBezTo>
                      <a:pt x="2702" y="3343"/>
                      <a:pt x="2602" y="3676"/>
                      <a:pt x="2502" y="3977"/>
                    </a:cubicBezTo>
                    <a:cubicBezTo>
                      <a:pt x="2435" y="4043"/>
                      <a:pt x="2435" y="4143"/>
                      <a:pt x="2402" y="4210"/>
                    </a:cubicBezTo>
                    <a:cubicBezTo>
                      <a:pt x="2368" y="4344"/>
                      <a:pt x="2335" y="4410"/>
                      <a:pt x="2268" y="4544"/>
                    </a:cubicBezTo>
                    <a:cubicBezTo>
                      <a:pt x="2235" y="4677"/>
                      <a:pt x="2202" y="4744"/>
                      <a:pt x="2168" y="4877"/>
                    </a:cubicBezTo>
                    <a:cubicBezTo>
                      <a:pt x="2102" y="5011"/>
                      <a:pt x="2068" y="5077"/>
                      <a:pt x="2035" y="5211"/>
                    </a:cubicBezTo>
                    <a:cubicBezTo>
                      <a:pt x="1501" y="6879"/>
                      <a:pt x="901" y="8513"/>
                      <a:pt x="500" y="10181"/>
                    </a:cubicBezTo>
                    <a:cubicBezTo>
                      <a:pt x="167" y="11482"/>
                      <a:pt x="0" y="12816"/>
                      <a:pt x="33" y="14151"/>
                    </a:cubicBezTo>
                    <a:cubicBezTo>
                      <a:pt x="33" y="14918"/>
                      <a:pt x="133" y="15752"/>
                      <a:pt x="400" y="16519"/>
                    </a:cubicBezTo>
                    <a:cubicBezTo>
                      <a:pt x="734" y="17486"/>
                      <a:pt x="1201" y="18387"/>
                      <a:pt x="1768" y="19254"/>
                    </a:cubicBezTo>
                    <a:cubicBezTo>
                      <a:pt x="3803" y="22356"/>
                      <a:pt x="7105" y="24558"/>
                      <a:pt x="10741" y="25225"/>
                    </a:cubicBezTo>
                    <a:cubicBezTo>
                      <a:pt x="11567" y="25384"/>
                      <a:pt x="12406" y="25463"/>
                      <a:pt x="13243" y="25463"/>
                    </a:cubicBezTo>
                    <a:cubicBezTo>
                      <a:pt x="16089" y="25463"/>
                      <a:pt x="18921" y="24558"/>
                      <a:pt x="21215" y="22857"/>
                    </a:cubicBezTo>
                    <a:cubicBezTo>
                      <a:pt x="22449" y="24892"/>
                      <a:pt x="23717" y="27026"/>
                      <a:pt x="25285" y="28761"/>
                    </a:cubicBezTo>
                    <a:lnTo>
                      <a:pt x="25385" y="28861"/>
                    </a:lnTo>
                    <a:cubicBezTo>
                      <a:pt x="25885" y="29395"/>
                      <a:pt x="26386" y="29895"/>
                      <a:pt x="26953" y="30362"/>
                    </a:cubicBezTo>
                    <a:cubicBezTo>
                      <a:pt x="27219" y="30562"/>
                      <a:pt x="27553" y="30762"/>
                      <a:pt x="27887" y="30829"/>
                    </a:cubicBezTo>
                    <a:lnTo>
                      <a:pt x="27987" y="30829"/>
                    </a:lnTo>
                    <a:cubicBezTo>
                      <a:pt x="28053" y="30829"/>
                      <a:pt x="28120" y="30762"/>
                      <a:pt x="28153" y="30762"/>
                    </a:cubicBezTo>
                    <a:cubicBezTo>
                      <a:pt x="28387" y="30729"/>
                      <a:pt x="28554" y="30562"/>
                      <a:pt x="28620" y="30396"/>
                    </a:cubicBezTo>
                    <a:cubicBezTo>
                      <a:pt x="28620" y="30362"/>
                      <a:pt x="28654" y="30362"/>
                      <a:pt x="28654" y="30329"/>
                    </a:cubicBezTo>
                    <a:cubicBezTo>
                      <a:pt x="28821" y="29995"/>
                      <a:pt x="28821" y="29562"/>
                      <a:pt x="28821" y="29195"/>
                    </a:cubicBezTo>
                    <a:lnTo>
                      <a:pt x="28821" y="29128"/>
                    </a:lnTo>
                    <a:lnTo>
                      <a:pt x="28921" y="29128"/>
                    </a:lnTo>
                    <a:cubicBezTo>
                      <a:pt x="28971" y="29133"/>
                      <a:pt x="29022" y="29135"/>
                      <a:pt x="29075" y="29135"/>
                    </a:cubicBezTo>
                    <a:cubicBezTo>
                      <a:pt x="29406" y="29135"/>
                      <a:pt x="29776" y="29052"/>
                      <a:pt x="30122" y="28995"/>
                    </a:cubicBezTo>
                    <a:lnTo>
                      <a:pt x="30255" y="28995"/>
                    </a:lnTo>
                    <a:cubicBezTo>
                      <a:pt x="30422" y="28961"/>
                      <a:pt x="30589" y="28894"/>
                      <a:pt x="30755" y="28894"/>
                    </a:cubicBezTo>
                    <a:cubicBezTo>
                      <a:pt x="30922" y="28894"/>
                      <a:pt x="31089" y="28861"/>
                      <a:pt x="31156" y="28728"/>
                    </a:cubicBezTo>
                    <a:cubicBezTo>
                      <a:pt x="31156" y="28728"/>
                      <a:pt x="31222" y="28694"/>
                      <a:pt x="31222" y="28661"/>
                    </a:cubicBezTo>
                    <a:cubicBezTo>
                      <a:pt x="31256" y="28628"/>
                      <a:pt x="31256" y="28561"/>
                      <a:pt x="31256" y="28528"/>
                    </a:cubicBezTo>
                    <a:cubicBezTo>
                      <a:pt x="31256" y="28511"/>
                      <a:pt x="31256" y="28494"/>
                      <a:pt x="31272" y="28494"/>
                    </a:cubicBezTo>
                    <a:cubicBezTo>
                      <a:pt x="31289" y="28494"/>
                      <a:pt x="31322" y="28511"/>
                      <a:pt x="31389" y="28561"/>
                    </a:cubicBezTo>
                    <a:cubicBezTo>
                      <a:pt x="31389" y="27860"/>
                      <a:pt x="30855" y="27260"/>
                      <a:pt x="30355" y="26760"/>
                    </a:cubicBezTo>
                    <a:cubicBezTo>
                      <a:pt x="29921" y="26359"/>
                      <a:pt x="29521" y="25926"/>
                      <a:pt x="29087" y="25559"/>
                    </a:cubicBezTo>
                    <a:cubicBezTo>
                      <a:pt x="29054" y="25525"/>
                      <a:pt x="29054" y="25492"/>
                      <a:pt x="29021" y="25492"/>
                    </a:cubicBezTo>
                    <a:lnTo>
                      <a:pt x="26119" y="22723"/>
                    </a:lnTo>
                    <a:lnTo>
                      <a:pt x="26085" y="22690"/>
                    </a:lnTo>
                    <a:cubicBezTo>
                      <a:pt x="26085" y="22690"/>
                      <a:pt x="26119" y="22690"/>
                      <a:pt x="26119" y="22657"/>
                    </a:cubicBezTo>
                    <a:cubicBezTo>
                      <a:pt x="26219" y="22523"/>
                      <a:pt x="26285" y="22390"/>
                      <a:pt x="26352" y="22223"/>
                    </a:cubicBezTo>
                    <a:cubicBezTo>
                      <a:pt x="26386" y="22190"/>
                      <a:pt x="26386" y="22190"/>
                      <a:pt x="26386" y="22156"/>
                    </a:cubicBezTo>
                    <a:cubicBezTo>
                      <a:pt x="26452" y="21756"/>
                      <a:pt x="26419" y="21356"/>
                      <a:pt x="26285" y="20855"/>
                    </a:cubicBezTo>
                    <a:cubicBezTo>
                      <a:pt x="26285" y="20755"/>
                      <a:pt x="26285" y="20722"/>
                      <a:pt x="26252" y="20655"/>
                    </a:cubicBezTo>
                    <a:cubicBezTo>
                      <a:pt x="25552" y="18420"/>
                      <a:pt x="22916" y="15151"/>
                      <a:pt x="20081" y="11882"/>
                    </a:cubicBezTo>
                    <a:lnTo>
                      <a:pt x="20014" y="11816"/>
                    </a:lnTo>
                    <a:cubicBezTo>
                      <a:pt x="17846" y="9247"/>
                      <a:pt x="15511" y="6745"/>
                      <a:pt x="13910" y="4744"/>
                    </a:cubicBezTo>
                    <a:cubicBezTo>
                      <a:pt x="13243" y="3910"/>
                      <a:pt x="12542" y="3043"/>
                      <a:pt x="11775" y="2242"/>
                    </a:cubicBezTo>
                    <a:cubicBezTo>
                      <a:pt x="10502" y="969"/>
                      <a:pt x="9048" y="0"/>
                      <a:pt x="7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4"/>
              <p:cNvSpPr/>
              <p:nvPr/>
            </p:nvSpPr>
            <p:spPr>
              <a:xfrm>
                <a:off x="-7856925" y="2395000"/>
                <a:ext cx="317750" cy="395175"/>
              </a:xfrm>
              <a:custGeom>
                <a:rect b="b" l="l" r="r" t="t"/>
                <a:pathLst>
                  <a:path extrusionOk="0" h="15807" w="12710">
                    <a:moveTo>
                      <a:pt x="7084" y="1"/>
                    </a:moveTo>
                    <a:cubicBezTo>
                      <a:pt x="6992" y="1"/>
                      <a:pt x="6899" y="3"/>
                      <a:pt x="6805" y="8"/>
                    </a:cubicBezTo>
                    <a:cubicBezTo>
                      <a:pt x="3703" y="74"/>
                      <a:pt x="2836" y="2843"/>
                      <a:pt x="2035" y="5345"/>
                    </a:cubicBezTo>
                    <a:cubicBezTo>
                      <a:pt x="1501" y="7013"/>
                      <a:pt x="934" y="8614"/>
                      <a:pt x="501" y="10282"/>
                    </a:cubicBezTo>
                    <a:cubicBezTo>
                      <a:pt x="167" y="11583"/>
                      <a:pt x="0" y="12917"/>
                      <a:pt x="34" y="14251"/>
                    </a:cubicBezTo>
                    <a:cubicBezTo>
                      <a:pt x="134" y="14351"/>
                      <a:pt x="267" y="14418"/>
                      <a:pt x="367" y="14518"/>
                    </a:cubicBezTo>
                    <a:cubicBezTo>
                      <a:pt x="590" y="14642"/>
                      <a:pt x="886" y="14710"/>
                      <a:pt x="1160" y="14710"/>
                    </a:cubicBezTo>
                    <a:cubicBezTo>
                      <a:pt x="1256" y="14710"/>
                      <a:pt x="1349" y="14702"/>
                      <a:pt x="1435" y="14685"/>
                    </a:cubicBezTo>
                    <a:cubicBezTo>
                      <a:pt x="1868" y="14551"/>
                      <a:pt x="2202" y="14218"/>
                      <a:pt x="2502" y="13884"/>
                    </a:cubicBezTo>
                    <a:cubicBezTo>
                      <a:pt x="2769" y="14652"/>
                      <a:pt x="3403" y="15219"/>
                      <a:pt x="4103" y="15552"/>
                    </a:cubicBezTo>
                    <a:cubicBezTo>
                      <a:pt x="4480" y="15723"/>
                      <a:pt x="4883" y="15807"/>
                      <a:pt x="5290" y="15807"/>
                    </a:cubicBezTo>
                    <a:cubicBezTo>
                      <a:pt x="5675" y="15807"/>
                      <a:pt x="6065" y="15732"/>
                      <a:pt x="6438" y="15586"/>
                    </a:cubicBezTo>
                    <a:cubicBezTo>
                      <a:pt x="6939" y="15385"/>
                      <a:pt x="7372" y="15052"/>
                      <a:pt x="7672" y="14585"/>
                    </a:cubicBezTo>
                    <a:cubicBezTo>
                      <a:pt x="8273" y="13751"/>
                      <a:pt x="8306" y="12717"/>
                      <a:pt x="8173" y="11749"/>
                    </a:cubicBezTo>
                    <a:lnTo>
                      <a:pt x="8173" y="11749"/>
                    </a:lnTo>
                    <a:cubicBezTo>
                      <a:pt x="8523" y="11911"/>
                      <a:pt x="8902" y="11986"/>
                      <a:pt x="9284" y="11986"/>
                    </a:cubicBezTo>
                    <a:cubicBezTo>
                      <a:pt x="10322" y="11986"/>
                      <a:pt x="11381" y="11435"/>
                      <a:pt x="11942" y="10582"/>
                    </a:cubicBezTo>
                    <a:cubicBezTo>
                      <a:pt x="12709" y="9414"/>
                      <a:pt x="12476" y="7680"/>
                      <a:pt x="11442" y="6779"/>
                    </a:cubicBezTo>
                    <a:cubicBezTo>
                      <a:pt x="11208" y="6612"/>
                      <a:pt x="10975" y="6446"/>
                      <a:pt x="10775" y="6279"/>
                    </a:cubicBezTo>
                    <a:cubicBezTo>
                      <a:pt x="11642" y="5245"/>
                      <a:pt x="11875" y="3777"/>
                      <a:pt x="11775" y="2409"/>
                    </a:cubicBezTo>
                    <a:cubicBezTo>
                      <a:pt x="11709" y="2376"/>
                      <a:pt x="11709" y="2309"/>
                      <a:pt x="11709" y="2243"/>
                    </a:cubicBezTo>
                    <a:cubicBezTo>
                      <a:pt x="10436" y="970"/>
                      <a:pt x="8981" y="1"/>
                      <a:pt x="70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4"/>
              <p:cNvSpPr/>
              <p:nvPr/>
            </p:nvSpPr>
            <p:spPr>
              <a:xfrm>
                <a:off x="-7504175" y="2695400"/>
                <a:ext cx="300225" cy="266050"/>
              </a:xfrm>
              <a:custGeom>
                <a:rect b="b" l="l" r="r" t="t"/>
                <a:pathLst>
                  <a:path extrusionOk="0" h="10642" w="12009">
                    <a:moveTo>
                      <a:pt x="0" y="0"/>
                    </a:moveTo>
                    <a:lnTo>
                      <a:pt x="0" y="34"/>
                    </a:lnTo>
                    <a:cubicBezTo>
                      <a:pt x="567" y="1068"/>
                      <a:pt x="1268" y="2035"/>
                      <a:pt x="2069" y="2969"/>
                    </a:cubicBezTo>
                    <a:lnTo>
                      <a:pt x="2169" y="3036"/>
                    </a:lnTo>
                    <a:cubicBezTo>
                      <a:pt x="4604" y="5838"/>
                      <a:pt x="7839" y="7939"/>
                      <a:pt x="10942" y="10074"/>
                    </a:cubicBezTo>
                    <a:lnTo>
                      <a:pt x="11442" y="10408"/>
                    </a:lnTo>
                    <a:cubicBezTo>
                      <a:pt x="11609" y="10508"/>
                      <a:pt x="11775" y="10575"/>
                      <a:pt x="12009" y="10641"/>
                    </a:cubicBezTo>
                    <a:lnTo>
                      <a:pt x="12009" y="10575"/>
                    </a:lnTo>
                    <a:cubicBezTo>
                      <a:pt x="11775" y="10508"/>
                      <a:pt x="11609" y="10475"/>
                      <a:pt x="11509" y="10374"/>
                    </a:cubicBezTo>
                    <a:lnTo>
                      <a:pt x="11008" y="10041"/>
                    </a:lnTo>
                    <a:cubicBezTo>
                      <a:pt x="7839" y="7906"/>
                      <a:pt x="4604" y="5738"/>
                      <a:pt x="2169" y="2969"/>
                    </a:cubicBezTo>
                    <a:cubicBezTo>
                      <a:pt x="2169" y="2902"/>
                      <a:pt x="2102" y="2869"/>
                      <a:pt x="2069" y="2836"/>
                    </a:cubicBezTo>
                    <a:cubicBezTo>
                      <a:pt x="1335" y="1968"/>
                      <a:pt x="668" y="1001"/>
                      <a:pt x="67"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4"/>
              <p:cNvSpPr/>
              <p:nvPr/>
            </p:nvSpPr>
            <p:spPr>
              <a:xfrm>
                <a:off x="-7453300" y="2687900"/>
                <a:ext cx="96750" cy="83400"/>
              </a:xfrm>
              <a:custGeom>
                <a:rect b="b" l="l" r="r" t="t"/>
                <a:pathLst>
                  <a:path extrusionOk="0" h="3336" w="3870">
                    <a:moveTo>
                      <a:pt x="3736" y="0"/>
                    </a:moveTo>
                    <a:cubicBezTo>
                      <a:pt x="3236" y="100"/>
                      <a:pt x="2836" y="367"/>
                      <a:pt x="2535" y="767"/>
                    </a:cubicBezTo>
                    <a:cubicBezTo>
                      <a:pt x="2135" y="1301"/>
                      <a:pt x="2035" y="2102"/>
                      <a:pt x="2302" y="2702"/>
                    </a:cubicBezTo>
                    <a:cubicBezTo>
                      <a:pt x="2035" y="2535"/>
                      <a:pt x="1735" y="2435"/>
                      <a:pt x="1468" y="2335"/>
                    </a:cubicBezTo>
                    <a:cubicBezTo>
                      <a:pt x="1342" y="2304"/>
                      <a:pt x="1187" y="2272"/>
                      <a:pt x="1023" y="2272"/>
                    </a:cubicBezTo>
                    <a:cubicBezTo>
                      <a:pt x="838" y="2272"/>
                      <a:pt x="644" y="2312"/>
                      <a:pt x="467" y="2435"/>
                    </a:cubicBezTo>
                    <a:cubicBezTo>
                      <a:pt x="167" y="2535"/>
                      <a:pt x="0" y="2835"/>
                      <a:pt x="0" y="3102"/>
                    </a:cubicBezTo>
                    <a:lnTo>
                      <a:pt x="0" y="3269"/>
                    </a:lnTo>
                    <a:lnTo>
                      <a:pt x="0" y="3302"/>
                    </a:lnTo>
                    <a:cubicBezTo>
                      <a:pt x="0" y="3336"/>
                      <a:pt x="34" y="3336"/>
                      <a:pt x="34" y="3336"/>
                    </a:cubicBezTo>
                    <a:lnTo>
                      <a:pt x="67" y="3336"/>
                    </a:lnTo>
                    <a:cubicBezTo>
                      <a:pt x="134" y="3336"/>
                      <a:pt x="134" y="3336"/>
                      <a:pt x="134" y="3302"/>
                    </a:cubicBezTo>
                    <a:lnTo>
                      <a:pt x="134" y="3202"/>
                    </a:lnTo>
                    <a:cubicBezTo>
                      <a:pt x="67" y="2969"/>
                      <a:pt x="234" y="2669"/>
                      <a:pt x="534" y="2502"/>
                    </a:cubicBezTo>
                    <a:cubicBezTo>
                      <a:pt x="713" y="2412"/>
                      <a:pt x="902" y="2381"/>
                      <a:pt x="1079" y="2381"/>
                    </a:cubicBezTo>
                    <a:cubicBezTo>
                      <a:pt x="1232" y="2381"/>
                      <a:pt x="1378" y="2404"/>
                      <a:pt x="1501" y="2435"/>
                    </a:cubicBezTo>
                    <a:cubicBezTo>
                      <a:pt x="1868" y="2502"/>
                      <a:pt x="2202" y="2669"/>
                      <a:pt x="2469" y="2936"/>
                    </a:cubicBezTo>
                    <a:lnTo>
                      <a:pt x="2502" y="2936"/>
                    </a:lnTo>
                    <a:lnTo>
                      <a:pt x="2502" y="2869"/>
                    </a:lnTo>
                    <a:lnTo>
                      <a:pt x="2502" y="2835"/>
                    </a:lnTo>
                    <a:cubicBezTo>
                      <a:pt x="2168" y="2202"/>
                      <a:pt x="2268" y="1434"/>
                      <a:pt x="2669" y="834"/>
                    </a:cubicBezTo>
                    <a:cubicBezTo>
                      <a:pt x="2735" y="701"/>
                      <a:pt x="2836" y="601"/>
                      <a:pt x="2969" y="500"/>
                    </a:cubicBezTo>
                    <a:cubicBezTo>
                      <a:pt x="3002" y="500"/>
                      <a:pt x="3002" y="467"/>
                      <a:pt x="3036" y="467"/>
                    </a:cubicBezTo>
                    <a:cubicBezTo>
                      <a:pt x="3303" y="234"/>
                      <a:pt x="3569" y="134"/>
                      <a:pt x="3870" y="100"/>
                    </a:cubicBezTo>
                    <a:cubicBezTo>
                      <a:pt x="3870" y="33"/>
                      <a:pt x="3836" y="0"/>
                      <a:pt x="3736"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4"/>
              <p:cNvSpPr/>
              <p:nvPr/>
            </p:nvSpPr>
            <p:spPr>
              <a:xfrm>
                <a:off x="-7394100" y="2754600"/>
                <a:ext cx="196000" cy="192675"/>
              </a:xfrm>
              <a:custGeom>
                <a:rect b="b" l="l" r="r" t="t"/>
                <a:pathLst>
                  <a:path extrusionOk="0" h="7707" w="7840">
                    <a:moveTo>
                      <a:pt x="1" y="1"/>
                    </a:moveTo>
                    <a:lnTo>
                      <a:pt x="1" y="67"/>
                    </a:lnTo>
                    <a:cubicBezTo>
                      <a:pt x="34" y="67"/>
                      <a:pt x="34" y="134"/>
                      <a:pt x="101" y="167"/>
                    </a:cubicBezTo>
                    <a:cubicBezTo>
                      <a:pt x="1101" y="1535"/>
                      <a:pt x="2336" y="2736"/>
                      <a:pt x="3536" y="3903"/>
                    </a:cubicBezTo>
                    <a:lnTo>
                      <a:pt x="4437" y="4804"/>
                    </a:lnTo>
                    <a:cubicBezTo>
                      <a:pt x="5471" y="5838"/>
                      <a:pt x="6539" y="6939"/>
                      <a:pt x="7806" y="7706"/>
                    </a:cubicBezTo>
                    <a:cubicBezTo>
                      <a:pt x="7839" y="7673"/>
                      <a:pt x="7839" y="7673"/>
                      <a:pt x="7839" y="7639"/>
                    </a:cubicBezTo>
                    <a:cubicBezTo>
                      <a:pt x="6605" y="6839"/>
                      <a:pt x="5538" y="5805"/>
                      <a:pt x="4437" y="4671"/>
                    </a:cubicBezTo>
                    <a:lnTo>
                      <a:pt x="3536" y="3803"/>
                    </a:lnTo>
                    <a:cubicBezTo>
                      <a:pt x="2336" y="2636"/>
                      <a:pt x="1101" y="1435"/>
                      <a:pt x="101" y="34"/>
                    </a:cubicBezTo>
                    <a:lnTo>
                      <a:pt x="34" y="1"/>
                    </a:ln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4"/>
              <p:cNvSpPr/>
              <p:nvPr/>
            </p:nvSpPr>
            <p:spPr>
              <a:xfrm>
                <a:off x="-7378250" y="2697900"/>
                <a:ext cx="178475" cy="215175"/>
              </a:xfrm>
              <a:custGeom>
                <a:rect b="b" l="l" r="r" t="t"/>
                <a:pathLst>
                  <a:path extrusionOk="0" h="8607" w="7139">
                    <a:moveTo>
                      <a:pt x="0" y="0"/>
                    </a:moveTo>
                    <a:lnTo>
                      <a:pt x="0" y="67"/>
                    </a:lnTo>
                    <a:cubicBezTo>
                      <a:pt x="1335" y="1468"/>
                      <a:pt x="2569" y="3003"/>
                      <a:pt x="3736" y="4504"/>
                    </a:cubicBezTo>
                    <a:cubicBezTo>
                      <a:pt x="4804" y="5905"/>
                      <a:pt x="5905" y="7306"/>
                      <a:pt x="7139" y="8607"/>
                    </a:cubicBezTo>
                    <a:cubicBezTo>
                      <a:pt x="7139" y="8573"/>
                      <a:pt x="7072" y="8473"/>
                      <a:pt x="7039" y="8406"/>
                    </a:cubicBezTo>
                    <a:cubicBezTo>
                      <a:pt x="5871" y="7139"/>
                      <a:pt x="4837" y="5805"/>
                      <a:pt x="3803" y="4470"/>
                    </a:cubicBezTo>
                    <a:cubicBezTo>
                      <a:pt x="2636" y="2969"/>
                      <a:pt x="1368" y="1435"/>
                      <a:pt x="34"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4"/>
              <p:cNvSpPr/>
              <p:nvPr/>
            </p:nvSpPr>
            <p:spPr>
              <a:xfrm>
                <a:off x="-7221475" y="3027300"/>
                <a:ext cx="90925" cy="87575"/>
              </a:xfrm>
              <a:custGeom>
                <a:rect b="b" l="l" r="r" t="t"/>
                <a:pathLst>
                  <a:path extrusionOk="0" h="3503" w="3637">
                    <a:moveTo>
                      <a:pt x="3636" y="1"/>
                    </a:moveTo>
                    <a:lnTo>
                      <a:pt x="3636" y="1"/>
                    </a:lnTo>
                    <a:cubicBezTo>
                      <a:pt x="3470" y="101"/>
                      <a:pt x="3370" y="167"/>
                      <a:pt x="3236" y="301"/>
                    </a:cubicBezTo>
                    <a:cubicBezTo>
                      <a:pt x="3203" y="301"/>
                      <a:pt x="3203" y="301"/>
                      <a:pt x="3169" y="334"/>
                    </a:cubicBezTo>
                    <a:cubicBezTo>
                      <a:pt x="3069" y="434"/>
                      <a:pt x="3036" y="501"/>
                      <a:pt x="2936" y="601"/>
                    </a:cubicBezTo>
                    <a:cubicBezTo>
                      <a:pt x="2536" y="1135"/>
                      <a:pt x="2335" y="1835"/>
                      <a:pt x="2402" y="2502"/>
                    </a:cubicBezTo>
                    <a:cubicBezTo>
                      <a:pt x="2175" y="2403"/>
                      <a:pt x="1911" y="2352"/>
                      <a:pt x="1647" y="2352"/>
                    </a:cubicBezTo>
                    <a:cubicBezTo>
                      <a:pt x="1291" y="2352"/>
                      <a:pt x="936" y="2444"/>
                      <a:pt x="668" y="2636"/>
                    </a:cubicBezTo>
                    <a:cubicBezTo>
                      <a:pt x="534" y="2736"/>
                      <a:pt x="367" y="2836"/>
                      <a:pt x="267" y="2969"/>
                    </a:cubicBezTo>
                    <a:lnTo>
                      <a:pt x="234" y="3036"/>
                    </a:lnTo>
                    <a:cubicBezTo>
                      <a:pt x="167" y="3136"/>
                      <a:pt x="34" y="3270"/>
                      <a:pt x="0" y="3436"/>
                    </a:cubicBezTo>
                    <a:lnTo>
                      <a:pt x="67" y="3503"/>
                    </a:lnTo>
                    <a:cubicBezTo>
                      <a:pt x="134" y="3403"/>
                      <a:pt x="234" y="3236"/>
                      <a:pt x="301" y="3103"/>
                    </a:cubicBezTo>
                    <a:cubicBezTo>
                      <a:pt x="301" y="3069"/>
                      <a:pt x="301" y="3069"/>
                      <a:pt x="367" y="3036"/>
                    </a:cubicBezTo>
                    <a:cubicBezTo>
                      <a:pt x="434" y="2936"/>
                      <a:pt x="568" y="2803"/>
                      <a:pt x="701" y="2736"/>
                    </a:cubicBezTo>
                    <a:cubicBezTo>
                      <a:pt x="834" y="2636"/>
                      <a:pt x="901" y="2602"/>
                      <a:pt x="1035" y="2569"/>
                    </a:cubicBezTo>
                    <a:cubicBezTo>
                      <a:pt x="1068" y="2536"/>
                      <a:pt x="1068" y="2536"/>
                      <a:pt x="1101" y="2536"/>
                    </a:cubicBezTo>
                    <a:cubicBezTo>
                      <a:pt x="1282" y="2480"/>
                      <a:pt x="1463" y="2453"/>
                      <a:pt x="1642" y="2453"/>
                    </a:cubicBezTo>
                    <a:cubicBezTo>
                      <a:pt x="1891" y="2453"/>
                      <a:pt x="2136" y="2505"/>
                      <a:pt x="2369" y="2602"/>
                    </a:cubicBezTo>
                    <a:cubicBezTo>
                      <a:pt x="2402" y="2602"/>
                      <a:pt x="2402" y="2636"/>
                      <a:pt x="2436" y="2636"/>
                    </a:cubicBezTo>
                    <a:lnTo>
                      <a:pt x="2469" y="2636"/>
                    </a:lnTo>
                    <a:lnTo>
                      <a:pt x="2469" y="2602"/>
                    </a:lnTo>
                    <a:cubicBezTo>
                      <a:pt x="2402" y="2135"/>
                      <a:pt x="2469" y="1702"/>
                      <a:pt x="2636" y="1268"/>
                    </a:cubicBezTo>
                    <a:cubicBezTo>
                      <a:pt x="2636" y="1235"/>
                      <a:pt x="2702" y="1235"/>
                      <a:pt x="2702" y="1201"/>
                    </a:cubicBezTo>
                    <a:cubicBezTo>
                      <a:pt x="2769" y="1035"/>
                      <a:pt x="2869" y="868"/>
                      <a:pt x="2969" y="701"/>
                    </a:cubicBezTo>
                    <a:lnTo>
                      <a:pt x="3203" y="468"/>
                    </a:lnTo>
                    <a:cubicBezTo>
                      <a:pt x="3236" y="468"/>
                      <a:pt x="3236" y="434"/>
                      <a:pt x="3269" y="434"/>
                    </a:cubicBezTo>
                    <a:cubicBezTo>
                      <a:pt x="3370" y="301"/>
                      <a:pt x="3536" y="234"/>
                      <a:pt x="3636" y="134"/>
                    </a:cubicBezTo>
                    <a:cubicBezTo>
                      <a:pt x="3603" y="134"/>
                      <a:pt x="3603" y="101"/>
                      <a:pt x="3636"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4"/>
              <p:cNvSpPr/>
              <p:nvPr/>
            </p:nvSpPr>
            <p:spPr>
              <a:xfrm>
                <a:off x="-7215650" y="3104850"/>
                <a:ext cx="60075" cy="61750"/>
              </a:xfrm>
              <a:custGeom>
                <a:rect b="b" l="l" r="r" t="t"/>
                <a:pathLst>
                  <a:path extrusionOk="0" h="2470" w="2403">
                    <a:moveTo>
                      <a:pt x="1" y="1"/>
                    </a:moveTo>
                    <a:lnTo>
                      <a:pt x="1" y="34"/>
                    </a:lnTo>
                    <a:lnTo>
                      <a:pt x="34" y="101"/>
                    </a:lnTo>
                    <a:cubicBezTo>
                      <a:pt x="701" y="935"/>
                      <a:pt x="1469" y="1769"/>
                      <a:pt x="2303" y="2469"/>
                    </a:cubicBezTo>
                    <a:lnTo>
                      <a:pt x="2403" y="2469"/>
                    </a:lnTo>
                    <a:cubicBezTo>
                      <a:pt x="1569" y="1702"/>
                      <a:pt x="802" y="868"/>
                      <a:pt x="134" y="34"/>
                    </a:cubicBezTo>
                    <a:cubicBezTo>
                      <a:pt x="68" y="34"/>
                      <a:pt x="68" y="1"/>
                      <a:pt x="68"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4"/>
              <p:cNvSpPr/>
              <p:nvPr/>
            </p:nvSpPr>
            <p:spPr>
              <a:xfrm>
                <a:off x="-7195625" y="3092350"/>
                <a:ext cx="58400" cy="63400"/>
              </a:xfrm>
              <a:custGeom>
                <a:rect b="b" l="l" r="r" t="t"/>
                <a:pathLst>
                  <a:path extrusionOk="0" h="2536" w="2336">
                    <a:moveTo>
                      <a:pt x="1" y="0"/>
                    </a:moveTo>
                    <a:lnTo>
                      <a:pt x="1" y="34"/>
                    </a:lnTo>
                    <a:cubicBezTo>
                      <a:pt x="701" y="934"/>
                      <a:pt x="1435" y="1768"/>
                      <a:pt x="2269" y="2536"/>
                    </a:cubicBezTo>
                    <a:cubicBezTo>
                      <a:pt x="2269" y="2502"/>
                      <a:pt x="2336" y="2502"/>
                      <a:pt x="2336" y="2469"/>
                    </a:cubicBezTo>
                    <a:cubicBezTo>
                      <a:pt x="1502" y="1668"/>
                      <a:pt x="734" y="834"/>
                      <a:pt x="67" y="34"/>
                    </a:cubicBezTo>
                    <a:cubicBezTo>
                      <a:pt x="34" y="34"/>
                      <a:pt x="34" y="0"/>
                      <a:pt x="34"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4"/>
              <p:cNvSpPr/>
              <p:nvPr/>
            </p:nvSpPr>
            <p:spPr>
              <a:xfrm>
                <a:off x="-7163925" y="3093175"/>
                <a:ext cx="30875" cy="32550"/>
              </a:xfrm>
              <a:custGeom>
                <a:rect b="b" l="l" r="r" t="t"/>
                <a:pathLst>
                  <a:path extrusionOk="0" h="1302" w="1235">
                    <a:moveTo>
                      <a:pt x="0" y="1"/>
                    </a:moveTo>
                    <a:lnTo>
                      <a:pt x="0" y="67"/>
                    </a:lnTo>
                    <a:cubicBezTo>
                      <a:pt x="334" y="501"/>
                      <a:pt x="767" y="935"/>
                      <a:pt x="1168" y="1302"/>
                    </a:cubicBezTo>
                    <a:lnTo>
                      <a:pt x="1168" y="1235"/>
                    </a:lnTo>
                    <a:lnTo>
                      <a:pt x="1234" y="1235"/>
                    </a:lnTo>
                    <a:cubicBezTo>
                      <a:pt x="801" y="835"/>
                      <a:pt x="434" y="468"/>
                      <a:pt x="100" y="67"/>
                    </a:cubicBezTo>
                    <a:cubicBezTo>
                      <a:pt x="100" y="67"/>
                      <a:pt x="67" y="67"/>
                      <a:pt x="67"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4"/>
              <p:cNvSpPr/>
              <p:nvPr/>
            </p:nvSpPr>
            <p:spPr>
              <a:xfrm>
                <a:off x="-7157275" y="3058150"/>
                <a:ext cx="58400" cy="62575"/>
              </a:xfrm>
              <a:custGeom>
                <a:rect b="b" l="l" r="r" t="t"/>
                <a:pathLst>
                  <a:path extrusionOk="0" h="2503" w="2336">
                    <a:moveTo>
                      <a:pt x="1" y="1"/>
                    </a:moveTo>
                    <a:lnTo>
                      <a:pt x="1" y="34"/>
                    </a:lnTo>
                    <a:lnTo>
                      <a:pt x="34" y="67"/>
                    </a:lnTo>
                    <a:lnTo>
                      <a:pt x="2203" y="2503"/>
                    </a:lnTo>
                    <a:lnTo>
                      <a:pt x="2336" y="2503"/>
                    </a:lnTo>
                    <a:lnTo>
                      <a:pt x="68" y="1"/>
                    </a:ln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4"/>
              <p:cNvSpPr/>
              <p:nvPr/>
            </p:nvSpPr>
            <p:spPr>
              <a:xfrm>
                <a:off x="-7146425" y="3035725"/>
                <a:ext cx="72575" cy="76650"/>
              </a:xfrm>
              <a:custGeom>
                <a:rect b="b" l="l" r="r" t="t"/>
                <a:pathLst>
                  <a:path extrusionOk="0" h="3066" w="2903">
                    <a:moveTo>
                      <a:pt x="59" y="1"/>
                    </a:moveTo>
                    <a:cubicBezTo>
                      <a:pt x="49" y="1"/>
                      <a:pt x="34" y="30"/>
                      <a:pt x="34" y="30"/>
                    </a:cubicBezTo>
                    <a:cubicBezTo>
                      <a:pt x="1" y="64"/>
                      <a:pt x="1" y="97"/>
                      <a:pt x="34" y="97"/>
                    </a:cubicBezTo>
                    <a:lnTo>
                      <a:pt x="67" y="131"/>
                    </a:lnTo>
                    <a:cubicBezTo>
                      <a:pt x="101" y="131"/>
                      <a:pt x="101" y="131"/>
                      <a:pt x="134" y="197"/>
                    </a:cubicBezTo>
                    <a:cubicBezTo>
                      <a:pt x="1201" y="1031"/>
                      <a:pt x="2069" y="1965"/>
                      <a:pt x="2869" y="3066"/>
                    </a:cubicBezTo>
                    <a:cubicBezTo>
                      <a:pt x="2903" y="3033"/>
                      <a:pt x="2903" y="2966"/>
                      <a:pt x="2903" y="2933"/>
                    </a:cubicBezTo>
                    <a:cubicBezTo>
                      <a:pt x="2135" y="1898"/>
                      <a:pt x="1235" y="931"/>
                      <a:pt x="201" y="97"/>
                    </a:cubicBezTo>
                    <a:cubicBezTo>
                      <a:pt x="134" y="97"/>
                      <a:pt x="134" y="64"/>
                      <a:pt x="101" y="64"/>
                    </a:cubicBezTo>
                    <a:lnTo>
                      <a:pt x="67" y="30"/>
                    </a:lnTo>
                    <a:cubicBezTo>
                      <a:pt x="67" y="8"/>
                      <a:pt x="64" y="1"/>
                      <a:pt x="59"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4"/>
              <p:cNvSpPr/>
              <p:nvPr/>
            </p:nvSpPr>
            <p:spPr>
              <a:xfrm>
                <a:off x="-7796050" y="2624500"/>
                <a:ext cx="146800" cy="41700"/>
              </a:xfrm>
              <a:custGeom>
                <a:rect b="b" l="l" r="r" t="t"/>
                <a:pathLst>
                  <a:path extrusionOk="0" h="1668" w="5872">
                    <a:moveTo>
                      <a:pt x="5838" y="1"/>
                    </a:moveTo>
                    <a:cubicBezTo>
                      <a:pt x="5838" y="1"/>
                      <a:pt x="5771" y="1"/>
                      <a:pt x="5771" y="34"/>
                    </a:cubicBezTo>
                    <a:cubicBezTo>
                      <a:pt x="5538" y="535"/>
                      <a:pt x="4937" y="902"/>
                      <a:pt x="4370" y="935"/>
                    </a:cubicBezTo>
                    <a:cubicBezTo>
                      <a:pt x="4308" y="942"/>
                      <a:pt x="4247" y="945"/>
                      <a:pt x="4185" y="945"/>
                    </a:cubicBezTo>
                    <a:cubicBezTo>
                      <a:pt x="3654" y="945"/>
                      <a:pt x="3158" y="694"/>
                      <a:pt x="2769" y="335"/>
                    </a:cubicBezTo>
                    <a:lnTo>
                      <a:pt x="2736" y="335"/>
                    </a:lnTo>
                    <a:cubicBezTo>
                      <a:pt x="2702" y="335"/>
                      <a:pt x="2702" y="368"/>
                      <a:pt x="2702" y="368"/>
                    </a:cubicBezTo>
                    <a:cubicBezTo>
                      <a:pt x="2769" y="835"/>
                      <a:pt x="2502" y="1269"/>
                      <a:pt x="2069" y="1502"/>
                    </a:cubicBezTo>
                    <a:cubicBezTo>
                      <a:pt x="1922" y="1563"/>
                      <a:pt x="1752" y="1593"/>
                      <a:pt x="1579" y="1593"/>
                    </a:cubicBezTo>
                    <a:cubicBezTo>
                      <a:pt x="1279" y="1593"/>
                      <a:pt x="967" y="1504"/>
                      <a:pt x="734" y="1335"/>
                    </a:cubicBezTo>
                    <a:cubicBezTo>
                      <a:pt x="367" y="1035"/>
                      <a:pt x="100" y="635"/>
                      <a:pt x="67" y="134"/>
                    </a:cubicBezTo>
                    <a:cubicBezTo>
                      <a:pt x="67" y="68"/>
                      <a:pt x="67" y="68"/>
                      <a:pt x="34" y="68"/>
                    </a:cubicBezTo>
                    <a:cubicBezTo>
                      <a:pt x="0" y="68"/>
                      <a:pt x="0" y="68"/>
                      <a:pt x="0" y="134"/>
                    </a:cubicBezTo>
                    <a:cubicBezTo>
                      <a:pt x="34" y="635"/>
                      <a:pt x="267" y="1068"/>
                      <a:pt x="668" y="1369"/>
                    </a:cubicBezTo>
                    <a:cubicBezTo>
                      <a:pt x="834" y="1502"/>
                      <a:pt x="1034" y="1569"/>
                      <a:pt x="1235" y="1635"/>
                    </a:cubicBezTo>
                    <a:cubicBezTo>
                      <a:pt x="1319" y="1657"/>
                      <a:pt x="1404" y="1668"/>
                      <a:pt x="1490" y="1668"/>
                    </a:cubicBezTo>
                    <a:cubicBezTo>
                      <a:pt x="1677" y="1668"/>
                      <a:pt x="1874" y="1616"/>
                      <a:pt x="2102" y="1502"/>
                    </a:cubicBezTo>
                    <a:cubicBezTo>
                      <a:pt x="2536" y="1302"/>
                      <a:pt x="2836" y="868"/>
                      <a:pt x="2836" y="401"/>
                    </a:cubicBezTo>
                    <a:cubicBezTo>
                      <a:pt x="3238" y="804"/>
                      <a:pt x="3785" y="1005"/>
                      <a:pt x="4288" y="1005"/>
                    </a:cubicBezTo>
                    <a:cubicBezTo>
                      <a:pt x="4327" y="1005"/>
                      <a:pt x="4365" y="1004"/>
                      <a:pt x="4404" y="1002"/>
                    </a:cubicBezTo>
                    <a:cubicBezTo>
                      <a:pt x="5037" y="935"/>
                      <a:pt x="5604" y="568"/>
                      <a:pt x="5871" y="34"/>
                    </a:cubicBezTo>
                    <a:cubicBezTo>
                      <a:pt x="5871" y="34"/>
                      <a:pt x="5871" y="1"/>
                      <a:pt x="5838"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4"/>
              <p:cNvSpPr/>
              <p:nvPr/>
            </p:nvSpPr>
            <p:spPr>
              <a:xfrm>
                <a:off x="-7645950" y="2770450"/>
                <a:ext cx="135950" cy="57575"/>
              </a:xfrm>
              <a:custGeom>
                <a:rect b="b" l="l" r="r" t="t"/>
                <a:pathLst>
                  <a:path extrusionOk="0" h="2303" w="5438">
                    <a:moveTo>
                      <a:pt x="5371" y="0"/>
                    </a:moveTo>
                    <a:cubicBezTo>
                      <a:pt x="5082" y="267"/>
                      <a:pt x="4719" y="401"/>
                      <a:pt x="4341" y="401"/>
                    </a:cubicBezTo>
                    <a:cubicBezTo>
                      <a:pt x="4152" y="401"/>
                      <a:pt x="3959" y="367"/>
                      <a:pt x="3770" y="301"/>
                    </a:cubicBezTo>
                    <a:lnTo>
                      <a:pt x="3737" y="301"/>
                    </a:lnTo>
                    <a:lnTo>
                      <a:pt x="3737" y="334"/>
                    </a:lnTo>
                    <a:cubicBezTo>
                      <a:pt x="3737" y="701"/>
                      <a:pt x="3436" y="1135"/>
                      <a:pt x="3003" y="1235"/>
                    </a:cubicBezTo>
                    <a:cubicBezTo>
                      <a:pt x="2898" y="1261"/>
                      <a:pt x="2791" y="1273"/>
                      <a:pt x="2683" y="1273"/>
                    </a:cubicBezTo>
                    <a:cubicBezTo>
                      <a:pt x="2376" y="1273"/>
                      <a:pt x="2056" y="1174"/>
                      <a:pt x="1735" y="1001"/>
                    </a:cubicBezTo>
                    <a:lnTo>
                      <a:pt x="1702" y="1001"/>
                    </a:lnTo>
                    <a:lnTo>
                      <a:pt x="1702" y="1035"/>
                    </a:lnTo>
                    <a:cubicBezTo>
                      <a:pt x="1835" y="1502"/>
                      <a:pt x="1535" y="2035"/>
                      <a:pt x="1101" y="2169"/>
                    </a:cubicBezTo>
                    <a:cubicBezTo>
                      <a:pt x="1024" y="2191"/>
                      <a:pt x="942" y="2202"/>
                      <a:pt x="861" y="2202"/>
                    </a:cubicBezTo>
                    <a:cubicBezTo>
                      <a:pt x="697" y="2202"/>
                      <a:pt x="534" y="2158"/>
                      <a:pt x="401" y="2069"/>
                    </a:cubicBezTo>
                    <a:cubicBezTo>
                      <a:pt x="234" y="1969"/>
                      <a:pt x="101" y="1735"/>
                      <a:pt x="67" y="1535"/>
                    </a:cubicBezTo>
                    <a:cubicBezTo>
                      <a:pt x="67" y="1502"/>
                      <a:pt x="67" y="1502"/>
                      <a:pt x="34" y="1502"/>
                    </a:cubicBezTo>
                    <a:cubicBezTo>
                      <a:pt x="1" y="1502"/>
                      <a:pt x="1" y="1502"/>
                      <a:pt x="1" y="1535"/>
                    </a:cubicBezTo>
                    <a:cubicBezTo>
                      <a:pt x="1" y="1735"/>
                      <a:pt x="167" y="2002"/>
                      <a:pt x="368" y="2135"/>
                    </a:cubicBezTo>
                    <a:cubicBezTo>
                      <a:pt x="434" y="2169"/>
                      <a:pt x="568" y="2202"/>
                      <a:pt x="701" y="2235"/>
                    </a:cubicBezTo>
                    <a:cubicBezTo>
                      <a:pt x="868" y="2235"/>
                      <a:pt x="1001" y="2235"/>
                      <a:pt x="1068" y="2302"/>
                    </a:cubicBezTo>
                    <a:cubicBezTo>
                      <a:pt x="1502" y="2169"/>
                      <a:pt x="1769" y="1668"/>
                      <a:pt x="1735" y="1168"/>
                    </a:cubicBezTo>
                    <a:lnTo>
                      <a:pt x="1735" y="1168"/>
                    </a:lnTo>
                    <a:cubicBezTo>
                      <a:pt x="2036" y="1330"/>
                      <a:pt x="2337" y="1428"/>
                      <a:pt x="2627" y="1428"/>
                    </a:cubicBezTo>
                    <a:cubicBezTo>
                      <a:pt x="2755" y="1428"/>
                      <a:pt x="2880" y="1409"/>
                      <a:pt x="3003" y="1368"/>
                    </a:cubicBezTo>
                    <a:cubicBezTo>
                      <a:pt x="3436" y="1235"/>
                      <a:pt x="3837" y="834"/>
                      <a:pt x="3837" y="401"/>
                    </a:cubicBezTo>
                    <a:cubicBezTo>
                      <a:pt x="4012" y="477"/>
                      <a:pt x="4201" y="514"/>
                      <a:pt x="4391" y="514"/>
                    </a:cubicBezTo>
                    <a:cubicBezTo>
                      <a:pt x="4779" y="514"/>
                      <a:pt x="5169" y="359"/>
                      <a:pt x="5438" y="67"/>
                    </a:cubicBezTo>
                    <a:lnTo>
                      <a:pt x="5438" y="0"/>
                    </a:ln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4"/>
              <p:cNvSpPr/>
              <p:nvPr/>
            </p:nvSpPr>
            <p:spPr>
              <a:xfrm>
                <a:off x="-7550050" y="2814650"/>
                <a:ext cx="80100" cy="58825"/>
              </a:xfrm>
              <a:custGeom>
                <a:rect b="b" l="l" r="r" t="t"/>
                <a:pathLst>
                  <a:path extrusionOk="0" h="2353" w="3204">
                    <a:moveTo>
                      <a:pt x="3103" y="0"/>
                    </a:moveTo>
                    <a:cubicBezTo>
                      <a:pt x="3070" y="0"/>
                      <a:pt x="3070" y="0"/>
                      <a:pt x="3070" y="67"/>
                    </a:cubicBezTo>
                    <a:cubicBezTo>
                      <a:pt x="3103" y="401"/>
                      <a:pt x="3003" y="734"/>
                      <a:pt x="2736" y="934"/>
                    </a:cubicBezTo>
                    <a:cubicBezTo>
                      <a:pt x="2573" y="1074"/>
                      <a:pt x="2329" y="1132"/>
                      <a:pt x="2106" y="1132"/>
                    </a:cubicBezTo>
                    <a:cubicBezTo>
                      <a:pt x="2009" y="1132"/>
                      <a:pt x="1916" y="1121"/>
                      <a:pt x="1835" y="1101"/>
                    </a:cubicBezTo>
                    <a:lnTo>
                      <a:pt x="1769" y="1101"/>
                    </a:lnTo>
                    <a:lnTo>
                      <a:pt x="1769" y="1135"/>
                    </a:lnTo>
                    <a:cubicBezTo>
                      <a:pt x="1869" y="1602"/>
                      <a:pt x="1569" y="2035"/>
                      <a:pt x="1168" y="2202"/>
                    </a:cubicBezTo>
                    <a:cubicBezTo>
                      <a:pt x="1077" y="2230"/>
                      <a:pt x="982" y="2243"/>
                      <a:pt x="888" y="2243"/>
                    </a:cubicBezTo>
                    <a:cubicBezTo>
                      <a:pt x="537" y="2243"/>
                      <a:pt x="192" y="2058"/>
                      <a:pt x="34" y="1768"/>
                    </a:cubicBezTo>
                    <a:lnTo>
                      <a:pt x="1" y="1768"/>
                    </a:lnTo>
                    <a:lnTo>
                      <a:pt x="1" y="1802"/>
                    </a:lnTo>
                    <a:cubicBezTo>
                      <a:pt x="101" y="2069"/>
                      <a:pt x="401" y="2269"/>
                      <a:pt x="701" y="2302"/>
                    </a:cubicBezTo>
                    <a:cubicBezTo>
                      <a:pt x="785" y="2335"/>
                      <a:pt x="876" y="2352"/>
                      <a:pt x="951" y="2352"/>
                    </a:cubicBezTo>
                    <a:cubicBezTo>
                      <a:pt x="1026" y="2352"/>
                      <a:pt x="1085" y="2335"/>
                      <a:pt x="1102" y="2302"/>
                    </a:cubicBezTo>
                    <a:cubicBezTo>
                      <a:pt x="1569" y="2135"/>
                      <a:pt x="1869" y="1702"/>
                      <a:pt x="1835" y="1235"/>
                    </a:cubicBezTo>
                    <a:lnTo>
                      <a:pt x="1835" y="1235"/>
                    </a:lnTo>
                    <a:cubicBezTo>
                      <a:pt x="1916" y="1251"/>
                      <a:pt x="1999" y="1259"/>
                      <a:pt x="2082" y="1259"/>
                    </a:cubicBezTo>
                    <a:cubicBezTo>
                      <a:pt x="2339" y="1259"/>
                      <a:pt x="2593" y="1178"/>
                      <a:pt x="2769" y="1001"/>
                    </a:cubicBezTo>
                    <a:cubicBezTo>
                      <a:pt x="3036" y="768"/>
                      <a:pt x="3203" y="401"/>
                      <a:pt x="3170" y="67"/>
                    </a:cubicBezTo>
                    <a:cubicBezTo>
                      <a:pt x="3170" y="0"/>
                      <a:pt x="3170" y="0"/>
                      <a:pt x="3103"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4"/>
              <p:cNvSpPr/>
              <p:nvPr/>
            </p:nvSpPr>
            <p:spPr>
              <a:xfrm>
                <a:off x="-7703475" y="2433300"/>
                <a:ext cx="47550" cy="44100"/>
              </a:xfrm>
              <a:custGeom>
                <a:rect b="b" l="l" r="r" t="t"/>
                <a:pathLst>
                  <a:path extrusionOk="0" h="1764" w="1902">
                    <a:moveTo>
                      <a:pt x="983" y="0"/>
                    </a:moveTo>
                    <a:cubicBezTo>
                      <a:pt x="543" y="0"/>
                      <a:pt x="157" y="261"/>
                      <a:pt x="67" y="711"/>
                    </a:cubicBezTo>
                    <a:cubicBezTo>
                      <a:pt x="0" y="1211"/>
                      <a:pt x="300" y="1678"/>
                      <a:pt x="801" y="1745"/>
                    </a:cubicBezTo>
                    <a:cubicBezTo>
                      <a:pt x="865" y="1758"/>
                      <a:pt x="929" y="1764"/>
                      <a:pt x="991" y="1764"/>
                    </a:cubicBezTo>
                    <a:cubicBezTo>
                      <a:pt x="1407" y="1764"/>
                      <a:pt x="1748" y="1480"/>
                      <a:pt x="1835" y="1044"/>
                    </a:cubicBezTo>
                    <a:cubicBezTo>
                      <a:pt x="1901" y="611"/>
                      <a:pt x="1568" y="144"/>
                      <a:pt x="1134" y="10"/>
                    </a:cubicBezTo>
                    <a:cubicBezTo>
                      <a:pt x="1083" y="3"/>
                      <a:pt x="1033" y="0"/>
                      <a:pt x="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4"/>
              <p:cNvSpPr/>
              <p:nvPr/>
            </p:nvSpPr>
            <p:spPr>
              <a:xfrm>
                <a:off x="-7856925" y="2391000"/>
                <a:ext cx="115100" cy="73425"/>
              </a:xfrm>
              <a:custGeom>
                <a:rect b="b" l="l" r="r" t="t"/>
                <a:pathLst>
                  <a:path extrusionOk="0" h="2937" w="4604">
                    <a:moveTo>
                      <a:pt x="501" y="1"/>
                    </a:moveTo>
                    <a:cubicBezTo>
                      <a:pt x="200" y="1"/>
                      <a:pt x="0" y="368"/>
                      <a:pt x="200" y="635"/>
                    </a:cubicBezTo>
                    <a:cubicBezTo>
                      <a:pt x="868" y="1402"/>
                      <a:pt x="1702" y="2036"/>
                      <a:pt x="2636" y="2536"/>
                    </a:cubicBezTo>
                    <a:cubicBezTo>
                      <a:pt x="2869" y="2670"/>
                      <a:pt x="3103" y="2836"/>
                      <a:pt x="3336" y="2903"/>
                    </a:cubicBezTo>
                    <a:cubicBezTo>
                      <a:pt x="3413" y="2926"/>
                      <a:pt x="3491" y="2937"/>
                      <a:pt x="3569" y="2937"/>
                    </a:cubicBezTo>
                    <a:cubicBezTo>
                      <a:pt x="3833" y="2937"/>
                      <a:pt x="4098" y="2816"/>
                      <a:pt x="4303" y="2636"/>
                    </a:cubicBezTo>
                    <a:cubicBezTo>
                      <a:pt x="4470" y="2403"/>
                      <a:pt x="4604" y="2136"/>
                      <a:pt x="4470" y="1902"/>
                    </a:cubicBezTo>
                    <a:cubicBezTo>
                      <a:pt x="4437" y="1802"/>
                      <a:pt x="4303" y="1702"/>
                      <a:pt x="4270" y="1569"/>
                    </a:cubicBezTo>
                    <a:cubicBezTo>
                      <a:pt x="4170" y="1469"/>
                      <a:pt x="4103" y="1235"/>
                      <a:pt x="4170" y="1068"/>
                    </a:cubicBezTo>
                    <a:cubicBezTo>
                      <a:pt x="3036" y="468"/>
                      <a:pt x="1802" y="68"/>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4"/>
              <p:cNvSpPr/>
              <p:nvPr/>
            </p:nvSpPr>
            <p:spPr>
              <a:xfrm>
                <a:off x="-7732675" y="2983075"/>
                <a:ext cx="68400" cy="48875"/>
              </a:xfrm>
              <a:custGeom>
                <a:rect b="b" l="l" r="r" t="t"/>
                <a:pathLst>
                  <a:path extrusionOk="0" h="1955" w="2736">
                    <a:moveTo>
                      <a:pt x="1503" y="1"/>
                    </a:moveTo>
                    <a:cubicBezTo>
                      <a:pt x="1031" y="1"/>
                      <a:pt x="559" y="250"/>
                      <a:pt x="201" y="635"/>
                    </a:cubicBezTo>
                    <a:cubicBezTo>
                      <a:pt x="134" y="735"/>
                      <a:pt x="34" y="869"/>
                      <a:pt x="1" y="1036"/>
                    </a:cubicBezTo>
                    <a:cubicBezTo>
                      <a:pt x="1" y="1202"/>
                      <a:pt x="34" y="1369"/>
                      <a:pt x="167" y="1403"/>
                    </a:cubicBezTo>
                    <a:cubicBezTo>
                      <a:pt x="223" y="1444"/>
                      <a:pt x="285" y="1463"/>
                      <a:pt x="345" y="1463"/>
                    </a:cubicBezTo>
                    <a:cubicBezTo>
                      <a:pt x="429" y="1463"/>
                      <a:pt x="509" y="1427"/>
                      <a:pt x="568" y="1369"/>
                    </a:cubicBezTo>
                    <a:cubicBezTo>
                      <a:pt x="701" y="1303"/>
                      <a:pt x="801" y="1169"/>
                      <a:pt x="868" y="1069"/>
                    </a:cubicBezTo>
                    <a:cubicBezTo>
                      <a:pt x="1168" y="735"/>
                      <a:pt x="1568" y="535"/>
                      <a:pt x="2002" y="402"/>
                    </a:cubicBezTo>
                    <a:lnTo>
                      <a:pt x="2002" y="402"/>
                    </a:lnTo>
                    <a:cubicBezTo>
                      <a:pt x="1835" y="635"/>
                      <a:pt x="1668" y="836"/>
                      <a:pt x="1535" y="1069"/>
                    </a:cubicBezTo>
                    <a:cubicBezTo>
                      <a:pt x="1468" y="1336"/>
                      <a:pt x="1402" y="1636"/>
                      <a:pt x="1535" y="1870"/>
                    </a:cubicBezTo>
                    <a:cubicBezTo>
                      <a:pt x="1568" y="1903"/>
                      <a:pt x="1568" y="1936"/>
                      <a:pt x="1635" y="1936"/>
                    </a:cubicBezTo>
                    <a:cubicBezTo>
                      <a:pt x="1653" y="1949"/>
                      <a:pt x="1673" y="1954"/>
                      <a:pt x="1693" y="1954"/>
                    </a:cubicBezTo>
                    <a:cubicBezTo>
                      <a:pt x="1781" y="1954"/>
                      <a:pt x="1875" y="1845"/>
                      <a:pt x="1902" y="1736"/>
                    </a:cubicBezTo>
                    <a:cubicBezTo>
                      <a:pt x="2202" y="1102"/>
                      <a:pt x="2736" y="168"/>
                      <a:pt x="1802" y="35"/>
                    </a:cubicBezTo>
                    <a:cubicBezTo>
                      <a:pt x="1703" y="12"/>
                      <a:pt x="1603" y="1"/>
                      <a:pt x="15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4"/>
              <p:cNvSpPr/>
              <p:nvPr/>
            </p:nvSpPr>
            <p:spPr>
              <a:xfrm>
                <a:off x="-7635100" y="3001700"/>
                <a:ext cx="69225" cy="49100"/>
              </a:xfrm>
              <a:custGeom>
                <a:rect b="b" l="l" r="r" t="t"/>
                <a:pathLst>
                  <a:path extrusionOk="0" h="1964" w="2769">
                    <a:moveTo>
                      <a:pt x="1548" y="1"/>
                    </a:moveTo>
                    <a:cubicBezTo>
                      <a:pt x="1070" y="1"/>
                      <a:pt x="544" y="229"/>
                      <a:pt x="234" y="624"/>
                    </a:cubicBezTo>
                    <a:cubicBezTo>
                      <a:pt x="134" y="758"/>
                      <a:pt x="67" y="891"/>
                      <a:pt x="0" y="1058"/>
                    </a:cubicBezTo>
                    <a:cubicBezTo>
                      <a:pt x="0" y="1191"/>
                      <a:pt x="67" y="1391"/>
                      <a:pt x="167" y="1425"/>
                    </a:cubicBezTo>
                    <a:cubicBezTo>
                      <a:pt x="214" y="1448"/>
                      <a:pt x="266" y="1460"/>
                      <a:pt x="319" y="1460"/>
                    </a:cubicBezTo>
                    <a:cubicBezTo>
                      <a:pt x="415" y="1460"/>
                      <a:pt x="515" y="1423"/>
                      <a:pt x="601" y="1358"/>
                    </a:cubicBezTo>
                    <a:cubicBezTo>
                      <a:pt x="734" y="1291"/>
                      <a:pt x="801" y="1158"/>
                      <a:pt x="901" y="1091"/>
                    </a:cubicBezTo>
                    <a:cubicBezTo>
                      <a:pt x="1168" y="758"/>
                      <a:pt x="1601" y="524"/>
                      <a:pt x="2002" y="424"/>
                    </a:cubicBezTo>
                    <a:lnTo>
                      <a:pt x="2002" y="424"/>
                    </a:lnTo>
                    <a:cubicBezTo>
                      <a:pt x="1835" y="624"/>
                      <a:pt x="1668" y="824"/>
                      <a:pt x="1568" y="1091"/>
                    </a:cubicBezTo>
                    <a:cubicBezTo>
                      <a:pt x="1468" y="1325"/>
                      <a:pt x="1435" y="1625"/>
                      <a:pt x="1568" y="1858"/>
                    </a:cubicBezTo>
                    <a:cubicBezTo>
                      <a:pt x="1601" y="1925"/>
                      <a:pt x="1601" y="1959"/>
                      <a:pt x="1635" y="1959"/>
                    </a:cubicBezTo>
                    <a:cubicBezTo>
                      <a:pt x="1649" y="1962"/>
                      <a:pt x="1663" y="1964"/>
                      <a:pt x="1677" y="1964"/>
                    </a:cubicBezTo>
                    <a:cubicBezTo>
                      <a:pt x="1796" y="1964"/>
                      <a:pt x="1905" y="1848"/>
                      <a:pt x="1935" y="1758"/>
                    </a:cubicBezTo>
                    <a:cubicBezTo>
                      <a:pt x="2235" y="1125"/>
                      <a:pt x="2769" y="157"/>
                      <a:pt x="1802" y="24"/>
                    </a:cubicBezTo>
                    <a:cubicBezTo>
                      <a:pt x="1720" y="8"/>
                      <a:pt x="1635" y="1"/>
                      <a:pt x="1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78" name="Google Shape;1678;p24"/>
          <p:cNvSpPr/>
          <p:nvPr/>
        </p:nvSpPr>
        <p:spPr>
          <a:xfrm flipH="1">
            <a:off x="-2395137" y="1371162"/>
            <a:ext cx="5162994" cy="3909700"/>
          </a:xfrm>
          <a:custGeom>
            <a:rect b="b" l="l" r="r" t="t"/>
            <a:pathLst>
              <a:path extrusionOk="0" h="135836" w="178805">
                <a:moveTo>
                  <a:pt x="37325" y="1"/>
                </a:moveTo>
                <a:cubicBezTo>
                  <a:pt x="36506" y="1"/>
                  <a:pt x="35687" y="20"/>
                  <a:pt x="34867" y="59"/>
                </a:cubicBezTo>
                <a:cubicBezTo>
                  <a:pt x="25728" y="475"/>
                  <a:pt x="16305" y="3741"/>
                  <a:pt x="10388" y="10775"/>
                </a:cubicBezTo>
                <a:cubicBezTo>
                  <a:pt x="4493" y="17788"/>
                  <a:pt x="3178" y="28965"/>
                  <a:pt x="8941" y="36109"/>
                </a:cubicBezTo>
                <a:cubicBezTo>
                  <a:pt x="11199" y="38936"/>
                  <a:pt x="14332" y="40930"/>
                  <a:pt x="16853" y="43538"/>
                </a:cubicBezTo>
                <a:cubicBezTo>
                  <a:pt x="19373" y="46146"/>
                  <a:pt x="21301" y="49850"/>
                  <a:pt x="20337" y="53312"/>
                </a:cubicBezTo>
                <a:cubicBezTo>
                  <a:pt x="19417" y="56490"/>
                  <a:pt x="16392" y="58572"/>
                  <a:pt x="13368" y="59931"/>
                </a:cubicBezTo>
                <a:cubicBezTo>
                  <a:pt x="10366" y="61289"/>
                  <a:pt x="7079" y="62297"/>
                  <a:pt x="4668" y="64577"/>
                </a:cubicBezTo>
                <a:cubicBezTo>
                  <a:pt x="0" y="68960"/>
                  <a:pt x="241" y="76827"/>
                  <a:pt x="3594" y="82306"/>
                </a:cubicBezTo>
                <a:cubicBezTo>
                  <a:pt x="6925" y="87785"/>
                  <a:pt x="12557" y="91379"/>
                  <a:pt x="18080" y="94600"/>
                </a:cubicBezTo>
                <a:cubicBezTo>
                  <a:pt x="45013" y="110291"/>
                  <a:pt x="74160" y="121797"/>
                  <a:pt x="103527" y="132206"/>
                </a:cubicBezTo>
                <a:cubicBezTo>
                  <a:pt x="110192" y="134574"/>
                  <a:pt x="117230" y="135835"/>
                  <a:pt x="124208" y="135835"/>
                </a:cubicBezTo>
                <a:cubicBezTo>
                  <a:pt x="133636" y="135835"/>
                  <a:pt x="142956" y="133533"/>
                  <a:pt x="151104" y="128546"/>
                </a:cubicBezTo>
                <a:cubicBezTo>
                  <a:pt x="165305" y="119868"/>
                  <a:pt x="175123" y="104374"/>
                  <a:pt x="176964" y="87872"/>
                </a:cubicBezTo>
                <a:cubicBezTo>
                  <a:pt x="178805" y="71326"/>
                  <a:pt x="172647" y="54079"/>
                  <a:pt x="160703" y="42464"/>
                </a:cubicBezTo>
                <a:cubicBezTo>
                  <a:pt x="148365" y="30477"/>
                  <a:pt x="131271" y="24998"/>
                  <a:pt x="114857" y="19892"/>
                </a:cubicBezTo>
                <a:cubicBezTo>
                  <a:pt x="98070" y="14676"/>
                  <a:pt x="79135" y="7882"/>
                  <a:pt x="62020" y="3850"/>
                </a:cubicBezTo>
                <a:cubicBezTo>
                  <a:pt x="53899" y="1935"/>
                  <a:pt x="45650" y="1"/>
                  <a:pt x="37325"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9" name="Google Shape;1679;p24"/>
          <p:cNvGrpSpPr/>
          <p:nvPr/>
        </p:nvGrpSpPr>
        <p:grpSpPr>
          <a:xfrm>
            <a:off x="-16999" y="4291819"/>
            <a:ext cx="7672869" cy="1289413"/>
            <a:chOff x="-7" y="4277172"/>
            <a:chExt cx="7497429" cy="1289413"/>
          </a:xfrm>
        </p:grpSpPr>
        <p:sp>
          <p:nvSpPr>
            <p:cNvPr id="1680" name="Google Shape;1680;p24"/>
            <p:cNvSpPr/>
            <p:nvPr/>
          </p:nvSpPr>
          <p:spPr>
            <a:xfrm>
              <a:off x="-7" y="4277172"/>
              <a:ext cx="7497429" cy="1289413"/>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1" name="Google Shape;1681;p24"/>
            <p:cNvGrpSpPr/>
            <p:nvPr/>
          </p:nvGrpSpPr>
          <p:grpSpPr>
            <a:xfrm>
              <a:off x="2793314" y="4501287"/>
              <a:ext cx="317075" cy="150526"/>
              <a:chOff x="2964652" y="4501287"/>
              <a:chExt cx="317075" cy="150526"/>
            </a:xfrm>
          </p:grpSpPr>
          <p:sp>
            <p:nvSpPr>
              <p:cNvPr id="1682" name="Google Shape;1682;p24"/>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4"/>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4"/>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4"/>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4"/>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4"/>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4"/>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9" name="Google Shape;1689;p24"/>
            <p:cNvGrpSpPr/>
            <p:nvPr/>
          </p:nvGrpSpPr>
          <p:grpSpPr>
            <a:xfrm>
              <a:off x="1318077" y="4780312"/>
              <a:ext cx="317074" cy="150526"/>
              <a:chOff x="1295018" y="4348890"/>
              <a:chExt cx="316599" cy="150526"/>
            </a:xfrm>
          </p:grpSpPr>
          <p:sp>
            <p:nvSpPr>
              <p:cNvPr id="1690" name="Google Shape;1690;p24"/>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4"/>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4"/>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4"/>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4"/>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4"/>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4"/>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7" name="Google Shape;1697;p24"/>
            <p:cNvGrpSpPr/>
            <p:nvPr/>
          </p:nvGrpSpPr>
          <p:grpSpPr>
            <a:xfrm>
              <a:off x="4554127" y="4846612"/>
              <a:ext cx="317074" cy="150526"/>
              <a:chOff x="1295018" y="4348890"/>
              <a:chExt cx="316599" cy="150526"/>
            </a:xfrm>
          </p:grpSpPr>
          <p:sp>
            <p:nvSpPr>
              <p:cNvPr id="1698" name="Google Shape;1698;p24"/>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4"/>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4"/>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4"/>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4"/>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4"/>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4"/>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05" name="Google Shape;1705;p24"/>
          <p:cNvGrpSpPr/>
          <p:nvPr/>
        </p:nvGrpSpPr>
        <p:grpSpPr>
          <a:xfrm>
            <a:off x="167125" y="3717550"/>
            <a:ext cx="428475" cy="1089975"/>
            <a:chOff x="265500" y="3139425"/>
            <a:chExt cx="428475" cy="1089975"/>
          </a:xfrm>
        </p:grpSpPr>
        <p:sp>
          <p:nvSpPr>
            <p:cNvPr id="1706" name="Google Shape;1706;p24"/>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4"/>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4"/>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4"/>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4"/>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1" name="Google Shape;1711;p24"/>
          <p:cNvSpPr/>
          <p:nvPr/>
        </p:nvSpPr>
        <p:spPr>
          <a:xfrm>
            <a:off x="6328150" y="3709549"/>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4"/>
          <p:cNvSpPr/>
          <p:nvPr/>
        </p:nvSpPr>
        <p:spPr>
          <a:xfrm>
            <a:off x="50072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4"/>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4"/>
          <p:cNvSpPr txBox="1"/>
          <p:nvPr>
            <p:ph hasCustomPrompt="1" type="title"/>
          </p:nvPr>
        </p:nvSpPr>
        <p:spPr>
          <a:xfrm>
            <a:off x="2223600" y="555170"/>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b="0"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15" name="Google Shape;1715;p24"/>
          <p:cNvSpPr txBox="1"/>
          <p:nvPr>
            <p:ph idx="1" type="subTitle"/>
          </p:nvPr>
        </p:nvSpPr>
        <p:spPr>
          <a:xfrm>
            <a:off x="2223600" y="1172503"/>
            <a:ext cx="4696800" cy="38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716" name="Google Shape;1716;p24"/>
          <p:cNvSpPr txBox="1"/>
          <p:nvPr>
            <p:ph hasCustomPrompt="1" idx="2" type="title"/>
          </p:nvPr>
        </p:nvSpPr>
        <p:spPr>
          <a:xfrm>
            <a:off x="2223600" y="1852876"/>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b="0"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17" name="Google Shape;1717;p24"/>
          <p:cNvSpPr txBox="1"/>
          <p:nvPr>
            <p:ph idx="3" type="subTitle"/>
          </p:nvPr>
        </p:nvSpPr>
        <p:spPr>
          <a:xfrm>
            <a:off x="2223600" y="2471185"/>
            <a:ext cx="4696800" cy="38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718" name="Google Shape;1718;p24"/>
          <p:cNvSpPr txBox="1"/>
          <p:nvPr>
            <p:ph hasCustomPrompt="1" idx="4" type="title"/>
          </p:nvPr>
        </p:nvSpPr>
        <p:spPr>
          <a:xfrm>
            <a:off x="2223600" y="3150582"/>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b="0"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19" name="Google Shape;1719;p24"/>
          <p:cNvSpPr txBox="1"/>
          <p:nvPr>
            <p:ph idx="5" type="subTitle"/>
          </p:nvPr>
        </p:nvSpPr>
        <p:spPr>
          <a:xfrm>
            <a:off x="2223600" y="3769884"/>
            <a:ext cx="4696800" cy="38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720" name="Google Shape;1720;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721" name="Shape 1721"/>
        <p:cNvGrpSpPr/>
        <p:nvPr/>
      </p:nvGrpSpPr>
      <p:grpSpPr>
        <a:xfrm>
          <a:off x="0" y="0"/>
          <a:ext cx="0" cy="0"/>
          <a:chOff x="0" y="0"/>
          <a:chExt cx="0" cy="0"/>
        </a:xfrm>
      </p:grpSpPr>
      <p:grpSp>
        <p:nvGrpSpPr>
          <p:cNvPr id="1722" name="Google Shape;1722;p25"/>
          <p:cNvGrpSpPr/>
          <p:nvPr/>
        </p:nvGrpSpPr>
        <p:grpSpPr>
          <a:xfrm flipH="1">
            <a:off x="-21829" y="4448761"/>
            <a:ext cx="9193242" cy="775831"/>
            <a:chOff x="-1975" y="4448714"/>
            <a:chExt cx="9143865" cy="775831"/>
          </a:xfrm>
        </p:grpSpPr>
        <p:grpSp>
          <p:nvGrpSpPr>
            <p:cNvPr id="1723" name="Google Shape;1723;p25"/>
            <p:cNvGrpSpPr/>
            <p:nvPr/>
          </p:nvGrpSpPr>
          <p:grpSpPr>
            <a:xfrm>
              <a:off x="-1975" y="4448714"/>
              <a:ext cx="9143865" cy="775831"/>
              <a:chOff x="-1975" y="4372514"/>
              <a:chExt cx="9143865" cy="775831"/>
            </a:xfrm>
          </p:grpSpPr>
          <p:grpSp>
            <p:nvGrpSpPr>
              <p:cNvPr id="1724" name="Google Shape;1724;p25"/>
              <p:cNvGrpSpPr/>
              <p:nvPr/>
            </p:nvGrpSpPr>
            <p:grpSpPr>
              <a:xfrm>
                <a:off x="-1975" y="4372514"/>
                <a:ext cx="9143865" cy="775831"/>
                <a:chOff x="-1667166" y="4067717"/>
                <a:chExt cx="9130170" cy="775831"/>
              </a:xfrm>
            </p:grpSpPr>
            <p:sp>
              <p:nvSpPr>
                <p:cNvPr id="1725" name="Google Shape;1725;p25"/>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5"/>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5"/>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5"/>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5"/>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5"/>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5"/>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5"/>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5"/>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5"/>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5"/>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5"/>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5"/>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5"/>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5"/>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5"/>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5"/>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5"/>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5"/>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5"/>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5"/>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5"/>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5"/>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5"/>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5"/>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5"/>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5"/>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5"/>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5"/>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5"/>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5"/>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5"/>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5"/>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5"/>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5"/>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5"/>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5"/>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5"/>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3" name="Google Shape;1763;p25"/>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5"/>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5"/>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5"/>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7" name="Google Shape;1767;p25"/>
            <p:cNvGrpSpPr/>
            <p:nvPr/>
          </p:nvGrpSpPr>
          <p:grpSpPr>
            <a:xfrm>
              <a:off x="4395577" y="4761375"/>
              <a:ext cx="317075" cy="150526"/>
              <a:chOff x="2964652" y="4501287"/>
              <a:chExt cx="317075" cy="150526"/>
            </a:xfrm>
          </p:grpSpPr>
          <p:sp>
            <p:nvSpPr>
              <p:cNvPr id="1768" name="Google Shape;1768;p25"/>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5"/>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5"/>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5"/>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5"/>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5"/>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5"/>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5" name="Google Shape;1775;p25"/>
            <p:cNvGrpSpPr/>
            <p:nvPr/>
          </p:nvGrpSpPr>
          <p:grpSpPr>
            <a:xfrm>
              <a:off x="2000952" y="4886087"/>
              <a:ext cx="317074" cy="150526"/>
              <a:chOff x="1295018" y="4348890"/>
              <a:chExt cx="316599" cy="150526"/>
            </a:xfrm>
          </p:grpSpPr>
          <p:sp>
            <p:nvSpPr>
              <p:cNvPr id="1776" name="Google Shape;1776;p25"/>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5"/>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5"/>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5"/>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5"/>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5"/>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5"/>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3" name="Google Shape;1783;p25"/>
            <p:cNvGrpSpPr/>
            <p:nvPr/>
          </p:nvGrpSpPr>
          <p:grpSpPr>
            <a:xfrm>
              <a:off x="6953952" y="4886087"/>
              <a:ext cx="317074" cy="150526"/>
              <a:chOff x="1295018" y="4348890"/>
              <a:chExt cx="316599" cy="150526"/>
            </a:xfrm>
          </p:grpSpPr>
          <p:sp>
            <p:nvSpPr>
              <p:cNvPr id="1784" name="Google Shape;1784;p25"/>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5"/>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5"/>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5"/>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5"/>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5"/>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5"/>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91" name="Google Shape;1791;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1792" name="Google Shape;1792;p25"/>
          <p:cNvGrpSpPr/>
          <p:nvPr/>
        </p:nvGrpSpPr>
        <p:grpSpPr>
          <a:xfrm>
            <a:off x="8498013" y="4001613"/>
            <a:ext cx="295875" cy="1035525"/>
            <a:chOff x="6677850" y="2806525"/>
            <a:chExt cx="295875" cy="1035525"/>
          </a:xfrm>
        </p:grpSpPr>
        <p:sp>
          <p:nvSpPr>
            <p:cNvPr id="1793" name="Google Shape;1793;p25"/>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5"/>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5"/>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5"/>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5"/>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8" name="Google Shape;1798;p25"/>
          <p:cNvSpPr/>
          <p:nvPr/>
        </p:nvSpPr>
        <p:spPr>
          <a:xfrm flipH="1">
            <a:off x="-459725" y="3801961"/>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9" name="Google Shape;1799;p25"/>
          <p:cNvGrpSpPr/>
          <p:nvPr/>
        </p:nvGrpSpPr>
        <p:grpSpPr>
          <a:xfrm>
            <a:off x="318775" y="244749"/>
            <a:ext cx="8650837" cy="972619"/>
            <a:chOff x="318775" y="244749"/>
            <a:chExt cx="8650837" cy="972619"/>
          </a:xfrm>
        </p:grpSpPr>
        <p:sp>
          <p:nvSpPr>
            <p:cNvPr id="1800" name="Google Shape;1800;p25"/>
            <p:cNvSpPr/>
            <p:nvPr/>
          </p:nvSpPr>
          <p:spPr>
            <a:xfrm>
              <a:off x="8322300" y="9226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5"/>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2" name="Google Shape;1802;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803" name="Shape 1803"/>
        <p:cNvGrpSpPr/>
        <p:nvPr/>
      </p:nvGrpSpPr>
      <p:grpSpPr>
        <a:xfrm>
          <a:off x="0" y="0"/>
          <a:ext cx="0" cy="0"/>
          <a:chOff x="0" y="0"/>
          <a:chExt cx="0" cy="0"/>
        </a:xfrm>
      </p:grpSpPr>
      <p:grpSp>
        <p:nvGrpSpPr>
          <p:cNvPr id="1804" name="Google Shape;1804;p26"/>
          <p:cNvGrpSpPr/>
          <p:nvPr/>
        </p:nvGrpSpPr>
        <p:grpSpPr>
          <a:xfrm flipH="1">
            <a:off x="-21829" y="4448761"/>
            <a:ext cx="9193242" cy="775831"/>
            <a:chOff x="-1975" y="4448714"/>
            <a:chExt cx="9143865" cy="775831"/>
          </a:xfrm>
        </p:grpSpPr>
        <p:grpSp>
          <p:nvGrpSpPr>
            <p:cNvPr id="1805" name="Google Shape;1805;p26"/>
            <p:cNvGrpSpPr/>
            <p:nvPr/>
          </p:nvGrpSpPr>
          <p:grpSpPr>
            <a:xfrm>
              <a:off x="-1975" y="4448714"/>
              <a:ext cx="9143865" cy="775831"/>
              <a:chOff x="-1975" y="4372514"/>
              <a:chExt cx="9143865" cy="775831"/>
            </a:xfrm>
          </p:grpSpPr>
          <p:grpSp>
            <p:nvGrpSpPr>
              <p:cNvPr id="1806" name="Google Shape;1806;p26"/>
              <p:cNvGrpSpPr/>
              <p:nvPr/>
            </p:nvGrpSpPr>
            <p:grpSpPr>
              <a:xfrm>
                <a:off x="-1975" y="4372514"/>
                <a:ext cx="9143865" cy="775831"/>
                <a:chOff x="-1667166" y="4067717"/>
                <a:chExt cx="9130170" cy="775831"/>
              </a:xfrm>
            </p:grpSpPr>
            <p:sp>
              <p:nvSpPr>
                <p:cNvPr id="1807" name="Google Shape;1807;p26"/>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6"/>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6"/>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6"/>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6"/>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6"/>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6"/>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6"/>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6"/>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6"/>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6"/>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6"/>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6"/>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6"/>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6"/>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6"/>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6"/>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6"/>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6"/>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6"/>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6"/>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6"/>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6"/>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6"/>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6"/>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6"/>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6"/>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6"/>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6"/>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6"/>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6"/>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6"/>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6"/>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6"/>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6"/>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6"/>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6"/>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6"/>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5" name="Google Shape;1845;p26"/>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6"/>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6"/>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6"/>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9" name="Google Shape;1849;p26"/>
            <p:cNvGrpSpPr/>
            <p:nvPr/>
          </p:nvGrpSpPr>
          <p:grpSpPr>
            <a:xfrm>
              <a:off x="4395577" y="4761375"/>
              <a:ext cx="317075" cy="150526"/>
              <a:chOff x="2964652" y="4501287"/>
              <a:chExt cx="317075" cy="150526"/>
            </a:xfrm>
          </p:grpSpPr>
          <p:sp>
            <p:nvSpPr>
              <p:cNvPr id="1850" name="Google Shape;1850;p26"/>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6"/>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6"/>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6"/>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6"/>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6"/>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6"/>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7" name="Google Shape;1857;p26"/>
            <p:cNvGrpSpPr/>
            <p:nvPr/>
          </p:nvGrpSpPr>
          <p:grpSpPr>
            <a:xfrm>
              <a:off x="2000952" y="4886087"/>
              <a:ext cx="317074" cy="150526"/>
              <a:chOff x="1295018" y="4348890"/>
              <a:chExt cx="316599" cy="150526"/>
            </a:xfrm>
          </p:grpSpPr>
          <p:sp>
            <p:nvSpPr>
              <p:cNvPr id="1858" name="Google Shape;1858;p26"/>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6"/>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6"/>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6"/>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6"/>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6"/>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6"/>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5" name="Google Shape;1865;p26"/>
            <p:cNvGrpSpPr/>
            <p:nvPr/>
          </p:nvGrpSpPr>
          <p:grpSpPr>
            <a:xfrm>
              <a:off x="6953952" y="4886087"/>
              <a:ext cx="317074" cy="150526"/>
              <a:chOff x="1295018" y="4348890"/>
              <a:chExt cx="316599" cy="150526"/>
            </a:xfrm>
          </p:grpSpPr>
          <p:sp>
            <p:nvSpPr>
              <p:cNvPr id="1866" name="Google Shape;1866;p26"/>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6"/>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6"/>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6"/>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6"/>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6"/>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6"/>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73" name="Google Shape;1873;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1874" name="Google Shape;1874;p26"/>
          <p:cNvGrpSpPr/>
          <p:nvPr/>
        </p:nvGrpSpPr>
        <p:grpSpPr>
          <a:xfrm>
            <a:off x="71028" y="3837349"/>
            <a:ext cx="295875" cy="1035525"/>
            <a:chOff x="6677850" y="2806525"/>
            <a:chExt cx="295875" cy="1035525"/>
          </a:xfrm>
        </p:grpSpPr>
        <p:sp>
          <p:nvSpPr>
            <p:cNvPr id="1875" name="Google Shape;1875;p26"/>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6"/>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6"/>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6"/>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6"/>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0" name="Google Shape;1880;p26"/>
          <p:cNvSpPr/>
          <p:nvPr/>
        </p:nvSpPr>
        <p:spPr>
          <a:xfrm>
            <a:off x="7276342" y="40297"/>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6"/>
          <p:cNvSpPr/>
          <p:nvPr/>
        </p:nvSpPr>
        <p:spPr>
          <a:xfrm>
            <a:off x="8423988" y="3921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6"/>
          <p:cNvSpPr/>
          <p:nvPr/>
        </p:nvSpPr>
        <p:spPr>
          <a:xfrm>
            <a:off x="1239900" y="86074"/>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884" name="Shape 1884"/>
        <p:cNvGrpSpPr/>
        <p:nvPr/>
      </p:nvGrpSpPr>
      <p:grpSpPr>
        <a:xfrm>
          <a:off x="0" y="0"/>
          <a:ext cx="0" cy="0"/>
          <a:chOff x="0" y="0"/>
          <a:chExt cx="0" cy="0"/>
        </a:xfrm>
      </p:grpSpPr>
      <p:grpSp>
        <p:nvGrpSpPr>
          <p:cNvPr id="1885" name="Google Shape;1885;p27"/>
          <p:cNvGrpSpPr/>
          <p:nvPr/>
        </p:nvGrpSpPr>
        <p:grpSpPr>
          <a:xfrm>
            <a:off x="-16999" y="4295702"/>
            <a:ext cx="7672869" cy="1289413"/>
            <a:chOff x="-7" y="4277172"/>
            <a:chExt cx="7497429" cy="1289413"/>
          </a:xfrm>
        </p:grpSpPr>
        <p:sp>
          <p:nvSpPr>
            <p:cNvPr id="1886" name="Google Shape;1886;p27"/>
            <p:cNvSpPr/>
            <p:nvPr/>
          </p:nvSpPr>
          <p:spPr>
            <a:xfrm>
              <a:off x="-7" y="4277172"/>
              <a:ext cx="7497429" cy="1289413"/>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7" name="Google Shape;1887;p27"/>
            <p:cNvGrpSpPr/>
            <p:nvPr/>
          </p:nvGrpSpPr>
          <p:grpSpPr>
            <a:xfrm>
              <a:off x="2793314" y="4501287"/>
              <a:ext cx="317075" cy="150526"/>
              <a:chOff x="2964652" y="4501287"/>
              <a:chExt cx="317075" cy="150526"/>
            </a:xfrm>
          </p:grpSpPr>
          <p:sp>
            <p:nvSpPr>
              <p:cNvPr id="1888" name="Google Shape;1888;p27"/>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7"/>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7"/>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7"/>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7"/>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7"/>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7"/>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5" name="Google Shape;1895;p27"/>
            <p:cNvGrpSpPr/>
            <p:nvPr/>
          </p:nvGrpSpPr>
          <p:grpSpPr>
            <a:xfrm>
              <a:off x="1318077" y="4780312"/>
              <a:ext cx="317074" cy="150526"/>
              <a:chOff x="1295018" y="4348890"/>
              <a:chExt cx="316599" cy="150526"/>
            </a:xfrm>
          </p:grpSpPr>
          <p:sp>
            <p:nvSpPr>
              <p:cNvPr id="1896" name="Google Shape;1896;p27"/>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7"/>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7"/>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7"/>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7"/>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7"/>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7"/>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3" name="Google Shape;1903;p27"/>
            <p:cNvGrpSpPr/>
            <p:nvPr/>
          </p:nvGrpSpPr>
          <p:grpSpPr>
            <a:xfrm>
              <a:off x="4554127" y="4846612"/>
              <a:ext cx="317074" cy="150526"/>
              <a:chOff x="1295018" y="4348890"/>
              <a:chExt cx="316599" cy="150526"/>
            </a:xfrm>
          </p:grpSpPr>
          <p:sp>
            <p:nvSpPr>
              <p:cNvPr id="1904" name="Google Shape;1904;p27"/>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7"/>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7"/>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7"/>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7"/>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7"/>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7"/>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11" name="Google Shape;1911;p27"/>
          <p:cNvSpPr/>
          <p:nvPr/>
        </p:nvSpPr>
        <p:spPr>
          <a:xfrm>
            <a:off x="5561575" y="1186725"/>
            <a:ext cx="5162994" cy="3909700"/>
          </a:xfrm>
          <a:custGeom>
            <a:rect b="b" l="l" r="r" t="t"/>
            <a:pathLst>
              <a:path extrusionOk="0" h="135836" w="178805">
                <a:moveTo>
                  <a:pt x="37325" y="1"/>
                </a:moveTo>
                <a:cubicBezTo>
                  <a:pt x="36506" y="1"/>
                  <a:pt x="35687" y="20"/>
                  <a:pt x="34867" y="59"/>
                </a:cubicBezTo>
                <a:cubicBezTo>
                  <a:pt x="25728" y="475"/>
                  <a:pt x="16305" y="3741"/>
                  <a:pt x="10388" y="10775"/>
                </a:cubicBezTo>
                <a:cubicBezTo>
                  <a:pt x="4493" y="17788"/>
                  <a:pt x="3178" y="28965"/>
                  <a:pt x="8941" y="36109"/>
                </a:cubicBezTo>
                <a:cubicBezTo>
                  <a:pt x="11199" y="38936"/>
                  <a:pt x="14332" y="40930"/>
                  <a:pt x="16853" y="43538"/>
                </a:cubicBezTo>
                <a:cubicBezTo>
                  <a:pt x="19373" y="46146"/>
                  <a:pt x="21301" y="49850"/>
                  <a:pt x="20337" y="53312"/>
                </a:cubicBezTo>
                <a:cubicBezTo>
                  <a:pt x="19417" y="56490"/>
                  <a:pt x="16392" y="58572"/>
                  <a:pt x="13368" y="59931"/>
                </a:cubicBezTo>
                <a:cubicBezTo>
                  <a:pt x="10366" y="61289"/>
                  <a:pt x="7079" y="62297"/>
                  <a:pt x="4668" y="64577"/>
                </a:cubicBezTo>
                <a:cubicBezTo>
                  <a:pt x="0" y="68960"/>
                  <a:pt x="241" y="76827"/>
                  <a:pt x="3594" y="82306"/>
                </a:cubicBezTo>
                <a:cubicBezTo>
                  <a:pt x="6925" y="87785"/>
                  <a:pt x="12557" y="91379"/>
                  <a:pt x="18080" y="94600"/>
                </a:cubicBezTo>
                <a:cubicBezTo>
                  <a:pt x="45013" y="110291"/>
                  <a:pt x="74160" y="121797"/>
                  <a:pt x="103527" y="132206"/>
                </a:cubicBezTo>
                <a:cubicBezTo>
                  <a:pt x="110192" y="134574"/>
                  <a:pt x="117230" y="135835"/>
                  <a:pt x="124208" y="135835"/>
                </a:cubicBezTo>
                <a:cubicBezTo>
                  <a:pt x="133636" y="135835"/>
                  <a:pt x="142956" y="133533"/>
                  <a:pt x="151104" y="128546"/>
                </a:cubicBezTo>
                <a:cubicBezTo>
                  <a:pt x="165305" y="119868"/>
                  <a:pt x="175123" y="104374"/>
                  <a:pt x="176964" y="87872"/>
                </a:cubicBezTo>
                <a:cubicBezTo>
                  <a:pt x="178805" y="71326"/>
                  <a:pt x="172647" y="54079"/>
                  <a:pt x="160703" y="42464"/>
                </a:cubicBezTo>
                <a:cubicBezTo>
                  <a:pt x="148365" y="30477"/>
                  <a:pt x="131271" y="24998"/>
                  <a:pt x="114857" y="19892"/>
                </a:cubicBezTo>
                <a:cubicBezTo>
                  <a:pt x="98070" y="14676"/>
                  <a:pt x="79135" y="7882"/>
                  <a:pt x="62020" y="3850"/>
                </a:cubicBezTo>
                <a:cubicBezTo>
                  <a:pt x="53899" y="1935"/>
                  <a:pt x="45650" y="1"/>
                  <a:pt x="37325"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7"/>
          <p:cNvSpPr/>
          <p:nvPr/>
        </p:nvSpPr>
        <p:spPr>
          <a:xfrm>
            <a:off x="7688300" y="3391150"/>
            <a:ext cx="1827725" cy="1289425"/>
          </a:xfrm>
          <a:custGeom>
            <a:rect b="b" l="l" r="r" t="t"/>
            <a:pathLst>
              <a:path extrusionOk="0" h="51577" w="73109">
                <a:moveTo>
                  <a:pt x="14983" y="1"/>
                </a:moveTo>
                <a:cubicBezTo>
                  <a:pt x="14672" y="1"/>
                  <a:pt x="14360" y="24"/>
                  <a:pt x="14048" y="76"/>
                </a:cubicBezTo>
                <a:cubicBezTo>
                  <a:pt x="11944" y="427"/>
                  <a:pt x="10059" y="2662"/>
                  <a:pt x="10848" y="4634"/>
                </a:cubicBezTo>
                <a:cubicBezTo>
                  <a:pt x="11484" y="6190"/>
                  <a:pt x="13346" y="6760"/>
                  <a:pt x="14968" y="7264"/>
                </a:cubicBezTo>
                <a:cubicBezTo>
                  <a:pt x="16568" y="7746"/>
                  <a:pt x="18409" y="8667"/>
                  <a:pt x="18628" y="10332"/>
                </a:cubicBezTo>
                <a:cubicBezTo>
                  <a:pt x="18877" y="12132"/>
                  <a:pt x="16933" y="13464"/>
                  <a:pt x="15108" y="13464"/>
                </a:cubicBezTo>
                <a:cubicBezTo>
                  <a:pt x="14845" y="13464"/>
                  <a:pt x="14584" y="13436"/>
                  <a:pt x="14332" y="13378"/>
                </a:cubicBezTo>
                <a:cubicBezTo>
                  <a:pt x="12338" y="12896"/>
                  <a:pt x="10804" y="11318"/>
                  <a:pt x="9292" y="9916"/>
                </a:cubicBezTo>
                <a:cubicBezTo>
                  <a:pt x="7910" y="8652"/>
                  <a:pt x="6244" y="7460"/>
                  <a:pt x="4421" y="7460"/>
                </a:cubicBezTo>
                <a:cubicBezTo>
                  <a:pt x="4220" y="7460"/>
                  <a:pt x="4018" y="7475"/>
                  <a:pt x="3813" y="7505"/>
                </a:cubicBezTo>
                <a:cubicBezTo>
                  <a:pt x="1644" y="7834"/>
                  <a:pt x="110" y="10025"/>
                  <a:pt x="66" y="12195"/>
                </a:cubicBezTo>
                <a:cubicBezTo>
                  <a:pt x="0" y="14364"/>
                  <a:pt x="1183" y="16446"/>
                  <a:pt x="2783" y="17915"/>
                </a:cubicBezTo>
                <a:cubicBezTo>
                  <a:pt x="4361" y="19405"/>
                  <a:pt x="6333" y="20435"/>
                  <a:pt x="8262" y="21421"/>
                </a:cubicBezTo>
                <a:cubicBezTo>
                  <a:pt x="13105" y="23919"/>
                  <a:pt x="59390" y="49100"/>
                  <a:pt x="64277" y="51576"/>
                </a:cubicBezTo>
                <a:lnTo>
                  <a:pt x="73109" y="26155"/>
                </a:lnTo>
                <a:cubicBezTo>
                  <a:pt x="67937" y="23788"/>
                  <a:pt x="25378" y="3911"/>
                  <a:pt x="20184" y="1522"/>
                </a:cubicBezTo>
                <a:cubicBezTo>
                  <a:pt x="18539" y="793"/>
                  <a:pt x="16783" y="1"/>
                  <a:pt x="149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3" name="Google Shape;1913;p27"/>
          <p:cNvGrpSpPr/>
          <p:nvPr/>
        </p:nvGrpSpPr>
        <p:grpSpPr>
          <a:xfrm>
            <a:off x="6927125" y="0"/>
            <a:ext cx="2329250" cy="4649994"/>
            <a:chOff x="6850925" y="0"/>
            <a:chExt cx="2329250" cy="4649994"/>
          </a:xfrm>
        </p:grpSpPr>
        <p:sp>
          <p:nvSpPr>
            <p:cNvPr id="1914" name="Google Shape;1914;p27"/>
            <p:cNvSpPr/>
            <p:nvPr/>
          </p:nvSpPr>
          <p:spPr>
            <a:xfrm>
              <a:off x="8608175" y="1047075"/>
              <a:ext cx="572000" cy="3602919"/>
            </a:xfrm>
            <a:custGeom>
              <a:rect b="b" l="l" r="r" t="t"/>
              <a:pathLst>
                <a:path extrusionOk="0" h="106179" w="22880">
                  <a:moveTo>
                    <a:pt x="20140" y="0"/>
                  </a:moveTo>
                  <a:lnTo>
                    <a:pt x="5479" y="2586"/>
                  </a:lnTo>
                  <a:cubicBezTo>
                    <a:pt x="5479" y="2586"/>
                    <a:pt x="11615" y="41420"/>
                    <a:pt x="0" y="99911"/>
                  </a:cubicBezTo>
                  <a:lnTo>
                    <a:pt x="22880" y="106179"/>
                  </a:lnTo>
                  <a:lnTo>
                    <a:pt x="22880" y="106179"/>
                  </a:lnTo>
                  <a:lnTo>
                    <a:pt x="2014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7"/>
            <p:cNvSpPr/>
            <p:nvPr/>
          </p:nvSpPr>
          <p:spPr>
            <a:xfrm>
              <a:off x="6850925" y="0"/>
              <a:ext cx="2329201" cy="1547894"/>
            </a:xfrm>
            <a:custGeom>
              <a:rect b="b" l="l" r="r" t="t"/>
              <a:pathLst>
                <a:path extrusionOk="0" h="42324" w="79815">
                  <a:moveTo>
                    <a:pt x="2367" y="1"/>
                  </a:moveTo>
                  <a:cubicBezTo>
                    <a:pt x="0" y="3726"/>
                    <a:pt x="636" y="8372"/>
                    <a:pt x="3945" y="11681"/>
                  </a:cubicBezTo>
                  <a:cubicBezTo>
                    <a:pt x="6935" y="14652"/>
                    <a:pt x="11975" y="16510"/>
                    <a:pt x="17081" y="16510"/>
                  </a:cubicBezTo>
                  <a:cubicBezTo>
                    <a:pt x="17663" y="16510"/>
                    <a:pt x="18245" y="16486"/>
                    <a:pt x="18825" y="16437"/>
                  </a:cubicBezTo>
                  <a:cubicBezTo>
                    <a:pt x="19921" y="21258"/>
                    <a:pt x="25334" y="25203"/>
                    <a:pt x="31711" y="26934"/>
                  </a:cubicBezTo>
                  <a:cubicBezTo>
                    <a:pt x="34901" y="27803"/>
                    <a:pt x="38283" y="28175"/>
                    <a:pt x="41693" y="28175"/>
                  </a:cubicBezTo>
                  <a:cubicBezTo>
                    <a:pt x="45077" y="28175"/>
                    <a:pt x="48488" y="27808"/>
                    <a:pt x="51764" y="27197"/>
                  </a:cubicBezTo>
                  <a:lnTo>
                    <a:pt x="51764" y="27197"/>
                  </a:lnTo>
                  <a:cubicBezTo>
                    <a:pt x="50142" y="32260"/>
                    <a:pt x="56410" y="36708"/>
                    <a:pt x="62436" y="39491"/>
                  </a:cubicBezTo>
                  <a:cubicBezTo>
                    <a:pt x="65132" y="40719"/>
                    <a:pt x="68003" y="41858"/>
                    <a:pt x="71158" y="42231"/>
                  </a:cubicBezTo>
                  <a:cubicBezTo>
                    <a:pt x="71707" y="42292"/>
                    <a:pt x="72268" y="42323"/>
                    <a:pt x="72830" y="42323"/>
                  </a:cubicBezTo>
                  <a:cubicBezTo>
                    <a:pt x="75480" y="42323"/>
                    <a:pt x="78170" y="41631"/>
                    <a:pt x="79815" y="40149"/>
                  </a:cubicBezTo>
                  <a:lnTo>
                    <a:pt x="779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7"/>
            <p:cNvSpPr/>
            <p:nvPr/>
          </p:nvSpPr>
          <p:spPr>
            <a:xfrm>
              <a:off x="7642560" y="671213"/>
              <a:ext cx="1116026" cy="515509"/>
            </a:xfrm>
            <a:custGeom>
              <a:rect b="b" l="l" r="r" t="t"/>
              <a:pathLst>
                <a:path extrusionOk="0" fill="none" h="17665" w="38243">
                  <a:moveTo>
                    <a:pt x="38242" y="17664"/>
                  </a:moveTo>
                  <a:cubicBezTo>
                    <a:pt x="33224" y="14706"/>
                    <a:pt x="30638" y="9731"/>
                    <a:pt x="31711" y="5129"/>
                  </a:cubicBezTo>
                  <a:cubicBezTo>
                    <a:pt x="26233" y="6773"/>
                    <a:pt x="20184" y="7562"/>
                    <a:pt x="14355" y="6838"/>
                  </a:cubicBezTo>
                  <a:cubicBezTo>
                    <a:pt x="8503" y="6093"/>
                    <a:pt x="2959" y="3683"/>
                    <a:pt x="0" y="1"/>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7"/>
            <p:cNvSpPr/>
            <p:nvPr/>
          </p:nvSpPr>
          <p:spPr>
            <a:xfrm>
              <a:off x="8821850" y="1710425"/>
              <a:ext cx="161650" cy="2387834"/>
            </a:xfrm>
            <a:custGeom>
              <a:rect b="b" l="l" r="r" t="t"/>
              <a:pathLst>
                <a:path extrusionOk="0" fill="none" h="77843" w="6466">
                  <a:moveTo>
                    <a:pt x="2389" y="0"/>
                  </a:moveTo>
                  <a:cubicBezTo>
                    <a:pt x="2389" y="0"/>
                    <a:pt x="6465" y="34933"/>
                    <a:pt x="0" y="77843"/>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8" name="Google Shape;1918;p27"/>
          <p:cNvSpPr/>
          <p:nvPr/>
        </p:nvSpPr>
        <p:spPr>
          <a:xfrm>
            <a:off x="6328150" y="3709549"/>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7"/>
          <p:cNvSpPr/>
          <p:nvPr/>
        </p:nvSpPr>
        <p:spPr>
          <a:xfrm>
            <a:off x="50072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7"/>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7"/>
          <p:cNvSpPr txBox="1"/>
          <p:nvPr>
            <p:ph type="title"/>
          </p:nvPr>
        </p:nvSpPr>
        <p:spPr>
          <a:xfrm>
            <a:off x="747700" y="539500"/>
            <a:ext cx="4448100" cy="1059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7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2" name="Google Shape;1922;p27"/>
          <p:cNvSpPr txBox="1"/>
          <p:nvPr>
            <p:ph idx="1" type="subTitle"/>
          </p:nvPr>
        </p:nvSpPr>
        <p:spPr>
          <a:xfrm>
            <a:off x="747700" y="1722730"/>
            <a:ext cx="4448100" cy="11010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3" name="Google Shape;1923;p27"/>
          <p:cNvSpPr txBox="1"/>
          <p:nvPr/>
        </p:nvSpPr>
        <p:spPr>
          <a:xfrm>
            <a:off x="747700" y="3459550"/>
            <a:ext cx="44481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000">
                <a:solidFill>
                  <a:schemeClr val="dk1"/>
                </a:solidFill>
                <a:latin typeface="Golos Text"/>
                <a:ea typeface="Golos Text"/>
                <a:cs typeface="Golos Text"/>
                <a:sym typeface="Golos Text"/>
              </a:rPr>
              <a:t>CREDITS: This presentation template was created by </a:t>
            </a:r>
            <a:r>
              <a:rPr lang="en" sz="1000" u="sng">
                <a:solidFill>
                  <a:schemeClr val="hlink"/>
                </a:solidFill>
                <a:latin typeface="Golos Text"/>
                <a:ea typeface="Golos Text"/>
                <a:cs typeface="Golos Text"/>
                <a:sym typeface="Golos Text"/>
                <a:hlinkClick r:id="rId2"/>
              </a:rPr>
              <a:t>Slidesgo</a:t>
            </a:r>
            <a:r>
              <a:rPr lang="en" sz="1000">
                <a:solidFill>
                  <a:schemeClr val="dk1"/>
                </a:solidFill>
                <a:latin typeface="Golos Text"/>
                <a:ea typeface="Golos Text"/>
                <a:cs typeface="Golos Text"/>
                <a:sym typeface="Golos Text"/>
              </a:rPr>
              <a:t>, and includes icons by </a:t>
            </a:r>
            <a:r>
              <a:rPr lang="en" sz="1000" u="sng">
                <a:solidFill>
                  <a:schemeClr val="dk1"/>
                </a:solidFill>
                <a:latin typeface="Golos Text"/>
                <a:ea typeface="Golos Text"/>
                <a:cs typeface="Golos Text"/>
                <a:sym typeface="Golos Text"/>
                <a:hlinkClick r:id="rId3">
                  <a:extLst>
                    <a:ext uri="{A12FA001-AC4F-418D-AE19-62706E023703}">
                      <ahyp:hlinkClr val="tx"/>
                    </a:ext>
                  </a:extLst>
                </a:hlinkClick>
              </a:rPr>
              <a:t>Flaticon</a:t>
            </a:r>
            <a:r>
              <a:rPr lang="en" sz="1000">
                <a:solidFill>
                  <a:schemeClr val="dk1"/>
                </a:solidFill>
                <a:latin typeface="Golos Text"/>
                <a:ea typeface="Golos Text"/>
                <a:cs typeface="Golos Text"/>
                <a:sym typeface="Golos Text"/>
              </a:rPr>
              <a:t>, and infographics &amp; images by </a:t>
            </a:r>
            <a:r>
              <a:rPr lang="en" sz="1000" u="sng">
                <a:solidFill>
                  <a:schemeClr val="dk1"/>
                </a:solidFill>
                <a:latin typeface="Golos Text"/>
                <a:ea typeface="Golos Text"/>
                <a:cs typeface="Golos Text"/>
                <a:sym typeface="Golos Text"/>
                <a:hlinkClick r:id="rId4">
                  <a:extLst>
                    <a:ext uri="{A12FA001-AC4F-418D-AE19-62706E023703}">
                      <ahyp:hlinkClr val="tx"/>
                    </a:ext>
                  </a:extLst>
                </a:hlinkClick>
              </a:rPr>
              <a:t>Freepik</a:t>
            </a:r>
            <a:r>
              <a:rPr lang="en" sz="1000" u="sng">
                <a:solidFill>
                  <a:schemeClr val="dk1"/>
                </a:solidFill>
                <a:latin typeface="Golos Text"/>
                <a:ea typeface="Golos Text"/>
                <a:cs typeface="Golos Text"/>
                <a:sym typeface="Golos Text"/>
              </a:rPr>
              <a:t> </a:t>
            </a:r>
            <a:endParaRPr sz="1000" u="sng">
              <a:solidFill>
                <a:schemeClr val="dk1"/>
              </a:solidFill>
              <a:latin typeface="Golos Text"/>
              <a:ea typeface="Golos Text"/>
              <a:cs typeface="Golos Text"/>
              <a:sym typeface="Golos Text"/>
            </a:endParaRPr>
          </a:p>
        </p:txBody>
      </p:sp>
      <p:sp>
        <p:nvSpPr>
          <p:cNvPr id="1924" name="Google Shape;1924;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925" name="Shape 1925"/>
        <p:cNvGrpSpPr/>
        <p:nvPr/>
      </p:nvGrpSpPr>
      <p:grpSpPr>
        <a:xfrm>
          <a:off x="0" y="0"/>
          <a:ext cx="0" cy="0"/>
          <a:chOff x="0" y="0"/>
          <a:chExt cx="0" cy="0"/>
        </a:xfrm>
      </p:grpSpPr>
      <p:grpSp>
        <p:nvGrpSpPr>
          <p:cNvPr id="1926" name="Google Shape;1926;p28"/>
          <p:cNvGrpSpPr/>
          <p:nvPr/>
        </p:nvGrpSpPr>
        <p:grpSpPr>
          <a:xfrm>
            <a:off x="6888104" y="0"/>
            <a:ext cx="2361768" cy="5085859"/>
            <a:chOff x="6888104" y="0"/>
            <a:chExt cx="2361768" cy="5085859"/>
          </a:xfrm>
        </p:grpSpPr>
        <p:grpSp>
          <p:nvGrpSpPr>
            <p:cNvPr id="1927" name="Google Shape;1927;p28"/>
            <p:cNvGrpSpPr/>
            <p:nvPr/>
          </p:nvGrpSpPr>
          <p:grpSpPr>
            <a:xfrm>
              <a:off x="6888104" y="0"/>
              <a:ext cx="2361768" cy="5085859"/>
              <a:chOff x="6850925" y="0"/>
              <a:chExt cx="2361768" cy="5085859"/>
            </a:xfrm>
          </p:grpSpPr>
          <p:sp>
            <p:nvSpPr>
              <p:cNvPr id="1928" name="Google Shape;1928;p28"/>
              <p:cNvSpPr/>
              <p:nvPr/>
            </p:nvSpPr>
            <p:spPr>
              <a:xfrm>
                <a:off x="8640693" y="1047075"/>
                <a:ext cx="572000" cy="4038784"/>
              </a:xfrm>
              <a:custGeom>
                <a:rect b="b" l="l" r="r" t="t"/>
                <a:pathLst>
                  <a:path extrusionOk="0" h="106179" w="22880">
                    <a:moveTo>
                      <a:pt x="20140" y="0"/>
                    </a:moveTo>
                    <a:lnTo>
                      <a:pt x="5479" y="2586"/>
                    </a:lnTo>
                    <a:cubicBezTo>
                      <a:pt x="5479" y="2586"/>
                      <a:pt x="11615" y="41420"/>
                      <a:pt x="0" y="99911"/>
                    </a:cubicBezTo>
                    <a:lnTo>
                      <a:pt x="22880" y="106179"/>
                    </a:lnTo>
                    <a:lnTo>
                      <a:pt x="22880" y="106179"/>
                    </a:lnTo>
                    <a:lnTo>
                      <a:pt x="2014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8"/>
              <p:cNvSpPr/>
              <p:nvPr/>
            </p:nvSpPr>
            <p:spPr>
              <a:xfrm>
                <a:off x="6850925" y="0"/>
                <a:ext cx="2329201" cy="1547894"/>
              </a:xfrm>
              <a:custGeom>
                <a:rect b="b" l="l" r="r" t="t"/>
                <a:pathLst>
                  <a:path extrusionOk="0" h="42324" w="79815">
                    <a:moveTo>
                      <a:pt x="2367" y="1"/>
                    </a:moveTo>
                    <a:cubicBezTo>
                      <a:pt x="0" y="3726"/>
                      <a:pt x="636" y="8372"/>
                      <a:pt x="3945" y="11681"/>
                    </a:cubicBezTo>
                    <a:cubicBezTo>
                      <a:pt x="6935" y="14652"/>
                      <a:pt x="11975" y="16510"/>
                      <a:pt x="17081" y="16510"/>
                    </a:cubicBezTo>
                    <a:cubicBezTo>
                      <a:pt x="17663" y="16510"/>
                      <a:pt x="18245" y="16486"/>
                      <a:pt x="18825" y="16437"/>
                    </a:cubicBezTo>
                    <a:cubicBezTo>
                      <a:pt x="19921" y="21258"/>
                      <a:pt x="25334" y="25203"/>
                      <a:pt x="31711" y="26934"/>
                    </a:cubicBezTo>
                    <a:cubicBezTo>
                      <a:pt x="34901" y="27803"/>
                      <a:pt x="38283" y="28175"/>
                      <a:pt x="41693" y="28175"/>
                    </a:cubicBezTo>
                    <a:cubicBezTo>
                      <a:pt x="45077" y="28175"/>
                      <a:pt x="48488" y="27808"/>
                      <a:pt x="51764" y="27197"/>
                    </a:cubicBezTo>
                    <a:lnTo>
                      <a:pt x="51764" y="27197"/>
                    </a:lnTo>
                    <a:cubicBezTo>
                      <a:pt x="50142" y="32260"/>
                      <a:pt x="56410" y="36708"/>
                      <a:pt x="62436" y="39491"/>
                    </a:cubicBezTo>
                    <a:cubicBezTo>
                      <a:pt x="65132" y="40719"/>
                      <a:pt x="68003" y="41858"/>
                      <a:pt x="71158" y="42231"/>
                    </a:cubicBezTo>
                    <a:cubicBezTo>
                      <a:pt x="71707" y="42292"/>
                      <a:pt x="72268" y="42323"/>
                      <a:pt x="72830" y="42323"/>
                    </a:cubicBezTo>
                    <a:cubicBezTo>
                      <a:pt x="75480" y="42323"/>
                      <a:pt x="78170" y="41631"/>
                      <a:pt x="79815" y="40149"/>
                    </a:cubicBezTo>
                    <a:lnTo>
                      <a:pt x="779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8"/>
              <p:cNvSpPr/>
              <p:nvPr/>
            </p:nvSpPr>
            <p:spPr>
              <a:xfrm>
                <a:off x="7642560" y="671213"/>
                <a:ext cx="1116026" cy="515509"/>
              </a:xfrm>
              <a:custGeom>
                <a:rect b="b" l="l" r="r" t="t"/>
                <a:pathLst>
                  <a:path extrusionOk="0" fill="none" h="17665" w="38243">
                    <a:moveTo>
                      <a:pt x="38242" y="17664"/>
                    </a:moveTo>
                    <a:cubicBezTo>
                      <a:pt x="33224" y="14706"/>
                      <a:pt x="30638" y="9731"/>
                      <a:pt x="31711" y="5129"/>
                    </a:cubicBezTo>
                    <a:cubicBezTo>
                      <a:pt x="26233" y="6773"/>
                      <a:pt x="20184" y="7562"/>
                      <a:pt x="14355" y="6838"/>
                    </a:cubicBezTo>
                    <a:cubicBezTo>
                      <a:pt x="8503" y="6093"/>
                      <a:pt x="2959" y="3683"/>
                      <a:pt x="0" y="1"/>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8"/>
              <p:cNvSpPr/>
              <p:nvPr/>
            </p:nvSpPr>
            <p:spPr>
              <a:xfrm>
                <a:off x="8854368" y="1710425"/>
                <a:ext cx="161650" cy="2387834"/>
              </a:xfrm>
              <a:custGeom>
                <a:rect b="b" l="l" r="r" t="t"/>
                <a:pathLst>
                  <a:path extrusionOk="0" fill="none" h="77843" w="6466">
                    <a:moveTo>
                      <a:pt x="2389" y="0"/>
                    </a:moveTo>
                    <a:cubicBezTo>
                      <a:pt x="2389" y="0"/>
                      <a:pt x="6465" y="34933"/>
                      <a:pt x="0" y="77843"/>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2" name="Google Shape;1932;p28"/>
            <p:cNvGrpSpPr/>
            <p:nvPr/>
          </p:nvGrpSpPr>
          <p:grpSpPr>
            <a:xfrm>
              <a:off x="7828569" y="1621229"/>
              <a:ext cx="1109345" cy="893372"/>
              <a:chOff x="-8445675" y="2391000"/>
              <a:chExt cx="2256600" cy="1817275"/>
            </a:xfrm>
          </p:grpSpPr>
          <p:sp>
            <p:nvSpPr>
              <p:cNvPr id="1933" name="Google Shape;1933;p28"/>
              <p:cNvSpPr/>
              <p:nvPr/>
            </p:nvSpPr>
            <p:spPr>
              <a:xfrm>
                <a:off x="-8445675" y="2717075"/>
                <a:ext cx="2256600" cy="1491200"/>
              </a:xfrm>
              <a:custGeom>
                <a:rect b="b" l="l" r="r" t="t"/>
                <a:pathLst>
                  <a:path extrusionOk="0" h="59648" w="90264">
                    <a:moveTo>
                      <a:pt x="0" y="1"/>
                    </a:moveTo>
                    <a:lnTo>
                      <a:pt x="1334" y="6772"/>
                    </a:lnTo>
                    <a:cubicBezTo>
                      <a:pt x="1334" y="6772"/>
                      <a:pt x="77422" y="44299"/>
                      <a:pt x="85261" y="56741"/>
                    </a:cubicBezTo>
                    <a:cubicBezTo>
                      <a:pt x="86551" y="58791"/>
                      <a:pt x="87373" y="59647"/>
                      <a:pt x="87847" y="59647"/>
                    </a:cubicBezTo>
                    <a:cubicBezTo>
                      <a:pt x="90264" y="59647"/>
                      <a:pt x="83593" y="37327"/>
                      <a:pt x="83593" y="37327"/>
                    </a:cubicBezTo>
                    <a:cubicBezTo>
                      <a:pt x="83593" y="37327"/>
                      <a:pt x="24718" y="433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8"/>
              <p:cNvSpPr/>
              <p:nvPr/>
            </p:nvSpPr>
            <p:spPr>
              <a:xfrm>
                <a:off x="-7855250" y="2395850"/>
                <a:ext cx="784750" cy="770750"/>
              </a:xfrm>
              <a:custGeom>
                <a:rect b="b" l="l" r="r" t="t"/>
                <a:pathLst>
                  <a:path extrusionOk="0" h="30830" w="31390">
                    <a:moveTo>
                      <a:pt x="7150" y="0"/>
                    </a:moveTo>
                    <a:cubicBezTo>
                      <a:pt x="7059" y="0"/>
                      <a:pt x="6966" y="2"/>
                      <a:pt x="6872" y="7"/>
                    </a:cubicBezTo>
                    <a:lnTo>
                      <a:pt x="6438" y="7"/>
                    </a:lnTo>
                    <a:cubicBezTo>
                      <a:pt x="6338" y="7"/>
                      <a:pt x="6204" y="7"/>
                      <a:pt x="6071" y="40"/>
                    </a:cubicBezTo>
                    <a:cubicBezTo>
                      <a:pt x="6004" y="74"/>
                      <a:pt x="5871" y="74"/>
                      <a:pt x="5771" y="141"/>
                    </a:cubicBezTo>
                    <a:cubicBezTo>
                      <a:pt x="5737" y="141"/>
                      <a:pt x="5671" y="174"/>
                      <a:pt x="5604" y="174"/>
                    </a:cubicBezTo>
                    <a:cubicBezTo>
                      <a:pt x="5571" y="174"/>
                      <a:pt x="5537" y="207"/>
                      <a:pt x="5504" y="207"/>
                    </a:cubicBezTo>
                    <a:cubicBezTo>
                      <a:pt x="5404" y="241"/>
                      <a:pt x="5371" y="241"/>
                      <a:pt x="5270" y="307"/>
                    </a:cubicBezTo>
                    <a:cubicBezTo>
                      <a:pt x="5237" y="341"/>
                      <a:pt x="5170" y="341"/>
                      <a:pt x="5104" y="374"/>
                    </a:cubicBezTo>
                    <a:cubicBezTo>
                      <a:pt x="5070" y="374"/>
                      <a:pt x="5004" y="407"/>
                      <a:pt x="4937" y="474"/>
                    </a:cubicBezTo>
                    <a:lnTo>
                      <a:pt x="4703" y="574"/>
                    </a:lnTo>
                    <a:cubicBezTo>
                      <a:pt x="4670" y="641"/>
                      <a:pt x="4603" y="641"/>
                      <a:pt x="4570" y="674"/>
                    </a:cubicBezTo>
                    <a:cubicBezTo>
                      <a:pt x="4537" y="708"/>
                      <a:pt x="4503" y="708"/>
                      <a:pt x="4437" y="741"/>
                    </a:cubicBezTo>
                    <a:cubicBezTo>
                      <a:pt x="4370" y="841"/>
                      <a:pt x="4270" y="874"/>
                      <a:pt x="4203" y="974"/>
                    </a:cubicBezTo>
                    <a:lnTo>
                      <a:pt x="3936" y="1208"/>
                    </a:lnTo>
                    <a:cubicBezTo>
                      <a:pt x="3869" y="1308"/>
                      <a:pt x="3836" y="1375"/>
                      <a:pt x="3736" y="1475"/>
                    </a:cubicBezTo>
                    <a:cubicBezTo>
                      <a:pt x="3736" y="1508"/>
                      <a:pt x="3703" y="1542"/>
                      <a:pt x="3669" y="1575"/>
                    </a:cubicBezTo>
                    <a:cubicBezTo>
                      <a:pt x="3603" y="1675"/>
                      <a:pt x="3569" y="1708"/>
                      <a:pt x="3536" y="1742"/>
                    </a:cubicBezTo>
                    <a:cubicBezTo>
                      <a:pt x="3503" y="1808"/>
                      <a:pt x="3436" y="1842"/>
                      <a:pt x="3402" y="1908"/>
                    </a:cubicBezTo>
                    <a:cubicBezTo>
                      <a:pt x="3369" y="2009"/>
                      <a:pt x="3269" y="2075"/>
                      <a:pt x="3236" y="2175"/>
                    </a:cubicBezTo>
                    <a:cubicBezTo>
                      <a:pt x="3236" y="2209"/>
                      <a:pt x="3202" y="2309"/>
                      <a:pt x="3169" y="2342"/>
                    </a:cubicBezTo>
                    <a:lnTo>
                      <a:pt x="3036" y="2576"/>
                    </a:lnTo>
                    <a:cubicBezTo>
                      <a:pt x="3036" y="2642"/>
                      <a:pt x="3002" y="2676"/>
                      <a:pt x="3002" y="2709"/>
                    </a:cubicBezTo>
                    <a:cubicBezTo>
                      <a:pt x="2935" y="2842"/>
                      <a:pt x="2869" y="2976"/>
                      <a:pt x="2835" y="3076"/>
                    </a:cubicBezTo>
                    <a:cubicBezTo>
                      <a:pt x="2702" y="3343"/>
                      <a:pt x="2602" y="3676"/>
                      <a:pt x="2502" y="3977"/>
                    </a:cubicBezTo>
                    <a:cubicBezTo>
                      <a:pt x="2435" y="4043"/>
                      <a:pt x="2435" y="4143"/>
                      <a:pt x="2402" y="4210"/>
                    </a:cubicBezTo>
                    <a:cubicBezTo>
                      <a:pt x="2368" y="4344"/>
                      <a:pt x="2335" y="4410"/>
                      <a:pt x="2268" y="4544"/>
                    </a:cubicBezTo>
                    <a:cubicBezTo>
                      <a:pt x="2235" y="4677"/>
                      <a:pt x="2202" y="4744"/>
                      <a:pt x="2168" y="4877"/>
                    </a:cubicBezTo>
                    <a:cubicBezTo>
                      <a:pt x="2102" y="5011"/>
                      <a:pt x="2068" y="5077"/>
                      <a:pt x="2035" y="5211"/>
                    </a:cubicBezTo>
                    <a:cubicBezTo>
                      <a:pt x="1501" y="6879"/>
                      <a:pt x="901" y="8513"/>
                      <a:pt x="500" y="10181"/>
                    </a:cubicBezTo>
                    <a:cubicBezTo>
                      <a:pt x="167" y="11482"/>
                      <a:pt x="0" y="12816"/>
                      <a:pt x="33" y="14151"/>
                    </a:cubicBezTo>
                    <a:cubicBezTo>
                      <a:pt x="33" y="14918"/>
                      <a:pt x="133" y="15752"/>
                      <a:pt x="400" y="16519"/>
                    </a:cubicBezTo>
                    <a:cubicBezTo>
                      <a:pt x="734" y="17486"/>
                      <a:pt x="1201" y="18387"/>
                      <a:pt x="1768" y="19254"/>
                    </a:cubicBezTo>
                    <a:cubicBezTo>
                      <a:pt x="3803" y="22356"/>
                      <a:pt x="7105" y="24558"/>
                      <a:pt x="10741" y="25225"/>
                    </a:cubicBezTo>
                    <a:cubicBezTo>
                      <a:pt x="11567" y="25384"/>
                      <a:pt x="12406" y="25463"/>
                      <a:pt x="13243" y="25463"/>
                    </a:cubicBezTo>
                    <a:cubicBezTo>
                      <a:pt x="16089" y="25463"/>
                      <a:pt x="18921" y="24558"/>
                      <a:pt x="21215" y="22857"/>
                    </a:cubicBezTo>
                    <a:cubicBezTo>
                      <a:pt x="22449" y="24892"/>
                      <a:pt x="23717" y="27026"/>
                      <a:pt x="25285" y="28761"/>
                    </a:cubicBezTo>
                    <a:lnTo>
                      <a:pt x="25385" y="28861"/>
                    </a:lnTo>
                    <a:cubicBezTo>
                      <a:pt x="25885" y="29395"/>
                      <a:pt x="26386" y="29895"/>
                      <a:pt x="26953" y="30362"/>
                    </a:cubicBezTo>
                    <a:cubicBezTo>
                      <a:pt x="27219" y="30562"/>
                      <a:pt x="27553" y="30762"/>
                      <a:pt x="27887" y="30829"/>
                    </a:cubicBezTo>
                    <a:lnTo>
                      <a:pt x="27987" y="30829"/>
                    </a:lnTo>
                    <a:cubicBezTo>
                      <a:pt x="28053" y="30829"/>
                      <a:pt x="28120" y="30762"/>
                      <a:pt x="28153" y="30762"/>
                    </a:cubicBezTo>
                    <a:cubicBezTo>
                      <a:pt x="28387" y="30729"/>
                      <a:pt x="28554" y="30562"/>
                      <a:pt x="28620" y="30396"/>
                    </a:cubicBezTo>
                    <a:cubicBezTo>
                      <a:pt x="28620" y="30362"/>
                      <a:pt x="28654" y="30362"/>
                      <a:pt x="28654" y="30329"/>
                    </a:cubicBezTo>
                    <a:cubicBezTo>
                      <a:pt x="28821" y="29995"/>
                      <a:pt x="28821" y="29562"/>
                      <a:pt x="28821" y="29195"/>
                    </a:cubicBezTo>
                    <a:lnTo>
                      <a:pt x="28821" y="29128"/>
                    </a:lnTo>
                    <a:lnTo>
                      <a:pt x="28921" y="29128"/>
                    </a:lnTo>
                    <a:cubicBezTo>
                      <a:pt x="28971" y="29133"/>
                      <a:pt x="29022" y="29135"/>
                      <a:pt x="29075" y="29135"/>
                    </a:cubicBezTo>
                    <a:cubicBezTo>
                      <a:pt x="29406" y="29135"/>
                      <a:pt x="29776" y="29052"/>
                      <a:pt x="30122" y="28995"/>
                    </a:cubicBezTo>
                    <a:lnTo>
                      <a:pt x="30255" y="28995"/>
                    </a:lnTo>
                    <a:cubicBezTo>
                      <a:pt x="30422" y="28961"/>
                      <a:pt x="30589" y="28894"/>
                      <a:pt x="30755" y="28894"/>
                    </a:cubicBezTo>
                    <a:cubicBezTo>
                      <a:pt x="30922" y="28894"/>
                      <a:pt x="31089" y="28861"/>
                      <a:pt x="31156" y="28728"/>
                    </a:cubicBezTo>
                    <a:cubicBezTo>
                      <a:pt x="31156" y="28728"/>
                      <a:pt x="31222" y="28694"/>
                      <a:pt x="31222" y="28661"/>
                    </a:cubicBezTo>
                    <a:cubicBezTo>
                      <a:pt x="31256" y="28628"/>
                      <a:pt x="31256" y="28561"/>
                      <a:pt x="31256" y="28528"/>
                    </a:cubicBezTo>
                    <a:cubicBezTo>
                      <a:pt x="31256" y="28511"/>
                      <a:pt x="31256" y="28494"/>
                      <a:pt x="31272" y="28494"/>
                    </a:cubicBezTo>
                    <a:cubicBezTo>
                      <a:pt x="31289" y="28494"/>
                      <a:pt x="31322" y="28511"/>
                      <a:pt x="31389" y="28561"/>
                    </a:cubicBezTo>
                    <a:cubicBezTo>
                      <a:pt x="31389" y="27860"/>
                      <a:pt x="30855" y="27260"/>
                      <a:pt x="30355" y="26760"/>
                    </a:cubicBezTo>
                    <a:cubicBezTo>
                      <a:pt x="29921" y="26359"/>
                      <a:pt x="29521" y="25926"/>
                      <a:pt x="29087" y="25559"/>
                    </a:cubicBezTo>
                    <a:cubicBezTo>
                      <a:pt x="29054" y="25525"/>
                      <a:pt x="29054" y="25492"/>
                      <a:pt x="29021" y="25492"/>
                    </a:cubicBezTo>
                    <a:lnTo>
                      <a:pt x="26119" y="22723"/>
                    </a:lnTo>
                    <a:lnTo>
                      <a:pt x="26085" y="22690"/>
                    </a:lnTo>
                    <a:cubicBezTo>
                      <a:pt x="26085" y="22690"/>
                      <a:pt x="26119" y="22690"/>
                      <a:pt x="26119" y="22657"/>
                    </a:cubicBezTo>
                    <a:cubicBezTo>
                      <a:pt x="26219" y="22523"/>
                      <a:pt x="26285" y="22390"/>
                      <a:pt x="26352" y="22223"/>
                    </a:cubicBezTo>
                    <a:cubicBezTo>
                      <a:pt x="26386" y="22190"/>
                      <a:pt x="26386" y="22190"/>
                      <a:pt x="26386" y="22156"/>
                    </a:cubicBezTo>
                    <a:cubicBezTo>
                      <a:pt x="26452" y="21756"/>
                      <a:pt x="26419" y="21356"/>
                      <a:pt x="26285" y="20855"/>
                    </a:cubicBezTo>
                    <a:cubicBezTo>
                      <a:pt x="26285" y="20755"/>
                      <a:pt x="26285" y="20722"/>
                      <a:pt x="26252" y="20655"/>
                    </a:cubicBezTo>
                    <a:cubicBezTo>
                      <a:pt x="25552" y="18420"/>
                      <a:pt x="22916" y="15151"/>
                      <a:pt x="20081" y="11882"/>
                    </a:cubicBezTo>
                    <a:lnTo>
                      <a:pt x="20014" y="11816"/>
                    </a:lnTo>
                    <a:cubicBezTo>
                      <a:pt x="17846" y="9247"/>
                      <a:pt x="15511" y="6745"/>
                      <a:pt x="13910" y="4744"/>
                    </a:cubicBezTo>
                    <a:cubicBezTo>
                      <a:pt x="13243" y="3910"/>
                      <a:pt x="12542" y="3043"/>
                      <a:pt x="11775" y="2242"/>
                    </a:cubicBezTo>
                    <a:cubicBezTo>
                      <a:pt x="10502" y="969"/>
                      <a:pt x="9048" y="0"/>
                      <a:pt x="7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8"/>
              <p:cNvSpPr/>
              <p:nvPr/>
            </p:nvSpPr>
            <p:spPr>
              <a:xfrm>
                <a:off x="-7856925" y="2395000"/>
                <a:ext cx="317750" cy="395175"/>
              </a:xfrm>
              <a:custGeom>
                <a:rect b="b" l="l" r="r" t="t"/>
                <a:pathLst>
                  <a:path extrusionOk="0" h="15807" w="12710">
                    <a:moveTo>
                      <a:pt x="7084" y="1"/>
                    </a:moveTo>
                    <a:cubicBezTo>
                      <a:pt x="6992" y="1"/>
                      <a:pt x="6899" y="3"/>
                      <a:pt x="6805" y="8"/>
                    </a:cubicBezTo>
                    <a:cubicBezTo>
                      <a:pt x="3703" y="74"/>
                      <a:pt x="2836" y="2843"/>
                      <a:pt x="2035" y="5345"/>
                    </a:cubicBezTo>
                    <a:cubicBezTo>
                      <a:pt x="1501" y="7013"/>
                      <a:pt x="934" y="8614"/>
                      <a:pt x="501" y="10282"/>
                    </a:cubicBezTo>
                    <a:cubicBezTo>
                      <a:pt x="167" y="11583"/>
                      <a:pt x="0" y="12917"/>
                      <a:pt x="34" y="14251"/>
                    </a:cubicBezTo>
                    <a:cubicBezTo>
                      <a:pt x="134" y="14351"/>
                      <a:pt x="267" y="14418"/>
                      <a:pt x="367" y="14518"/>
                    </a:cubicBezTo>
                    <a:cubicBezTo>
                      <a:pt x="590" y="14642"/>
                      <a:pt x="886" y="14710"/>
                      <a:pt x="1160" y="14710"/>
                    </a:cubicBezTo>
                    <a:cubicBezTo>
                      <a:pt x="1256" y="14710"/>
                      <a:pt x="1349" y="14702"/>
                      <a:pt x="1435" y="14685"/>
                    </a:cubicBezTo>
                    <a:cubicBezTo>
                      <a:pt x="1868" y="14551"/>
                      <a:pt x="2202" y="14218"/>
                      <a:pt x="2502" y="13884"/>
                    </a:cubicBezTo>
                    <a:cubicBezTo>
                      <a:pt x="2769" y="14652"/>
                      <a:pt x="3403" y="15219"/>
                      <a:pt x="4103" y="15552"/>
                    </a:cubicBezTo>
                    <a:cubicBezTo>
                      <a:pt x="4480" y="15723"/>
                      <a:pt x="4883" y="15807"/>
                      <a:pt x="5290" y="15807"/>
                    </a:cubicBezTo>
                    <a:cubicBezTo>
                      <a:pt x="5675" y="15807"/>
                      <a:pt x="6065" y="15732"/>
                      <a:pt x="6438" y="15586"/>
                    </a:cubicBezTo>
                    <a:cubicBezTo>
                      <a:pt x="6939" y="15385"/>
                      <a:pt x="7372" y="15052"/>
                      <a:pt x="7672" y="14585"/>
                    </a:cubicBezTo>
                    <a:cubicBezTo>
                      <a:pt x="8273" y="13751"/>
                      <a:pt x="8306" y="12717"/>
                      <a:pt x="8173" y="11749"/>
                    </a:cubicBezTo>
                    <a:lnTo>
                      <a:pt x="8173" y="11749"/>
                    </a:lnTo>
                    <a:cubicBezTo>
                      <a:pt x="8523" y="11911"/>
                      <a:pt x="8902" y="11986"/>
                      <a:pt x="9284" y="11986"/>
                    </a:cubicBezTo>
                    <a:cubicBezTo>
                      <a:pt x="10322" y="11986"/>
                      <a:pt x="11381" y="11435"/>
                      <a:pt x="11942" y="10582"/>
                    </a:cubicBezTo>
                    <a:cubicBezTo>
                      <a:pt x="12709" y="9414"/>
                      <a:pt x="12476" y="7680"/>
                      <a:pt x="11442" y="6779"/>
                    </a:cubicBezTo>
                    <a:cubicBezTo>
                      <a:pt x="11208" y="6612"/>
                      <a:pt x="10975" y="6446"/>
                      <a:pt x="10775" y="6279"/>
                    </a:cubicBezTo>
                    <a:cubicBezTo>
                      <a:pt x="11642" y="5245"/>
                      <a:pt x="11875" y="3777"/>
                      <a:pt x="11775" y="2409"/>
                    </a:cubicBezTo>
                    <a:cubicBezTo>
                      <a:pt x="11709" y="2376"/>
                      <a:pt x="11709" y="2309"/>
                      <a:pt x="11709" y="2243"/>
                    </a:cubicBezTo>
                    <a:cubicBezTo>
                      <a:pt x="10436" y="970"/>
                      <a:pt x="8981" y="1"/>
                      <a:pt x="70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8"/>
              <p:cNvSpPr/>
              <p:nvPr/>
            </p:nvSpPr>
            <p:spPr>
              <a:xfrm>
                <a:off x="-7504175" y="2695400"/>
                <a:ext cx="300225" cy="266050"/>
              </a:xfrm>
              <a:custGeom>
                <a:rect b="b" l="l" r="r" t="t"/>
                <a:pathLst>
                  <a:path extrusionOk="0" h="10642" w="12009">
                    <a:moveTo>
                      <a:pt x="0" y="0"/>
                    </a:moveTo>
                    <a:lnTo>
                      <a:pt x="0" y="34"/>
                    </a:lnTo>
                    <a:cubicBezTo>
                      <a:pt x="567" y="1068"/>
                      <a:pt x="1268" y="2035"/>
                      <a:pt x="2069" y="2969"/>
                    </a:cubicBezTo>
                    <a:lnTo>
                      <a:pt x="2169" y="3036"/>
                    </a:lnTo>
                    <a:cubicBezTo>
                      <a:pt x="4604" y="5838"/>
                      <a:pt x="7839" y="7939"/>
                      <a:pt x="10942" y="10074"/>
                    </a:cubicBezTo>
                    <a:lnTo>
                      <a:pt x="11442" y="10408"/>
                    </a:lnTo>
                    <a:cubicBezTo>
                      <a:pt x="11609" y="10508"/>
                      <a:pt x="11775" y="10575"/>
                      <a:pt x="12009" y="10641"/>
                    </a:cubicBezTo>
                    <a:lnTo>
                      <a:pt x="12009" y="10575"/>
                    </a:lnTo>
                    <a:cubicBezTo>
                      <a:pt x="11775" y="10508"/>
                      <a:pt x="11609" y="10475"/>
                      <a:pt x="11509" y="10374"/>
                    </a:cubicBezTo>
                    <a:lnTo>
                      <a:pt x="11008" y="10041"/>
                    </a:lnTo>
                    <a:cubicBezTo>
                      <a:pt x="7839" y="7906"/>
                      <a:pt x="4604" y="5738"/>
                      <a:pt x="2169" y="2969"/>
                    </a:cubicBezTo>
                    <a:cubicBezTo>
                      <a:pt x="2169" y="2902"/>
                      <a:pt x="2102" y="2869"/>
                      <a:pt x="2069" y="2836"/>
                    </a:cubicBezTo>
                    <a:cubicBezTo>
                      <a:pt x="1335" y="1968"/>
                      <a:pt x="668" y="1001"/>
                      <a:pt x="67"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8"/>
              <p:cNvSpPr/>
              <p:nvPr/>
            </p:nvSpPr>
            <p:spPr>
              <a:xfrm>
                <a:off x="-7453300" y="2687900"/>
                <a:ext cx="96750" cy="83400"/>
              </a:xfrm>
              <a:custGeom>
                <a:rect b="b" l="l" r="r" t="t"/>
                <a:pathLst>
                  <a:path extrusionOk="0" h="3336" w="3870">
                    <a:moveTo>
                      <a:pt x="3736" y="0"/>
                    </a:moveTo>
                    <a:cubicBezTo>
                      <a:pt x="3236" y="100"/>
                      <a:pt x="2836" y="367"/>
                      <a:pt x="2535" y="767"/>
                    </a:cubicBezTo>
                    <a:cubicBezTo>
                      <a:pt x="2135" y="1301"/>
                      <a:pt x="2035" y="2102"/>
                      <a:pt x="2302" y="2702"/>
                    </a:cubicBezTo>
                    <a:cubicBezTo>
                      <a:pt x="2035" y="2535"/>
                      <a:pt x="1735" y="2435"/>
                      <a:pt x="1468" y="2335"/>
                    </a:cubicBezTo>
                    <a:cubicBezTo>
                      <a:pt x="1342" y="2304"/>
                      <a:pt x="1187" y="2272"/>
                      <a:pt x="1023" y="2272"/>
                    </a:cubicBezTo>
                    <a:cubicBezTo>
                      <a:pt x="838" y="2272"/>
                      <a:pt x="644" y="2312"/>
                      <a:pt x="467" y="2435"/>
                    </a:cubicBezTo>
                    <a:cubicBezTo>
                      <a:pt x="167" y="2535"/>
                      <a:pt x="0" y="2835"/>
                      <a:pt x="0" y="3102"/>
                    </a:cubicBezTo>
                    <a:lnTo>
                      <a:pt x="0" y="3269"/>
                    </a:lnTo>
                    <a:lnTo>
                      <a:pt x="0" y="3302"/>
                    </a:lnTo>
                    <a:cubicBezTo>
                      <a:pt x="0" y="3336"/>
                      <a:pt x="34" y="3336"/>
                      <a:pt x="34" y="3336"/>
                    </a:cubicBezTo>
                    <a:lnTo>
                      <a:pt x="67" y="3336"/>
                    </a:lnTo>
                    <a:cubicBezTo>
                      <a:pt x="134" y="3336"/>
                      <a:pt x="134" y="3336"/>
                      <a:pt x="134" y="3302"/>
                    </a:cubicBezTo>
                    <a:lnTo>
                      <a:pt x="134" y="3202"/>
                    </a:lnTo>
                    <a:cubicBezTo>
                      <a:pt x="67" y="2969"/>
                      <a:pt x="234" y="2669"/>
                      <a:pt x="534" y="2502"/>
                    </a:cubicBezTo>
                    <a:cubicBezTo>
                      <a:pt x="713" y="2412"/>
                      <a:pt x="902" y="2381"/>
                      <a:pt x="1079" y="2381"/>
                    </a:cubicBezTo>
                    <a:cubicBezTo>
                      <a:pt x="1232" y="2381"/>
                      <a:pt x="1378" y="2404"/>
                      <a:pt x="1501" y="2435"/>
                    </a:cubicBezTo>
                    <a:cubicBezTo>
                      <a:pt x="1868" y="2502"/>
                      <a:pt x="2202" y="2669"/>
                      <a:pt x="2469" y="2936"/>
                    </a:cubicBezTo>
                    <a:lnTo>
                      <a:pt x="2502" y="2936"/>
                    </a:lnTo>
                    <a:lnTo>
                      <a:pt x="2502" y="2869"/>
                    </a:lnTo>
                    <a:lnTo>
                      <a:pt x="2502" y="2835"/>
                    </a:lnTo>
                    <a:cubicBezTo>
                      <a:pt x="2168" y="2202"/>
                      <a:pt x="2268" y="1434"/>
                      <a:pt x="2669" y="834"/>
                    </a:cubicBezTo>
                    <a:cubicBezTo>
                      <a:pt x="2735" y="701"/>
                      <a:pt x="2836" y="601"/>
                      <a:pt x="2969" y="500"/>
                    </a:cubicBezTo>
                    <a:cubicBezTo>
                      <a:pt x="3002" y="500"/>
                      <a:pt x="3002" y="467"/>
                      <a:pt x="3036" y="467"/>
                    </a:cubicBezTo>
                    <a:cubicBezTo>
                      <a:pt x="3303" y="234"/>
                      <a:pt x="3569" y="134"/>
                      <a:pt x="3870" y="100"/>
                    </a:cubicBezTo>
                    <a:cubicBezTo>
                      <a:pt x="3870" y="33"/>
                      <a:pt x="3836" y="0"/>
                      <a:pt x="3736"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8"/>
              <p:cNvSpPr/>
              <p:nvPr/>
            </p:nvSpPr>
            <p:spPr>
              <a:xfrm>
                <a:off x="-7394100" y="2754600"/>
                <a:ext cx="196000" cy="192675"/>
              </a:xfrm>
              <a:custGeom>
                <a:rect b="b" l="l" r="r" t="t"/>
                <a:pathLst>
                  <a:path extrusionOk="0" h="7707" w="7840">
                    <a:moveTo>
                      <a:pt x="1" y="1"/>
                    </a:moveTo>
                    <a:lnTo>
                      <a:pt x="1" y="67"/>
                    </a:lnTo>
                    <a:cubicBezTo>
                      <a:pt x="34" y="67"/>
                      <a:pt x="34" y="134"/>
                      <a:pt x="101" y="167"/>
                    </a:cubicBezTo>
                    <a:cubicBezTo>
                      <a:pt x="1101" y="1535"/>
                      <a:pt x="2336" y="2736"/>
                      <a:pt x="3536" y="3903"/>
                    </a:cubicBezTo>
                    <a:lnTo>
                      <a:pt x="4437" y="4804"/>
                    </a:lnTo>
                    <a:cubicBezTo>
                      <a:pt x="5471" y="5838"/>
                      <a:pt x="6539" y="6939"/>
                      <a:pt x="7806" y="7706"/>
                    </a:cubicBezTo>
                    <a:cubicBezTo>
                      <a:pt x="7839" y="7673"/>
                      <a:pt x="7839" y="7673"/>
                      <a:pt x="7839" y="7639"/>
                    </a:cubicBezTo>
                    <a:cubicBezTo>
                      <a:pt x="6605" y="6839"/>
                      <a:pt x="5538" y="5805"/>
                      <a:pt x="4437" y="4671"/>
                    </a:cubicBezTo>
                    <a:lnTo>
                      <a:pt x="3536" y="3803"/>
                    </a:lnTo>
                    <a:cubicBezTo>
                      <a:pt x="2336" y="2636"/>
                      <a:pt x="1101" y="1435"/>
                      <a:pt x="101" y="34"/>
                    </a:cubicBezTo>
                    <a:lnTo>
                      <a:pt x="34" y="1"/>
                    </a:ln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8"/>
              <p:cNvSpPr/>
              <p:nvPr/>
            </p:nvSpPr>
            <p:spPr>
              <a:xfrm>
                <a:off x="-7378250" y="2697900"/>
                <a:ext cx="178475" cy="215175"/>
              </a:xfrm>
              <a:custGeom>
                <a:rect b="b" l="l" r="r" t="t"/>
                <a:pathLst>
                  <a:path extrusionOk="0" h="8607" w="7139">
                    <a:moveTo>
                      <a:pt x="0" y="0"/>
                    </a:moveTo>
                    <a:lnTo>
                      <a:pt x="0" y="67"/>
                    </a:lnTo>
                    <a:cubicBezTo>
                      <a:pt x="1335" y="1468"/>
                      <a:pt x="2569" y="3003"/>
                      <a:pt x="3736" y="4504"/>
                    </a:cubicBezTo>
                    <a:cubicBezTo>
                      <a:pt x="4804" y="5905"/>
                      <a:pt x="5905" y="7306"/>
                      <a:pt x="7139" y="8607"/>
                    </a:cubicBezTo>
                    <a:cubicBezTo>
                      <a:pt x="7139" y="8573"/>
                      <a:pt x="7072" y="8473"/>
                      <a:pt x="7039" y="8406"/>
                    </a:cubicBezTo>
                    <a:cubicBezTo>
                      <a:pt x="5871" y="7139"/>
                      <a:pt x="4837" y="5805"/>
                      <a:pt x="3803" y="4470"/>
                    </a:cubicBezTo>
                    <a:cubicBezTo>
                      <a:pt x="2636" y="2969"/>
                      <a:pt x="1368" y="1435"/>
                      <a:pt x="34"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8"/>
              <p:cNvSpPr/>
              <p:nvPr/>
            </p:nvSpPr>
            <p:spPr>
              <a:xfrm>
                <a:off x="-7221475" y="3027300"/>
                <a:ext cx="90925" cy="87575"/>
              </a:xfrm>
              <a:custGeom>
                <a:rect b="b" l="l" r="r" t="t"/>
                <a:pathLst>
                  <a:path extrusionOk="0" h="3503" w="3637">
                    <a:moveTo>
                      <a:pt x="3636" y="1"/>
                    </a:moveTo>
                    <a:lnTo>
                      <a:pt x="3636" y="1"/>
                    </a:lnTo>
                    <a:cubicBezTo>
                      <a:pt x="3470" y="101"/>
                      <a:pt x="3370" y="167"/>
                      <a:pt x="3236" y="301"/>
                    </a:cubicBezTo>
                    <a:cubicBezTo>
                      <a:pt x="3203" y="301"/>
                      <a:pt x="3203" y="301"/>
                      <a:pt x="3169" y="334"/>
                    </a:cubicBezTo>
                    <a:cubicBezTo>
                      <a:pt x="3069" y="434"/>
                      <a:pt x="3036" y="501"/>
                      <a:pt x="2936" y="601"/>
                    </a:cubicBezTo>
                    <a:cubicBezTo>
                      <a:pt x="2536" y="1135"/>
                      <a:pt x="2335" y="1835"/>
                      <a:pt x="2402" y="2502"/>
                    </a:cubicBezTo>
                    <a:cubicBezTo>
                      <a:pt x="2175" y="2403"/>
                      <a:pt x="1911" y="2352"/>
                      <a:pt x="1647" y="2352"/>
                    </a:cubicBezTo>
                    <a:cubicBezTo>
                      <a:pt x="1291" y="2352"/>
                      <a:pt x="936" y="2444"/>
                      <a:pt x="668" y="2636"/>
                    </a:cubicBezTo>
                    <a:cubicBezTo>
                      <a:pt x="534" y="2736"/>
                      <a:pt x="367" y="2836"/>
                      <a:pt x="267" y="2969"/>
                    </a:cubicBezTo>
                    <a:lnTo>
                      <a:pt x="234" y="3036"/>
                    </a:lnTo>
                    <a:cubicBezTo>
                      <a:pt x="167" y="3136"/>
                      <a:pt x="34" y="3270"/>
                      <a:pt x="0" y="3436"/>
                    </a:cubicBezTo>
                    <a:lnTo>
                      <a:pt x="67" y="3503"/>
                    </a:lnTo>
                    <a:cubicBezTo>
                      <a:pt x="134" y="3403"/>
                      <a:pt x="234" y="3236"/>
                      <a:pt x="301" y="3103"/>
                    </a:cubicBezTo>
                    <a:cubicBezTo>
                      <a:pt x="301" y="3069"/>
                      <a:pt x="301" y="3069"/>
                      <a:pt x="367" y="3036"/>
                    </a:cubicBezTo>
                    <a:cubicBezTo>
                      <a:pt x="434" y="2936"/>
                      <a:pt x="568" y="2803"/>
                      <a:pt x="701" y="2736"/>
                    </a:cubicBezTo>
                    <a:cubicBezTo>
                      <a:pt x="834" y="2636"/>
                      <a:pt x="901" y="2602"/>
                      <a:pt x="1035" y="2569"/>
                    </a:cubicBezTo>
                    <a:cubicBezTo>
                      <a:pt x="1068" y="2536"/>
                      <a:pt x="1068" y="2536"/>
                      <a:pt x="1101" y="2536"/>
                    </a:cubicBezTo>
                    <a:cubicBezTo>
                      <a:pt x="1282" y="2480"/>
                      <a:pt x="1463" y="2453"/>
                      <a:pt x="1642" y="2453"/>
                    </a:cubicBezTo>
                    <a:cubicBezTo>
                      <a:pt x="1891" y="2453"/>
                      <a:pt x="2136" y="2505"/>
                      <a:pt x="2369" y="2602"/>
                    </a:cubicBezTo>
                    <a:cubicBezTo>
                      <a:pt x="2402" y="2602"/>
                      <a:pt x="2402" y="2636"/>
                      <a:pt x="2436" y="2636"/>
                    </a:cubicBezTo>
                    <a:lnTo>
                      <a:pt x="2469" y="2636"/>
                    </a:lnTo>
                    <a:lnTo>
                      <a:pt x="2469" y="2602"/>
                    </a:lnTo>
                    <a:cubicBezTo>
                      <a:pt x="2402" y="2135"/>
                      <a:pt x="2469" y="1702"/>
                      <a:pt x="2636" y="1268"/>
                    </a:cubicBezTo>
                    <a:cubicBezTo>
                      <a:pt x="2636" y="1235"/>
                      <a:pt x="2702" y="1235"/>
                      <a:pt x="2702" y="1201"/>
                    </a:cubicBezTo>
                    <a:cubicBezTo>
                      <a:pt x="2769" y="1035"/>
                      <a:pt x="2869" y="868"/>
                      <a:pt x="2969" y="701"/>
                    </a:cubicBezTo>
                    <a:lnTo>
                      <a:pt x="3203" y="468"/>
                    </a:lnTo>
                    <a:cubicBezTo>
                      <a:pt x="3236" y="468"/>
                      <a:pt x="3236" y="434"/>
                      <a:pt x="3269" y="434"/>
                    </a:cubicBezTo>
                    <a:cubicBezTo>
                      <a:pt x="3370" y="301"/>
                      <a:pt x="3536" y="234"/>
                      <a:pt x="3636" y="134"/>
                    </a:cubicBezTo>
                    <a:cubicBezTo>
                      <a:pt x="3603" y="134"/>
                      <a:pt x="3603" y="101"/>
                      <a:pt x="3636"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8"/>
              <p:cNvSpPr/>
              <p:nvPr/>
            </p:nvSpPr>
            <p:spPr>
              <a:xfrm>
                <a:off x="-7215650" y="3104850"/>
                <a:ext cx="60075" cy="61750"/>
              </a:xfrm>
              <a:custGeom>
                <a:rect b="b" l="l" r="r" t="t"/>
                <a:pathLst>
                  <a:path extrusionOk="0" h="2470" w="2403">
                    <a:moveTo>
                      <a:pt x="1" y="1"/>
                    </a:moveTo>
                    <a:lnTo>
                      <a:pt x="1" y="34"/>
                    </a:lnTo>
                    <a:lnTo>
                      <a:pt x="34" y="101"/>
                    </a:lnTo>
                    <a:cubicBezTo>
                      <a:pt x="701" y="935"/>
                      <a:pt x="1469" y="1769"/>
                      <a:pt x="2303" y="2469"/>
                    </a:cubicBezTo>
                    <a:lnTo>
                      <a:pt x="2403" y="2469"/>
                    </a:lnTo>
                    <a:cubicBezTo>
                      <a:pt x="1569" y="1702"/>
                      <a:pt x="802" y="868"/>
                      <a:pt x="134" y="34"/>
                    </a:cubicBezTo>
                    <a:cubicBezTo>
                      <a:pt x="68" y="34"/>
                      <a:pt x="68" y="1"/>
                      <a:pt x="68"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8"/>
              <p:cNvSpPr/>
              <p:nvPr/>
            </p:nvSpPr>
            <p:spPr>
              <a:xfrm>
                <a:off x="-7195625" y="3092350"/>
                <a:ext cx="58400" cy="63400"/>
              </a:xfrm>
              <a:custGeom>
                <a:rect b="b" l="l" r="r" t="t"/>
                <a:pathLst>
                  <a:path extrusionOk="0" h="2536" w="2336">
                    <a:moveTo>
                      <a:pt x="1" y="0"/>
                    </a:moveTo>
                    <a:lnTo>
                      <a:pt x="1" y="34"/>
                    </a:lnTo>
                    <a:cubicBezTo>
                      <a:pt x="701" y="934"/>
                      <a:pt x="1435" y="1768"/>
                      <a:pt x="2269" y="2536"/>
                    </a:cubicBezTo>
                    <a:cubicBezTo>
                      <a:pt x="2269" y="2502"/>
                      <a:pt x="2336" y="2502"/>
                      <a:pt x="2336" y="2469"/>
                    </a:cubicBezTo>
                    <a:cubicBezTo>
                      <a:pt x="1502" y="1668"/>
                      <a:pt x="734" y="834"/>
                      <a:pt x="67" y="34"/>
                    </a:cubicBezTo>
                    <a:cubicBezTo>
                      <a:pt x="34" y="34"/>
                      <a:pt x="34" y="0"/>
                      <a:pt x="34"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8"/>
              <p:cNvSpPr/>
              <p:nvPr/>
            </p:nvSpPr>
            <p:spPr>
              <a:xfrm>
                <a:off x="-7163925" y="3093175"/>
                <a:ext cx="30875" cy="32550"/>
              </a:xfrm>
              <a:custGeom>
                <a:rect b="b" l="l" r="r" t="t"/>
                <a:pathLst>
                  <a:path extrusionOk="0" h="1302" w="1235">
                    <a:moveTo>
                      <a:pt x="0" y="1"/>
                    </a:moveTo>
                    <a:lnTo>
                      <a:pt x="0" y="67"/>
                    </a:lnTo>
                    <a:cubicBezTo>
                      <a:pt x="334" y="501"/>
                      <a:pt x="767" y="935"/>
                      <a:pt x="1168" y="1302"/>
                    </a:cubicBezTo>
                    <a:lnTo>
                      <a:pt x="1168" y="1235"/>
                    </a:lnTo>
                    <a:lnTo>
                      <a:pt x="1234" y="1235"/>
                    </a:lnTo>
                    <a:cubicBezTo>
                      <a:pt x="801" y="835"/>
                      <a:pt x="434" y="468"/>
                      <a:pt x="100" y="67"/>
                    </a:cubicBezTo>
                    <a:cubicBezTo>
                      <a:pt x="100" y="67"/>
                      <a:pt x="67" y="67"/>
                      <a:pt x="67"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8"/>
              <p:cNvSpPr/>
              <p:nvPr/>
            </p:nvSpPr>
            <p:spPr>
              <a:xfrm>
                <a:off x="-7157275" y="3058150"/>
                <a:ext cx="58400" cy="62575"/>
              </a:xfrm>
              <a:custGeom>
                <a:rect b="b" l="l" r="r" t="t"/>
                <a:pathLst>
                  <a:path extrusionOk="0" h="2503" w="2336">
                    <a:moveTo>
                      <a:pt x="1" y="1"/>
                    </a:moveTo>
                    <a:lnTo>
                      <a:pt x="1" y="34"/>
                    </a:lnTo>
                    <a:lnTo>
                      <a:pt x="34" y="67"/>
                    </a:lnTo>
                    <a:lnTo>
                      <a:pt x="2203" y="2503"/>
                    </a:lnTo>
                    <a:lnTo>
                      <a:pt x="2336" y="2503"/>
                    </a:lnTo>
                    <a:lnTo>
                      <a:pt x="68" y="1"/>
                    </a:ln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8"/>
              <p:cNvSpPr/>
              <p:nvPr/>
            </p:nvSpPr>
            <p:spPr>
              <a:xfrm>
                <a:off x="-7146425" y="3035725"/>
                <a:ext cx="72575" cy="76650"/>
              </a:xfrm>
              <a:custGeom>
                <a:rect b="b" l="l" r="r" t="t"/>
                <a:pathLst>
                  <a:path extrusionOk="0" h="3066" w="2903">
                    <a:moveTo>
                      <a:pt x="59" y="1"/>
                    </a:moveTo>
                    <a:cubicBezTo>
                      <a:pt x="49" y="1"/>
                      <a:pt x="34" y="30"/>
                      <a:pt x="34" y="30"/>
                    </a:cubicBezTo>
                    <a:cubicBezTo>
                      <a:pt x="1" y="64"/>
                      <a:pt x="1" y="97"/>
                      <a:pt x="34" y="97"/>
                    </a:cubicBezTo>
                    <a:lnTo>
                      <a:pt x="67" y="131"/>
                    </a:lnTo>
                    <a:cubicBezTo>
                      <a:pt x="101" y="131"/>
                      <a:pt x="101" y="131"/>
                      <a:pt x="134" y="197"/>
                    </a:cubicBezTo>
                    <a:cubicBezTo>
                      <a:pt x="1201" y="1031"/>
                      <a:pt x="2069" y="1965"/>
                      <a:pt x="2869" y="3066"/>
                    </a:cubicBezTo>
                    <a:cubicBezTo>
                      <a:pt x="2903" y="3033"/>
                      <a:pt x="2903" y="2966"/>
                      <a:pt x="2903" y="2933"/>
                    </a:cubicBezTo>
                    <a:cubicBezTo>
                      <a:pt x="2135" y="1898"/>
                      <a:pt x="1235" y="931"/>
                      <a:pt x="201" y="97"/>
                    </a:cubicBezTo>
                    <a:cubicBezTo>
                      <a:pt x="134" y="97"/>
                      <a:pt x="134" y="64"/>
                      <a:pt x="101" y="64"/>
                    </a:cubicBezTo>
                    <a:lnTo>
                      <a:pt x="67" y="30"/>
                    </a:lnTo>
                    <a:cubicBezTo>
                      <a:pt x="67" y="8"/>
                      <a:pt x="64" y="1"/>
                      <a:pt x="59"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8"/>
              <p:cNvSpPr/>
              <p:nvPr/>
            </p:nvSpPr>
            <p:spPr>
              <a:xfrm>
                <a:off x="-7796050" y="2624500"/>
                <a:ext cx="146800" cy="41700"/>
              </a:xfrm>
              <a:custGeom>
                <a:rect b="b" l="l" r="r" t="t"/>
                <a:pathLst>
                  <a:path extrusionOk="0" h="1668" w="5872">
                    <a:moveTo>
                      <a:pt x="5838" y="1"/>
                    </a:moveTo>
                    <a:cubicBezTo>
                      <a:pt x="5838" y="1"/>
                      <a:pt x="5771" y="1"/>
                      <a:pt x="5771" y="34"/>
                    </a:cubicBezTo>
                    <a:cubicBezTo>
                      <a:pt x="5538" y="535"/>
                      <a:pt x="4937" y="902"/>
                      <a:pt x="4370" y="935"/>
                    </a:cubicBezTo>
                    <a:cubicBezTo>
                      <a:pt x="4308" y="942"/>
                      <a:pt x="4247" y="945"/>
                      <a:pt x="4185" y="945"/>
                    </a:cubicBezTo>
                    <a:cubicBezTo>
                      <a:pt x="3654" y="945"/>
                      <a:pt x="3158" y="694"/>
                      <a:pt x="2769" y="335"/>
                    </a:cubicBezTo>
                    <a:lnTo>
                      <a:pt x="2736" y="335"/>
                    </a:lnTo>
                    <a:cubicBezTo>
                      <a:pt x="2702" y="335"/>
                      <a:pt x="2702" y="368"/>
                      <a:pt x="2702" y="368"/>
                    </a:cubicBezTo>
                    <a:cubicBezTo>
                      <a:pt x="2769" y="835"/>
                      <a:pt x="2502" y="1269"/>
                      <a:pt x="2069" y="1502"/>
                    </a:cubicBezTo>
                    <a:cubicBezTo>
                      <a:pt x="1922" y="1563"/>
                      <a:pt x="1752" y="1593"/>
                      <a:pt x="1579" y="1593"/>
                    </a:cubicBezTo>
                    <a:cubicBezTo>
                      <a:pt x="1279" y="1593"/>
                      <a:pt x="967" y="1504"/>
                      <a:pt x="734" y="1335"/>
                    </a:cubicBezTo>
                    <a:cubicBezTo>
                      <a:pt x="367" y="1035"/>
                      <a:pt x="100" y="635"/>
                      <a:pt x="67" y="134"/>
                    </a:cubicBezTo>
                    <a:cubicBezTo>
                      <a:pt x="67" y="68"/>
                      <a:pt x="67" y="68"/>
                      <a:pt x="34" y="68"/>
                    </a:cubicBezTo>
                    <a:cubicBezTo>
                      <a:pt x="0" y="68"/>
                      <a:pt x="0" y="68"/>
                      <a:pt x="0" y="134"/>
                    </a:cubicBezTo>
                    <a:cubicBezTo>
                      <a:pt x="34" y="635"/>
                      <a:pt x="267" y="1068"/>
                      <a:pt x="668" y="1369"/>
                    </a:cubicBezTo>
                    <a:cubicBezTo>
                      <a:pt x="834" y="1502"/>
                      <a:pt x="1034" y="1569"/>
                      <a:pt x="1235" y="1635"/>
                    </a:cubicBezTo>
                    <a:cubicBezTo>
                      <a:pt x="1319" y="1657"/>
                      <a:pt x="1404" y="1668"/>
                      <a:pt x="1490" y="1668"/>
                    </a:cubicBezTo>
                    <a:cubicBezTo>
                      <a:pt x="1677" y="1668"/>
                      <a:pt x="1874" y="1616"/>
                      <a:pt x="2102" y="1502"/>
                    </a:cubicBezTo>
                    <a:cubicBezTo>
                      <a:pt x="2536" y="1302"/>
                      <a:pt x="2836" y="868"/>
                      <a:pt x="2836" y="401"/>
                    </a:cubicBezTo>
                    <a:cubicBezTo>
                      <a:pt x="3238" y="804"/>
                      <a:pt x="3785" y="1005"/>
                      <a:pt x="4288" y="1005"/>
                    </a:cubicBezTo>
                    <a:cubicBezTo>
                      <a:pt x="4327" y="1005"/>
                      <a:pt x="4365" y="1004"/>
                      <a:pt x="4404" y="1002"/>
                    </a:cubicBezTo>
                    <a:cubicBezTo>
                      <a:pt x="5037" y="935"/>
                      <a:pt x="5604" y="568"/>
                      <a:pt x="5871" y="34"/>
                    </a:cubicBezTo>
                    <a:cubicBezTo>
                      <a:pt x="5871" y="34"/>
                      <a:pt x="5871" y="1"/>
                      <a:pt x="5838"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8"/>
              <p:cNvSpPr/>
              <p:nvPr/>
            </p:nvSpPr>
            <p:spPr>
              <a:xfrm>
                <a:off x="-7645950" y="2770450"/>
                <a:ext cx="135950" cy="57575"/>
              </a:xfrm>
              <a:custGeom>
                <a:rect b="b" l="l" r="r" t="t"/>
                <a:pathLst>
                  <a:path extrusionOk="0" h="2303" w="5438">
                    <a:moveTo>
                      <a:pt x="5371" y="0"/>
                    </a:moveTo>
                    <a:cubicBezTo>
                      <a:pt x="5082" y="267"/>
                      <a:pt x="4719" y="401"/>
                      <a:pt x="4341" y="401"/>
                    </a:cubicBezTo>
                    <a:cubicBezTo>
                      <a:pt x="4152" y="401"/>
                      <a:pt x="3959" y="367"/>
                      <a:pt x="3770" y="301"/>
                    </a:cubicBezTo>
                    <a:lnTo>
                      <a:pt x="3737" y="301"/>
                    </a:lnTo>
                    <a:lnTo>
                      <a:pt x="3737" y="334"/>
                    </a:lnTo>
                    <a:cubicBezTo>
                      <a:pt x="3737" y="701"/>
                      <a:pt x="3436" y="1135"/>
                      <a:pt x="3003" y="1235"/>
                    </a:cubicBezTo>
                    <a:cubicBezTo>
                      <a:pt x="2898" y="1261"/>
                      <a:pt x="2791" y="1273"/>
                      <a:pt x="2683" y="1273"/>
                    </a:cubicBezTo>
                    <a:cubicBezTo>
                      <a:pt x="2376" y="1273"/>
                      <a:pt x="2056" y="1174"/>
                      <a:pt x="1735" y="1001"/>
                    </a:cubicBezTo>
                    <a:lnTo>
                      <a:pt x="1702" y="1001"/>
                    </a:lnTo>
                    <a:lnTo>
                      <a:pt x="1702" y="1035"/>
                    </a:lnTo>
                    <a:cubicBezTo>
                      <a:pt x="1835" y="1502"/>
                      <a:pt x="1535" y="2035"/>
                      <a:pt x="1101" y="2169"/>
                    </a:cubicBezTo>
                    <a:cubicBezTo>
                      <a:pt x="1024" y="2191"/>
                      <a:pt x="942" y="2202"/>
                      <a:pt x="861" y="2202"/>
                    </a:cubicBezTo>
                    <a:cubicBezTo>
                      <a:pt x="697" y="2202"/>
                      <a:pt x="534" y="2158"/>
                      <a:pt x="401" y="2069"/>
                    </a:cubicBezTo>
                    <a:cubicBezTo>
                      <a:pt x="234" y="1969"/>
                      <a:pt x="101" y="1735"/>
                      <a:pt x="67" y="1535"/>
                    </a:cubicBezTo>
                    <a:cubicBezTo>
                      <a:pt x="67" y="1502"/>
                      <a:pt x="67" y="1502"/>
                      <a:pt x="34" y="1502"/>
                    </a:cubicBezTo>
                    <a:cubicBezTo>
                      <a:pt x="1" y="1502"/>
                      <a:pt x="1" y="1502"/>
                      <a:pt x="1" y="1535"/>
                    </a:cubicBezTo>
                    <a:cubicBezTo>
                      <a:pt x="1" y="1735"/>
                      <a:pt x="167" y="2002"/>
                      <a:pt x="368" y="2135"/>
                    </a:cubicBezTo>
                    <a:cubicBezTo>
                      <a:pt x="434" y="2169"/>
                      <a:pt x="568" y="2202"/>
                      <a:pt x="701" y="2235"/>
                    </a:cubicBezTo>
                    <a:cubicBezTo>
                      <a:pt x="868" y="2235"/>
                      <a:pt x="1001" y="2235"/>
                      <a:pt x="1068" y="2302"/>
                    </a:cubicBezTo>
                    <a:cubicBezTo>
                      <a:pt x="1502" y="2169"/>
                      <a:pt x="1769" y="1668"/>
                      <a:pt x="1735" y="1168"/>
                    </a:cubicBezTo>
                    <a:lnTo>
                      <a:pt x="1735" y="1168"/>
                    </a:lnTo>
                    <a:cubicBezTo>
                      <a:pt x="2036" y="1330"/>
                      <a:pt x="2337" y="1428"/>
                      <a:pt x="2627" y="1428"/>
                    </a:cubicBezTo>
                    <a:cubicBezTo>
                      <a:pt x="2755" y="1428"/>
                      <a:pt x="2880" y="1409"/>
                      <a:pt x="3003" y="1368"/>
                    </a:cubicBezTo>
                    <a:cubicBezTo>
                      <a:pt x="3436" y="1235"/>
                      <a:pt x="3837" y="834"/>
                      <a:pt x="3837" y="401"/>
                    </a:cubicBezTo>
                    <a:cubicBezTo>
                      <a:pt x="4012" y="477"/>
                      <a:pt x="4201" y="514"/>
                      <a:pt x="4391" y="514"/>
                    </a:cubicBezTo>
                    <a:cubicBezTo>
                      <a:pt x="4779" y="514"/>
                      <a:pt x="5169" y="359"/>
                      <a:pt x="5438" y="67"/>
                    </a:cubicBezTo>
                    <a:lnTo>
                      <a:pt x="5438" y="0"/>
                    </a:ln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8"/>
              <p:cNvSpPr/>
              <p:nvPr/>
            </p:nvSpPr>
            <p:spPr>
              <a:xfrm>
                <a:off x="-7550050" y="2814650"/>
                <a:ext cx="80100" cy="58825"/>
              </a:xfrm>
              <a:custGeom>
                <a:rect b="b" l="l" r="r" t="t"/>
                <a:pathLst>
                  <a:path extrusionOk="0" h="2353" w="3204">
                    <a:moveTo>
                      <a:pt x="3103" y="0"/>
                    </a:moveTo>
                    <a:cubicBezTo>
                      <a:pt x="3070" y="0"/>
                      <a:pt x="3070" y="0"/>
                      <a:pt x="3070" y="67"/>
                    </a:cubicBezTo>
                    <a:cubicBezTo>
                      <a:pt x="3103" y="401"/>
                      <a:pt x="3003" y="734"/>
                      <a:pt x="2736" y="934"/>
                    </a:cubicBezTo>
                    <a:cubicBezTo>
                      <a:pt x="2573" y="1074"/>
                      <a:pt x="2329" y="1132"/>
                      <a:pt x="2106" y="1132"/>
                    </a:cubicBezTo>
                    <a:cubicBezTo>
                      <a:pt x="2009" y="1132"/>
                      <a:pt x="1916" y="1121"/>
                      <a:pt x="1835" y="1101"/>
                    </a:cubicBezTo>
                    <a:lnTo>
                      <a:pt x="1769" y="1101"/>
                    </a:lnTo>
                    <a:lnTo>
                      <a:pt x="1769" y="1135"/>
                    </a:lnTo>
                    <a:cubicBezTo>
                      <a:pt x="1869" y="1602"/>
                      <a:pt x="1569" y="2035"/>
                      <a:pt x="1168" y="2202"/>
                    </a:cubicBezTo>
                    <a:cubicBezTo>
                      <a:pt x="1077" y="2230"/>
                      <a:pt x="982" y="2243"/>
                      <a:pt x="888" y="2243"/>
                    </a:cubicBezTo>
                    <a:cubicBezTo>
                      <a:pt x="537" y="2243"/>
                      <a:pt x="192" y="2058"/>
                      <a:pt x="34" y="1768"/>
                    </a:cubicBezTo>
                    <a:lnTo>
                      <a:pt x="1" y="1768"/>
                    </a:lnTo>
                    <a:lnTo>
                      <a:pt x="1" y="1802"/>
                    </a:lnTo>
                    <a:cubicBezTo>
                      <a:pt x="101" y="2069"/>
                      <a:pt x="401" y="2269"/>
                      <a:pt x="701" y="2302"/>
                    </a:cubicBezTo>
                    <a:cubicBezTo>
                      <a:pt x="785" y="2335"/>
                      <a:pt x="876" y="2352"/>
                      <a:pt x="951" y="2352"/>
                    </a:cubicBezTo>
                    <a:cubicBezTo>
                      <a:pt x="1026" y="2352"/>
                      <a:pt x="1085" y="2335"/>
                      <a:pt x="1102" y="2302"/>
                    </a:cubicBezTo>
                    <a:cubicBezTo>
                      <a:pt x="1569" y="2135"/>
                      <a:pt x="1869" y="1702"/>
                      <a:pt x="1835" y="1235"/>
                    </a:cubicBezTo>
                    <a:lnTo>
                      <a:pt x="1835" y="1235"/>
                    </a:lnTo>
                    <a:cubicBezTo>
                      <a:pt x="1916" y="1251"/>
                      <a:pt x="1999" y="1259"/>
                      <a:pt x="2082" y="1259"/>
                    </a:cubicBezTo>
                    <a:cubicBezTo>
                      <a:pt x="2339" y="1259"/>
                      <a:pt x="2593" y="1178"/>
                      <a:pt x="2769" y="1001"/>
                    </a:cubicBezTo>
                    <a:cubicBezTo>
                      <a:pt x="3036" y="768"/>
                      <a:pt x="3203" y="401"/>
                      <a:pt x="3170" y="67"/>
                    </a:cubicBezTo>
                    <a:cubicBezTo>
                      <a:pt x="3170" y="0"/>
                      <a:pt x="3170" y="0"/>
                      <a:pt x="3103"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8"/>
              <p:cNvSpPr/>
              <p:nvPr/>
            </p:nvSpPr>
            <p:spPr>
              <a:xfrm>
                <a:off x="-7703475" y="2433300"/>
                <a:ext cx="47550" cy="44100"/>
              </a:xfrm>
              <a:custGeom>
                <a:rect b="b" l="l" r="r" t="t"/>
                <a:pathLst>
                  <a:path extrusionOk="0" h="1764" w="1902">
                    <a:moveTo>
                      <a:pt x="983" y="0"/>
                    </a:moveTo>
                    <a:cubicBezTo>
                      <a:pt x="543" y="0"/>
                      <a:pt x="157" y="261"/>
                      <a:pt x="67" y="711"/>
                    </a:cubicBezTo>
                    <a:cubicBezTo>
                      <a:pt x="0" y="1211"/>
                      <a:pt x="300" y="1678"/>
                      <a:pt x="801" y="1745"/>
                    </a:cubicBezTo>
                    <a:cubicBezTo>
                      <a:pt x="865" y="1758"/>
                      <a:pt x="929" y="1764"/>
                      <a:pt x="991" y="1764"/>
                    </a:cubicBezTo>
                    <a:cubicBezTo>
                      <a:pt x="1407" y="1764"/>
                      <a:pt x="1748" y="1480"/>
                      <a:pt x="1835" y="1044"/>
                    </a:cubicBezTo>
                    <a:cubicBezTo>
                      <a:pt x="1901" y="611"/>
                      <a:pt x="1568" y="144"/>
                      <a:pt x="1134" y="10"/>
                    </a:cubicBezTo>
                    <a:cubicBezTo>
                      <a:pt x="1083" y="3"/>
                      <a:pt x="1033" y="0"/>
                      <a:pt x="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8"/>
              <p:cNvSpPr/>
              <p:nvPr/>
            </p:nvSpPr>
            <p:spPr>
              <a:xfrm>
                <a:off x="-7856925" y="2391000"/>
                <a:ext cx="115100" cy="73425"/>
              </a:xfrm>
              <a:custGeom>
                <a:rect b="b" l="l" r="r" t="t"/>
                <a:pathLst>
                  <a:path extrusionOk="0" h="2937" w="4604">
                    <a:moveTo>
                      <a:pt x="501" y="1"/>
                    </a:moveTo>
                    <a:cubicBezTo>
                      <a:pt x="200" y="1"/>
                      <a:pt x="0" y="368"/>
                      <a:pt x="200" y="635"/>
                    </a:cubicBezTo>
                    <a:cubicBezTo>
                      <a:pt x="868" y="1402"/>
                      <a:pt x="1702" y="2036"/>
                      <a:pt x="2636" y="2536"/>
                    </a:cubicBezTo>
                    <a:cubicBezTo>
                      <a:pt x="2869" y="2670"/>
                      <a:pt x="3103" y="2836"/>
                      <a:pt x="3336" y="2903"/>
                    </a:cubicBezTo>
                    <a:cubicBezTo>
                      <a:pt x="3413" y="2926"/>
                      <a:pt x="3491" y="2937"/>
                      <a:pt x="3569" y="2937"/>
                    </a:cubicBezTo>
                    <a:cubicBezTo>
                      <a:pt x="3833" y="2937"/>
                      <a:pt x="4098" y="2816"/>
                      <a:pt x="4303" y="2636"/>
                    </a:cubicBezTo>
                    <a:cubicBezTo>
                      <a:pt x="4470" y="2403"/>
                      <a:pt x="4604" y="2136"/>
                      <a:pt x="4470" y="1902"/>
                    </a:cubicBezTo>
                    <a:cubicBezTo>
                      <a:pt x="4437" y="1802"/>
                      <a:pt x="4303" y="1702"/>
                      <a:pt x="4270" y="1569"/>
                    </a:cubicBezTo>
                    <a:cubicBezTo>
                      <a:pt x="4170" y="1469"/>
                      <a:pt x="4103" y="1235"/>
                      <a:pt x="4170" y="1068"/>
                    </a:cubicBezTo>
                    <a:cubicBezTo>
                      <a:pt x="3036" y="468"/>
                      <a:pt x="1802" y="68"/>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8"/>
              <p:cNvSpPr/>
              <p:nvPr/>
            </p:nvSpPr>
            <p:spPr>
              <a:xfrm>
                <a:off x="-7732675" y="2983075"/>
                <a:ext cx="68400" cy="48875"/>
              </a:xfrm>
              <a:custGeom>
                <a:rect b="b" l="l" r="r" t="t"/>
                <a:pathLst>
                  <a:path extrusionOk="0" h="1955" w="2736">
                    <a:moveTo>
                      <a:pt x="1503" y="1"/>
                    </a:moveTo>
                    <a:cubicBezTo>
                      <a:pt x="1031" y="1"/>
                      <a:pt x="559" y="250"/>
                      <a:pt x="201" y="635"/>
                    </a:cubicBezTo>
                    <a:cubicBezTo>
                      <a:pt x="134" y="735"/>
                      <a:pt x="34" y="869"/>
                      <a:pt x="1" y="1036"/>
                    </a:cubicBezTo>
                    <a:cubicBezTo>
                      <a:pt x="1" y="1202"/>
                      <a:pt x="34" y="1369"/>
                      <a:pt x="167" y="1403"/>
                    </a:cubicBezTo>
                    <a:cubicBezTo>
                      <a:pt x="223" y="1444"/>
                      <a:pt x="285" y="1463"/>
                      <a:pt x="345" y="1463"/>
                    </a:cubicBezTo>
                    <a:cubicBezTo>
                      <a:pt x="429" y="1463"/>
                      <a:pt x="509" y="1427"/>
                      <a:pt x="568" y="1369"/>
                    </a:cubicBezTo>
                    <a:cubicBezTo>
                      <a:pt x="701" y="1303"/>
                      <a:pt x="801" y="1169"/>
                      <a:pt x="868" y="1069"/>
                    </a:cubicBezTo>
                    <a:cubicBezTo>
                      <a:pt x="1168" y="735"/>
                      <a:pt x="1568" y="535"/>
                      <a:pt x="2002" y="402"/>
                    </a:cubicBezTo>
                    <a:lnTo>
                      <a:pt x="2002" y="402"/>
                    </a:lnTo>
                    <a:cubicBezTo>
                      <a:pt x="1835" y="635"/>
                      <a:pt x="1668" y="836"/>
                      <a:pt x="1535" y="1069"/>
                    </a:cubicBezTo>
                    <a:cubicBezTo>
                      <a:pt x="1468" y="1336"/>
                      <a:pt x="1402" y="1636"/>
                      <a:pt x="1535" y="1870"/>
                    </a:cubicBezTo>
                    <a:cubicBezTo>
                      <a:pt x="1568" y="1903"/>
                      <a:pt x="1568" y="1936"/>
                      <a:pt x="1635" y="1936"/>
                    </a:cubicBezTo>
                    <a:cubicBezTo>
                      <a:pt x="1653" y="1949"/>
                      <a:pt x="1673" y="1954"/>
                      <a:pt x="1693" y="1954"/>
                    </a:cubicBezTo>
                    <a:cubicBezTo>
                      <a:pt x="1781" y="1954"/>
                      <a:pt x="1875" y="1845"/>
                      <a:pt x="1902" y="1736"/>
                    </a:cubicBezTo>
                    <a:cubicBezTo>
                      <a:pt x="2202" y="1102"/>
                      <a:pt x="2736" y="168"/>
                      <a:pt x="1802" y="35"/>
                    </a:cubicBezTo>
                    <a:cubicBezTo>
                      <a:pt x="1703" y="12"/>
                      <a:pt x="1603" y="1"/>
                      <a:pt x="15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8"/>
              <p:cNvSpPr/>
              <p:nvPr/>
            </p:nvSpPr>
            <p:spPr>
              <a:xfrm>
                <a:off x="-7635100" y="3001700"/>
                <a:ext cx="69225" cy="49100"/>
              </a:xfrm>
              <a:custGeom>
                <a:rect b="b" l="l" r="r" t="t"/>
                <a:pathLst>
                  <a:path extrusionOk="0" h="1964" w="2769">
                    <a:moveTo>
                      <a:pt x="1548" y="1"/>
                    </a:moveTo>
                    <a:cubicBezTo>
                      <a:pt x="1070" y="1"/>
                      <a:pt x="544" y="229"/>
                      <a:pt x="234" y="624"/>
                    </a:cubicBezTo>
                    <a:cubicBezTo>
                      <a:pt x="134" y="758"/>
                      <a:pt x="67" y="891"/>
                      <a:pt x="0" y="1058"/>
                    </a:cubicBezTo>
                    <a:cubicBezTo>
                      <a:pt x="0" y="1191"/>
                      <a:pt x="67" y="1391"/>
                      <a:pt x="167" y="1425"/>
                    </a:cubicBezTo>
                    <a:cubicBezTo>
                      <a:pt x="214" y="1448"/>
                      <a:pt x="266" y="1460"/>
                      <a:pt x="319" y="1460"/>
                    </a:cubicBezTo>
                    <a:cubicBezTo>
                      <a:pt x="415" y="1460"/>
                      <a:pt x="515" y="1423"/>
                      <a:pt x="601" y="1358"/>
                    </a:cubicBezTo>
                    <a:cubicBezTo>
                      <a:pt x="734" y="1291"/>
                      <a:pt x="801" y="1158"/>
                      <a:pt x="901" y="1091"/>
                    </a:cubicBezTo>
                    <a:cubicBezTo>
                      <a:pt x="1168" y="758"/>
                      <a:pt x="1601" y="524"/>
                      <a:pt x="2002" y="424"/>
                    </a:cubicBezTo>
                    <a:lnTo>
                      <a:pt x="2002" y="424"/>
                    </a:lnTo>
                    <a:cubicBezTo>
                      <a:pt x="1835" y="624"/>
                      <a:pt x="1668" y="824"/>
                      <a:pt x="1568" y="1091"/>
                    </a:cubicBezTo>
                    <a:cubicBezTo>
                      <a:pt x="1468" y="1325"/>
                      <a:pt x="1435" y="1625"/>
                      <a:pt x="1568" y="1858"/>
                    </a:cubicBezTo>
                    <a:cubicBezTo>
                      <a:pt x="1601" y="1925"/>
                      <a:pt x="1601" y="1959"/>
                      <a:pt x="1635" y="1959"/>
                    </a:cubicBezTo>
                    <a:cubicBezTo>
                      <a:pt x="1649" y="1962"/>
                      <a:pt x="1663" y="1964"/>
                      <a:pt x="1677" y="1964"/>
                    </a:cubicBezTo>
                    <a:cubicBezTo>
                      <a:pt x="1796" y="1964"/>
                      <a:pt x="1905" y="1848"/>
                      <a:pt x="1935" y="1758"/>
                    </a:cubicBezTo>
                    <a:cubicBezTo>
                      <a:pt x="2235" y="1125"/>
                      <a:pt x="2769" y="157"/>
                      <a:pt x="1802" y="24"/>
                    </a:cubicBezTo>
                    <a:cubicBezTo>
                      <a:pt x="1720" y="8"/>
                      <a:pt x="1635" y="1"/>
                      <a:pt x="1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53" name="Google Shape;1953;p28"/>
          <p:cNvSpPr/>
          <p:nvPr/>
        </p:nvSpPr>
        <p:spPr>
          <a:xfrm flipH="1">
            <a:off x="-2395137" y="1371162"/>
            <a:ext cx="5162994" cy="3909700"/>
          </a:xfrm>
          <a:custGeom>
            <a:rect b="b" l="l" r="r" t="t"/>
            <a:pathLst>
              <a:path extrusionOk="0" h="135836" w="178805">
                <a:moveTo>
                  <a:pt x="37325" y="1"/>
                </a:moveTo>
                <a:cubicBezTo>
                  <a:pt x="36506" y="1"/>
                  <a:pt x="35687" y="20"/>
                  <a:pt x="34867" y="59"/>
                </a:cubicBezTo>
                <a:cubicBezTo>
                  <a:pt x="25728" y="475"/>
                  <a:pt x="16305" y="3741"/>
                  <a:pt x="10388" y="10775"/>
                </a:cubicBezTo>
                <a:cubicBezTo>
                  <a:pt x="4493" y="17788"/>
                  <a:pt x="3178" y="28965"/>
                  <a:pt x="8941" y="36109"/>
                </a:cubicBezTo>
                <a:cubicBezTo>
                  <a:pt x="11199" y="38936"/>
                  <a:pt x="14332" y="40930"/>
                  <a:pt x="16853" y="43538"/>
                </a:cubicBezTo>
                <a:cubicBezTo>
                  <a:pt x="19373" y="46146"/>
                  <a:pt x="21301" y="49850"/>
                  <a:pt x="20337" y="53312"/>
                </a:cubicBezTo>
                <a:cubicBezTo>
                  <a:pt x="19417" y="56490"/>
                  <a:pt x="16392" y="58572"/>
                  <a:pt x="13368" y="59931"/>
                </a:cubicBezTo>
                <a:cubicBezTo>
                  <a:pt x="10366" y="61289"/>
                  <a:pt x="7079" y="62297"/>
                  <a:pt x="4668" y="64577"/>
                </a:cubicBezTo>
                <a:cubicBezTo>
                  <a:pt x="0" y="68960"/>
                  <a:pt x="241" y="76827"/>
                  <a:pt x="3594" y="82306"/>
                </a:cubicBezTo>
                <a:cubicBezTo>
                  <a:pt x="6925" y="87785"/>
                  <a:pt x="12557" y="91379"/>
                  <a:pt x="18080" y="94600"/>
                </a:cubicBezTo>
                <a:cubicBezTo>
                  <a:pt x="45013" y="110291"/>
                  <a:pt x="74160" y="121797"/>
                  <a:pt x="103527" y="132206"/>
                </a:cubicBezTo>
                <a:cubicBezTo>
                  <a:pt x="110192" y="134574"/>
                  <a:pt x="117230" y="135835"/>
                  <a:pt x="124208" y="135835"/>
                </a:cubicBezTo>
                <a:cubicBezTo>
                  <a:pt x="133636" y="135835"/>
                  <a:pt x="142956" y="133533"/>
                  <a:pt x="151104" y="128546"/>
                </a:cubicBezTo>
                <a:cubicBezTo>
                  <a:pt x="165305" y="119868"/>
                  <a:pt x="175123" y="104374"/>
                  <a:pt x="176964" y="87872"/>
                </a:cubicBezTo>
                <a:cubicBezTo>
                  <a:pt x="178805" y="71326"/>
                  <a:pt x="172647" y="54079"/>
                  <a:pt x="160703" y="42464"/>
                </a:cubicBezTo>
                <a:cubicBezTo>
                  <a:pt x="148365" y="30477"/>
                  <a:pt x="131271" y="24998"/>
                  <a:pt x="114857" y="19892"/>
                </a:cubicBezTo>
                <a:cubicBezTo>
                  <a:pt x="98070" y="14676"/>
                  <a:pt x="79135" y="7882"/>
                  <a:pt x="62020" y="3850"/>
                </a:cubicBezTo>
                <a:cubicBezTo>
                  <a:pt x="53899" y="1935"/>
                  <a:pt x="45650" y="1"/>
                  <a:pt x="37325"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4" name="Google Shape;1954;p28"/>
          <p:cNvGrpSpPr/>
          <p:nvPr/>
        </p:nvGrpSpPr>
        <p:grpSpPr>
          <a:xfrm>
            <a:off x="-7" y="4277172"/>
            <a:ext cx="7497429" cy="1289413"/>
            <a:chOff x="-7" y="4277172"/>
            <a:chExt cx="7497429" cy="1289413"/>
          </a:xfrm>
        </p:grpSpPr>
        <p:sp>
          <p:nvSpPr>
            <p:cNvPr id="1955" name="Google Shape;1955;p28"/>
            <p:cNvSpPr/>
            <p:nvPr/>
          </p:nvSpPr>
          <p:spPr>
            <a:xfrm>
              <a:off x="-7" y="4277172"/>
              <a:ext cx="7497429" cy="1289413"/>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6" name="Google Shape;1956;p28"/>
            <p:cNvGrpSpPr/>
            <p:nvPr/>
          </p:nvGrpSpPr>
          <p:grpSpPr>
            <a:xfrm>
              <a:off x="2793314" y="4501287"/>
              <a:ext cx="317075" cy="150526"/>
              <a:chOff x="2964652" y="4501287"/>
              <a:chExt cx="317075" cy="150526"/>
            </a:xfrm>
          </p:grpSpPr>
          <p:sp>
            <p:nvSpPr>
              <p:cNvPr id="1957" name="Google Shape;1957;p28"/>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8"/>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8"/>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8"/>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8"/>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8"/>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8"/>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4" name="Google Shape;1964;p28"/>
            <p:cNvGrpSpPr/>
            <p:nvPr/>
          </p:nvGrpSpPr>
          <p:grpSpPr>
            <a:xfrm>
              <a:off x="1318077" y="4780312"/>
              <a:ext cx="317074" cy="150526"/>
              <a:chOff x="1295018" y="4348890"/>
              <a:chExt cx="316599" cy="150526"/>
            </a:xfrm>
          </p:grpSpPr>
          <p:sp>
            <p:nvSpPr>
              <p:cNvPr id="1965" name="Google Shape;1965;p28"/>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8"/>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8"/>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8"/>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8"/>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8"/>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8"/>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2" name="Google Shape;1972;p28"/>
            <p:cNvGrpSpPr/>
            <p:nvPr/>
          </p:nvGrpSpPr>
          <p:grpSpPr>
            <a:xfrm>
              <a:off x="4554127" y="4846612"/>
              <a:ext cx="317074" cy="150526"/>
              <a:chOff x="1295018" y="4348890"/>
              <a:chExt cx="316599" cy="150526"/>
            </a:xfrm>
          </p:grpSpPr>
          <p:sp>
            <p:nvSpPr>
              <p:cNvPr id="1973" name="Google Shape;1973;p28"/>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8"/>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8"/>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8"/>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8"/>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8"/>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8"/>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80" name="Google Shape;1980;p28"/>
          <p:cNvGrpSpPr/>
          <p:nvPr/>
        </p:nvGrpSpPr>
        <p:grpSpPr>
          <a:xfrm>
            <a:off x="167125" y="3717550"/>
            <a:ext cx="428475" cy="1089975"/>
            <a:chOff x="265500" y="3139425"/>
            <a:chExt cx="428475" cy="1089975"/>
          </a:xfrm>
        </p:grpSpPr>
        <p:sp>
          <p:nvSpPr>
            <p:cNvPr id="1981" name="Google Shape;1981;p28"/>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8"/>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8"/>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8"/>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8"/>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6" name="Google Shape;1986;p28"/>
          <p:cNvSpPr/>
          <p:nvPr/>
        </p:nvSpPr>
        <p:spPr>
          <a:xfrm>
            <a:off x="6328150" y="3725965"/>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8"/>
          <p:cNvSpPr/>
          <p:nvPr/>
        </p:nvSpPr>
        <p:spPr>
          <a:xfrm>
            <a:off x="50072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8"/>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990" name="Shape 1990"/>
        <p:cNvGrpSpPr/>
        <p:nvPr/>
      </p:nvGrpSpPr>
      <p:grpSpPr>
        <a:xfrm>
          <a:off x="0" y="0"/>
          <a:ext cx="0" cy="0"/>
          <a:chOff x="0" y="0"/>
          <a:chExt cx="0" cy="0"/>
        </a:xfrm>
      </p:grpSpPr>
      <p:grpSp>
        <p:nvGrpSpPr>
          <p:cNvPr id="1991" name="Google Shape;1991;p29"/>
          <p:cNvGrpSpPr/>
          <p:nvPr/>
        </p:nvGrpSpPr>
        <p:grpSpPr>
          <a:xfrm>
            <a:off x="-14559" y="4448642"/>
            <a:ext cx="9178611" cy="775831"/>
            <a:chOff x="-1975" y="4448714"/>
            <a:chExt cx="9143865" cy="775831"/>
          </a:xfrm>
        </p:grpSpPr>
        <p:grpSp>
          <p:nvGrpSpPr>
            <p:cNvPr id="1992" name="Google Shape;1992;p29"/>
            <p:cNvGrpSpPr/>
            <p:nvPr/>
          </p:nvGrpSpPr>
          <p:grpSpPr>
            <a:xfrm>
              <a:off x="-1975" y="4448714"/>
              <a:ext cx="9143865" cy="775831"/>
              <a:chOff x="-1975" y="4372514"/>
              <a:chExt cx="9143865" cy="775831"/>
            </a:xfrm>
          </p:grpSpPr>
          <p:grpSp>
            <p:nvGrpSpPr>
              <p:cNvPr id="1993" name="Google Shape;1993;p29"/>
              <p:cNvGrpSpPr/>
              <p:nvPr/>
            </p:nvGrpSpPr>
            <p:grpSpPr>
              <a:xfrm>
                <a:off x="-1975" y="4372514"/>
                <a:ext cx="9143865" cy="775831"/>
                <a:chOff x="-1667166" y="4067717"/>
                <a:chExt cx="9130170" cy="775831"/>
              </a:xfrm>
            </p:grpSpPr>
            <p:sp>
              <p:nvSpPr>
                <p:cNvPr id="1994" name="Google Shape;1994;p29"/>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9"/>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9"/>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9"/>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9"/>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9"/>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9"/>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9"/>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9"/>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9"/>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9"/>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9"/>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9"/>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9"/>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9"/>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9"/>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9"/>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9"/>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9"/>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9"/>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9"/>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9"/>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9"/>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9"/>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9"/>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9"/>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9"/>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9"/>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9"/>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9"/>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9"/>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9"/>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9"/>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9"/>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9"/>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9"/>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9"/>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9"/>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2" name="Google Shape;2032;p29"/>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9"/>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9"/>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9"/>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6" name="Google Shape;2036;p29"/>
            <p:cNvGrpSpPr/>
            <p:nvPr/>
          </p:nvGrpSpPr>
          <p:grpSpPr>
            <a:xfrm>
              <a:off x="4395577" y="4761375"/>
              <a:ext cx="317075" cy="150526"/>
              <a:chOff x="2964652" y="4501287"/>
              <a:chExt cx="317075" cy="150526"/>
            </a:xfrm>
          </p:grpSpPr>
          <p:sp>
            <p:nvSpPr>
              <p:cNvPr id="2037" name="Google Shape;2037;p29"/>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9"/>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9"/>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9"/>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9"/>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9"/>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9"/>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4" name="Google Shape;2044;p29"/>
            <p:cNvGrpSpPr/>
            <p:nvPr/>
          </p:nvGrpSpPr>
          <p:grpSpPr>
            <a:xfrm>
              <a:off x="2000952" y="4886087"/>
              <a:ext cx="317074" cy="150526"/>
              <a:chOff x="1295018" y="4348890"/>
              <a:chExt cx="316599" cy="150526"/>
            </a:xfrm>
          </p:grpSpPr>
          <p:sp>
            <p:nvSpPr>
              <p:cNvPr id="2045" name="Google Shape;2045;p29"/>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9"/>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9"/>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9"/>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9"/>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9"/>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9"/>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2" name="Google Shape;2052;p29"/>
            <p:cNvGrpSpPr/>
            <p:nvPr/>
          </p:nvGrpSpPr>
          <p:grpSpPr>
            <a:xfrm>
              <a:off x="6953952" y="4886087"/>
              <a:ext cx="317074" cy="150526"/>
              <a:chOff x="1295018" y="4348890"/>
              <a:chExt cx="316599" cy="150526"/>
            </a:xfrm>
          </p:grpSpPr>
          <p:sp>
            <p:nvSpPr>
              <p:cNvPr id="2053" name="Google Shape;2053;p29"/>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9"/>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9"/>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9"/>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9"/>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9"/>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9"/>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60" name="Google Shape;2060;p29"/>
          <p:cNvGrpSpPr/>
          <p:nvPr/>
        </p:nvGrpSpPr>
        <p:grpSpPr>
          <a:xfrm flipH="1">
            <a:off x="458663" y="4063588"/>
            <a:ext cx="428475" cy="1089975"/>
            <a:chOff x="265500" y="3139425"/>
            <a:chExt cx="428475" cy="1089975"/>
          </a:xfrm>
        </p:grpSpPr>
        <p:sp>
          <p:nvSpPr>
            <p:cNvPr id="2061" name="Google Shape;2061;p29"/>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9"/>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9"/>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9"/>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9"/>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6" name="Google Shape;2066;p29"/>
          <p:cNvGrpSpPr/>
          <p:nvPr/>
        </p:nvGrpSpPr>
        <p:grpSpPr>
          <a:xfrm>
            <a:off x="99850" y="3909213"/>
            <a:ext cx="295875" cy="1035525"/>
            <a:chOff x="6677850" y="2806525"/>
            <a:chExt cx="295875" cy="1035525"/>
          </a:xfrm>
        </p:grpSpPr>
        <p:sp>
          <p:nvSpPr>
            <p:cNvPr id="2067" name="Google Shape;2067;p29"/>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9"/>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9"/>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9"/>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9"/>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2" name="Google Shape;2072;p29"/>
          <p:cNvSpPr/>
          <p:nvPr/>
        </p:nvSpPr>
        <p:spPr>
          <a:xfrm>
            <a:off x="82879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9"/>
          <p:cNvSpPr/>
          <p:nvPr/>
        </p:nvSpPr>
        <p:spPr>
          <a:xfrm>
            <a:off x="73694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9"/>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8" name="Shape 108"/>
        <p:cNvGrpSpPr/>
        <p:nvPr/>
      </p:nvGrpSpPr>
      <p:grpSpPr>
        <a:xfrm>
          <a:off x="0" y="0"/>
          <a:ext cx="0" cy="0"/>
          <a:chOff x="0" y="0"/>
          <a:chExt cx="0" cy="0"/>
        </a:xfrm>
      </p:grpSpPr>
      <p:grpSp>
        <p:nvGrpSpPr>
          <p:cNvPr id="109" name="Google Shape;109;p4"/>
          <p:cNvGrpSpPr/>
          <p:nvPr/>
        </p:nvGrpSpPr>
        <p:grpSpPr>
          <a:xfrm flipH="1" rot="-371300">
            <a:off x="138460" y="3844225"/>
            <a:ext cx="295883" cy="1035553"/>
            <a:chOff x="6677850" y="2806525"/>
            <a:chExt cx="295875" cy="1035525"/>
          </a:xfrm>
        </p:grpSpPr>
        <p:sp>
          <p:nvSpPr>
            <p:cNvPr id="110" name="Google Shape;110;p4"/>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4"/>
          <p:cNvGrpSpPr/>
          <p:nvPr/>
        </p:nvGrpSpPr>
        <p:grpSpPr>
          <a:xfrm rot="220177">
            <a:off x="8488554" y="3817042"/>
            <a:ext cx="428454" cy="1089921"/>
            <a:chOff x="265500" y="3139425"/>
            <a:chExt cx="428475" cy="1089975"/>
          </a:xfrm>
        </p:grpSpPr>
        <p:sp>
          <p:nvSpPr>
            <p:cNvPr id="116" name="Google Shape;116;p4"/>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4"/>
          <p:cNvGrpSpPr/>
          <p:nvPr/>
        </p:nvGrpSpPr>
        <p:grpSpPr>
          <a:xfrm>
            <a:off x="-21829" y="4448761"/>
            <a:ext cx="9193242" cy="775831"/>
            <a:chOff x="-1975" y="4448714"/>
            <a:chExt cx="9143865" cy="775831"/>
          </a:xfrm>
        </p:grpSpPr>
        <p:grpSp>
          <p:nvGrpSpPr>
            <p:cNvPr id="122" name="Google Shape;122;p4"/>
            <p:cNvGrpSpPr/>
            <p:nvPr/>
          </p:nvGrpSpPr>
          <p:grpSpPr>
            <a:xfrm>
              <a:off x="-1975" y="4448714"/>
              <a:ext cx="9143865" cy="775831"/>
              <a:chOff x="-1975" y="4372514"/>
              <a:chExt cx="9143865" cy="775831"/>
            </a:xfrm>
          </p:grpSpPr>
          <p:grpSp>
            <p:nvGrpSpPr>
              <p:cNvPr id="123" name="Google Shape;123;p4"/>
              <p:cNvGrpSpPr/>
              <p:nvPr/>
            </p:nvGrpSpPr>
            <p:grpSpPr>
              <a:xfrm>
                <a:off x="-1975" y="4372514"/>
                <a:ext cx="9143865" cy="775831"/>
                <a:chOff x="-1667166" y="4067717"/>
                <a:chExt cx="9130170" cy="775831"/>
              </a:xfrm>
            </p:grpSpPr>
            <p:sp>
              <p:nvSpPr>
                <p:cNvPr id="124" name="Google Shape;124;p4"/>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4"/>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4"/>
            <p:cNvGrpSpPr/>
            <p:nvPr/>
          </p:nvGrpSpPr>
          <p:grpSpPr>
            <a:xfrm>
              <a:off x="4395577" y="4761375"/>
              <a:ext cx="317075" cy="150526"/>
              <a:chOff x="2964652" y="4501287"/>
              <a:chExt cx="317075" cy="150526"/>
            </a:xfrm>
          </p:grpSpPr>
          <p:sp>
            <p:nvSpPr>
              <p:cNvPr id="167" name="Google Shape;167;p4"/>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4"/>
            <p:cNvGrpSpPr/>
            <p:nvPr/>
          </p:nvGrpSpPr>
          <p:grpSpPr>
            <a:xfrm>
              <a:off x="2000952" y="4886087"/>
              <a:ext cx="317074" cy="150526"/>
              <a:chOff x="1295018" y="4348890"/>
              <a:chExt cx="316599" cy="150526"/>
            </a:xfrm>
          </p:grpSpPr>
          <p:sp>
            <p:nvSpPr>
              <p:cNvPr id="175" name="Google Shape;175;p4"/>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4"/>
            <p:cNvGrpSpPr/>
            <p:nvPr/>
          </p:nvGrpSpPr>
          <p:grpSpPr>
            <a:xfrm>
              <a:off x="6953952" y="4886087"/>
              <a:ext cx="317074" cy="150526"/>
              <a:chOff x="1295018" y="4348890"/>
              <a:chExt cx="316599" cy="150526"/>
            </a:xfrm>
          </p:grpSpPr>
          <p:sp>
            <p:nvSpPr>
              <p:cNvPr id="183" name="Google Shape;183;p4"/>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0" name="Google Shape;190;p4"/>
          <p:cNvSpPr/>
          <p:nvPr/>
        </p:nvSpPr>
        <p:spPr>
          <a:xfrm>
            <a:off x="8227955" y="2957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a:off x="7309463" y="1022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94" name="Google Shape;194;p4"/>
          <p:cNvSpPr txBox="1"/>
          <p:nvPr>
            <p:ph idx="1" type="body"/>
          </p:nvPr>
        </p:nvSpPr>
        <p:spPr>
          <a:xfrm>
            <a:off x="720000" y="1215751"/>
            <a:ext cx="7704000" cy="411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
        <p:nvSpPr>
          <p:cNvPr id="195" name="Google Shape;195;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6" name="Shape 196"/>
        <p:cNvGrpSpPr/>
        <p:nvPr/>
      </p:nvGrpSpPr>
      <p:grpSpPr>
        <a:xfrm>
          <a:off x="0" y="0"/>
          <a:ext cx="0" cy="0"/>
          <a:chOff x="0" y="0"/>
          <a:chExt cx="0" cy="0"/>
        </a:xfrm>
      </p:grpSpPr>
      <p:grpSp>
        <p:nvGrpSpPr>
          <p:cNvPr id="197" name="Google Shape;197;p5"/>
          <p:cNvGrpSpPr/>
          <p:nvPr/>
        </p:nvGrpSpPr>
        <p:grpSpPr>
          <a:xfrm flipH="1">
            <a:off x="-21829" y="4448761"/>
            <a:ext cx="9193242" cy="775831"/>
            <a:chOff x="-1975" y="4448714"/>
            <a:chExt cx="9143865" cy="775831"/>
          </a:xfrm>
        </p:grpSpPr>
        <p:grpSp>
          <p:nvGrpSpPr>
            <p:cNvPr id="198" name="Google Shape;198;p5"/>
            <p:cNvGrpSpPr/>
            <p:nvPr/>
          </p:nvGrpSpPr>
          <p:grpSpPr>
            <a:xfrm>
              <a:off x="-1975" y="4448714"/>
              <a:ext cx="9143865" cy="775831"/>
              <a:chOff x="-1975" y="4372514"/>
              <a:chExt cx="9143865" cy="775831"/>
            </a:xfrm>
          </p:grpSpPr>
          <p:grpSp>
            <p:nvGrpSpPr>
              <p:cNvPr id="199" name="Google Shape;199;p5"/>
              <p:cNvGrpSpPr/>
              <p:nvPr/>
            </p:nvGrpSpPr>
            <p:grpSpPr>
              <a:xfrm>
                <a:off x="-1975" y="4372514"/>
                <a:ext cx="9143865" cy="775831"/>
                <a:chOff x="-1667166" y="4067717"/>
                <a:chExt cx="9130170" cy="775831"/>
              </a:xfrm>
            </p:grpSpPr>
            <p:sp>
              <p:nvSpPr>
                <p:cNvPr id="200" name="Google Shape;200;p5"/>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5"/>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5"/>
            <p:cNvGrpSpPr/>
            <p:nvPr/>
          </p:nvGrpSpPr>
          <p:grpSpPr>
            <a:xfrm>
              <a:off x="4395577" y="4761375"/>
              <a:ext cx="317075" cy="150526"/>
              <a:chOff x="2964652" y="4501287"/>
              <a:chExt cx="317075" cy="150526"/>
            </a:xfrm>
          </p:grpSpPr>
          <p:sp>
            <p:nvSpPr>
              <p:cNvPr id="243" name="Google Shape;243;p5"/>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5"/>
            <p:cNvGrpSpPr/>
            <p:nvPr/>
          </p:nvGrpSpPr>
          <p:grpSpPr>
            <a:xfrm>
              <a:off x="2000952" y="4886087"/>
              <a:ext cx="317074" cy="150526"/>
              <a:chOff x="1295018" y="4348890"/>
              <a:chExt cx="316599" cy="150526"/>
            </a:xfrm>
          </p:grpSpPr>
          <p:sp>
            <p:nvSpPr>
              <p:cNvPr id="251" name="Google Shape;251;p5"/>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5"/>
            <p:cNvGrpSpPr/>
            <p:nvPr/>
          </p:nvGrpSpPr>
          <p:grpSpPr>
            <a:xfrm>
              <a:off x="6953952" y="4886087"/>
              <a:ext cx="317074" cy="150526"/>
              <a:chOff x="1295018" y="4348890"/>
              <a:chExt cx="316599" cy="150526"/>
            </a:xfrm>
          </p:grpSpPr>
          <p:sp>
            <p:nvSpPr>
              <p:cNvPr id="259" name="Google Shape;259;p5"/>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6" name="Google Shape;26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7" name="Google Shape;267;p5"/>
          <p:cNvSpPr txBox="1"/>
          <p:nvPr>
            <p:ph idx="1" type="subTitle"/>
          </p:nvPr>
        </p:nvSpPr>
        <p:spPr>
          <a:xfrm>
            <a:off x="5019879" y="2904624"/>
            <a:ext cx="2846700" cy="12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8" name="Google Shape;268;p5"/>
          <p:cNvSpPr txBox="1"/>
          <p:nvPr>
            <p:ph idx="2" type="subTitle"/>
          </p:nvPr>
        </p:nvSpPr>
        <p:spPr>
          <a:xfrm>
            <a:off x="1237129" y="2904624"/>
            <a:ext cx="2846700" cy="12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9" name="Google Shape;269;p5"/>
          <p:cNvSpPr txBox="1"/>
          <p:nvPr>
            <p:ph idx="3" type="subTitle"/>
          </p:nvPr>
        </p:nvSpPr>
        <p:spPr>
          <a:xfrm>
            <a:off x="5019879" y="2509825"/>
            <a:ext cx="2846700" cy="41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0" name="Google Shape;270;p5"/>
          <p:cNvSpPr txBox="1"/>
          <p:nvPr>
            <p:ph idx="4" type="subTitle"/>
          </p:nvPr>
        </p:nvSpPr>
        <p:spPr>
          <a:xfrm>
            <a:off x="1237129" y="2509825"/>
            <a:ext cx="2846700" cy="41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Georama"/>
                <a:ea typeface="Georama"/>
                <a:cs typeface="Georama"/>
                <a:sym typeface="Georam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71" name="Google Shape;271;p5"/>
          <p:cNvGrpSpPr/>
          <p:nvPr/>
        </p:nvGrpSpPr>
        <p:grpSpPr>
          <a:xfrm>
            <a:off x="99875" y="3878900"/>
            <a:ext cx="428475" cy="1089975"/>
            <a:chOff x="265500" y="3139425"/>
            <a:chExt cx="428475" cy="1089975"/>
          </a:xfrm>
        </p:grpSpPr>
        <p:sp>
          <p:nvSpPr>
            <p:cNvPr id="272" name="Google Shape;272;p5"/>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5"/>
          <p:cNvSpPr/>
          <p:nvPr/>
        </p:nvSpPr>
        <p:spPr>
          <a:xfrm>
            <a:off x="614105" y="977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99863" y="762450"/>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8303650" y="14349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5"/>
          <p:cNvGrpSpPr/>
          <p:nvPr/>
        </p:nvGrpSpPr>
        <p:grpSpPr>
          <a:xfrm>
            <a:off x="8653650" y="3781538"/>
            <a:ext cx="295875" cy="1035525"/>
            <a:chOff x="6677850" y="2806525"/>
            <a:chExt cx="295875" cy="1035525"/>
          </a:xfrm>
        </p:grpSpPr>
        <p:sp>
          <p:nvSpPr>
            <p:cNvPr id="281" name="Google Shape;281;p5"/>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7" name="Shape 287"/>
        <p:cNvGrpSpPr/>
        <p:nvPr/>
      </p:nvGrpSpPr>
      <p:grpSpPr>
        <a:xfrm>
          <a:off x="0" y="0"/>
          <a:ext cx="0" cy="0"/>
          <a:chOff x="0" y="0"/>
          <a:chExt cx="0" cy="0"/>
        </a:xfrm>
      </p:grpSpPr>
      <p:grpSp>
        <p:nvGrpSpPr>
          <p:cNvPr id="288" name="Google Shape;288;p6"/>
          <p:cNvGrpSpPr/>
          <p:nvPr/>
        </p:nvGrpSpPr>
        <p:grpSpPr>
          <a:xfrm>
            <a:off x="-21829" y="4448761"/>
            <a:ext cx="9193242" cy="775831"/>
            <a:chOff x="-1975" y="4448714"/>
            <a:chExt cx="9143865" cy="775831"/>
          </a:xfrm>
        </p:grpSpPr>
        <p:grpSp>
          <p:nvGrpSpPr>
            <p:cNvPr id="289" name="Google Shape;289;p6"/>
            <p:cNvGrpSpPr/>
            <p:nvPr/>
          </p:nvGrpSpPr>
          <p:grpSpPr>
            <a:xfrm>
              <a:off x="-1975" y="4448714"/>
              <a:ext cx="9143865" cy="775831"/>
              <a:chOff x="-1975" y="4372514"/>
              <a:chExt cx="9143865" cy="775831"/>
            </a:xfrm>
          </p:grpSpPr>
          <p:grpSp>
            <p:nvGrpSpPr>
              <p:cNvPr id="290" name="Google Shape;290;p6"/>
              <p:cNvGrpSpPr/>
              <p:nvPr/>
            </p:nvGrpSpPr>
            <p:grpSpPr>
              <a:xfrm>
                <a:off x="-1975" y="4372514"/>
                <a:ext cx="9143865" cy="775831"/>
                <a:chOff x="-1667166" y="4067717"/>
                <a:chExt cx="9130170" cy="775831"/>
              </a:xfrm>
            </p:grpSpPr>
            <p:sp>
              <p:nvSpPr>
                <p:cNvPr id="291" name="Google Shape;291;p6"/>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6"/>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6"/>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6"/>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6"/>
            <p:cNvGrpSpPr/>
            <p:nvPr/>
          </p:nvGrpSpPr>
          <p:grpSpPr>
            <a:xfrm>
              <a:off x="4395577" y="4761375"/>
              <a:ext cx="317075" cy="150526"/>
              <a:chOff x="2964652" y="4501287"/>
              <a:chExt cx="317075" cy="150526"/>
            </a:xfrm>
          </p:grpSpPr>
          <p:sp>
            <p:nvSpPr>
              <p:cNvPr id="334" name="Google Shape;334;p6"/>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6"/>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6"/>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6"/>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6"/>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6"/>
            <p:cNvGrpSpPr/>
            <p:nvPr/>
          </p:nvGrpSpPr>
          <p:grpSpPr>
            <a:xfrm>
              <a:off x="2000952" y="4886087"/>
              <a:ext cx="317074" cy="150526"/>
              <a:chOff x="1295018" y="4348890"/>
              <a:chExt cx="316599" cy="150526"/>
            </a:xfrm>
          </p:grpSpPr>
          <p:sp>
            <p:nvSpPr>
              <p:cNvPr id="342" name="Google Shape;342;p6"/>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6"/>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6"/>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6"/>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6"/>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6"/>
            <p:cNvGrpSpPr/>
            <p:nvPr/>
          </p:nvGrpSpPr>
          <p:grpSpPr>
            <a:xfrm>
              <a:off x="6953952" y="4886087"/>
              <a:ext cx="317074" cy="150526"/>
              <a:chOff x="1295018" y="4348890"/>
              <a:chExt cx="316599" cy="150526"/>
            </a:xfrm>
          </p:grpSpPr>
          <p:sp>
            <p:nvSpPr>
              <p:cNvPr id="350" name="Google Shape;350;p6"/>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6"/>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6"/>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6"/>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6"/>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6"/>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7" name="Google Shape;35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58" name="Google Shape;358;p6"/>
          <p:cNvSpPr/>
          <p:nvPr/>
        </p:nvSpPr>
        <p:spPr>
          <a:xfrm>
            <a:off x="73694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6"/>
          <p:cNvSpPr/>
          <p:nvPr/>
        </p:nvSpPr>
        <p:spPr>
          <a:xfrm>
            <a:off x="8287905" y="3808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2" name="Shape 362"/>
        <p:cNvGrpSpPr/>
        <p:nvPr/>
      </p:nvGrpSpPr>
      <p:grpSpPr>
        <a:xfrm>
          <a:off x="0" y="0"/>
          <a:ext cx="0" cy="0"/>
          <a:chOff x="0" y="0"/>
          <a:chExt cx="0" cy="0"/>
        </a:xfrm>
      </p:grpSpPr>
      <p:sp>
        <p:nvSpPr>
          <p:cNvPr id="363" name="Google Shape;363;p7"/>
          <p:cNvSpPr/>
          <p:nvPr/>
        </p:nvSpPr>
        <p:spPr>
          <a:xfrm>
            <a:off x="6323575" y="1720125"/>
            <a:ext cx="5162994" cy="3909700"/>
          </a:xfrm>
          <a:custGeom>
            <a:rect b="b" l="l" r="r" t="t"/>
            <a:pathLst>
              <a:path extrusionOk="0" h="135836" w="178805">
                <a:moveTo>
                  <a:pt x="37325" y="1"/>
                </a:moveTo>
                <a:cubicBezTo>
                  <a:pt x="36506" y="1"/>
                  <a:pt x="35687" y="20"/>
                  <a:pt x="34867" y="59"/>
                </a:cubicBezTo>
                <a:cubicBezTo>
                  <a:pt x="25728" y="475"/>
                  <a:pt x="16305" y="3741"/>
                  <a:pt x="10388" y="10775"/>
                </a:cubicBezTo>
                <a:cubicBezTo>
                  <a:pt x="4493" y="17788"/>
                  <a:pt x="3178" y="28965"/>
                  <a:pt x="8941" y="36109"/>
                </a:cubicBezTo>
                <a:cubicBezTo>
                  <a:pt x="11199" y="38936"/>
                  <a:pt x="14332" y="40930"/>
                  <a:pt x="16853" y="43538"/>
                </a:cubicBezTo>
                <a:cubicBezTo>
                  <a:pt x="19373" y="46146"/>
                  <a:pt x="21301" y="49850"/>
                  <a:pt x="20337" y="53312"/>
                </a:cubicBezTo>
                <a:cubicBezTo>
                  <a:pt x="19417" y="56490"/>
                  <a:pt x="16392" y="58572"/>
                  <a:pt x="13368" y="59931"/>
                </a:cubicBezTo>
                <a:cubicBezTo>
                  <a:pt x="10366" y="61289"/>
                  <a:pt x="7079" y="62297"/>
                  <a:pt x="4668" y="64577"/>
                </a:cubicBezTo>
                <a:cubicBezTo>
                  <a:pt x="0" y="68960"/>
                  <a:pt x="241" y="76827"/>
                  <a:pt x="3594" y="82306"/>
                </a:cubicBezTo>
                <a:cubicBezTo>
                  <a:pt x="6925" y="87785"/>
                  <a:pt x="12557" y="91379"/>
                  <a:pt x="18080" y="94600"/>
                </a:cubicBezTo>
                <a:cubicBezTo>
                  <a:pt x="45013" y="110291"/>
                  <a:pt x="74160" y="121797"/>
                  <a:pt x="103527" y="132206"/>
                </a:cubicBezTo>
                <a:cubicBezTo>
                  <a:pt x="110192" y="134574"/>
                  <a:pt x="117230" y="135835"/>
                  <a:pt x="124208" y="135835"/>
                </a:cubicBezTo>
                <a:cubicBezTo>
                  <a:pt x="133636" y="135835"/>
                  <a:pt x="142956" y="133533"/>
                  <a:pt x="151104" y="128546"/>
                </a:cubicBezTo>
                <a:cubicBezTo>
                  <a:pt x="165305" y="119868"/>
                  <a:pt x="175123" y="104374"/>
                  <a:pt x="176964" y="87872"/>
                </a:cubicBezTo>
                <a:cubicBezTo>
                  <a:pt x="178805" y="71326"/>
                  <a:pt x="172647" y="54079"/>
                  <a:pt x="160703" y="42464"/>
                </a:cubicBezTo>
                <a:cubicBezTo>
                  <a:pt x="148365" y="30477"/>
                  <a:pt x="131271" y="24998"/>
                  <a:pt x="114857" y="19892"/>
                </a:cubicBezTo>
                <a:cubicBezTo>
                  <a:pt x="98070" y="14676"/>
                  <a:pt x="79135" y="7882"/>
                  <a:pt x="62020" y="3850"/>
                </a:cubicBezTo>
                <a:cubicBezTo>
                  <a:pt x="53899" y="1935"/>
                  <a:pt x="45650" y="1"/>
                  <a:pt x="37325"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7"/>
          <p:cNvGrpSpPr/>
          <p:nvPr/>
        </p:nvGrpSpPr>
        <p:grpSpPr>
          <a:xfrm>
            <a:off x="6888104" y="0"/>
            <a:ext cx="2361768" cy="5085859"/>
            <a:chOff x="6888104" y="0"/>
            <a:chExt cx="2361768" cy="5085859"/>
          </a:xfrm>
        </p:grpSpPr>
        <p:grpSp>
          <p:nvGrpSpPr>
            <p:cNvPr id="365" name="Google Shape;365;p7"/>
            <p:cNvGrpSpPr/>
            <p:nvPr/>
          </p:nvGrpSpPr>
          <p:grpSpPr>
            <a:xfrm>
              <a:off x="6888104" y="0"/>
              <a:ext cx="2361768" cy="5085859"/>
              <a:chOff x="6850925" y="0"/>
              <a:chExt cx="2361768" cy="5085859"/>
            </a:xfrm>
          </p:grpSpPr>
          <p:sp>
            <p:nvSpPr>
              <p:cNvPr id="366" name="Google Shape;366;p7"/>
              <p:cNvSpPr/>
              <p:nvPr/>
            </p:nvSpPr>
            <p:spPr>
              <a:xfrm>
                <a:off x="8640693" y="1047075"/>
                <a:ext cx="572000" cy="4038784"/>
              </a:xfrm>
              <a:custGeom>
                <a:rect b="b" l="l" r="r" t="t"/>
                <a:pathLst>
                  <a:path extrusionOk="0" h="106179" w="22880">
                    <a:moveTo>
                      <a:pt x="20140" y="0"/>
                    </a:moveTo>
                    <a:lnTo>
                      <a:pt x="5479" y="2586"/>
                    </a:lnTo>
                    <a:cubicBezTo>
                      <a:pt x="5479" y="2586"/>
                      <a:pt x="11615" y="41420"/>
                      <a:pt x="0" y="99911"/>
                    </a:cubicBezTo>
                    <a:lnTo>
                      <a:pt x="22880" y="106179"/>
                    </a:lnTo>
                    <a:lnTo>
                      <a:pt x="22880" y="106179"/>
                    </a:lnTo>
                    <a:lnTo>
                      <a:pt x="2014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6850925" y="0"/>
                <a:ext cx="2329201" cy="1547894"/>
              </a:xfrm>
              <a:custGeom>
                <a:rect b="b" l="l" r="r" t="t"/>
                <a:pathLst>
                  <a:path extrusionOk="0" h="42324" w="79815">
                    <a:moveTo>
                      <a:pt x="2367" y="1"/>
                    </a:moveTo>
                    <a:cubicBezTo>
                      <a:pt x="0" y="3726"/>
                      <a:pt x="636" y="8372"/>
                      <a:pt x="3945" y="11681"/>
                    </a:cubicBezTo>
                    <a:cubicBezTo>
                      <a:pt x="6935" y="14652"/>
                      <a:pt x="11975" y="16510"/>
                      <a:pt x="17081" y="16510"/>
                    </a:cubicBezTo>
                    <a:cubicBezTo>
                      <a:pt x="17663" y="16510"/>
                      <a:pt x="18245" y="16486"/>
                      <a:pt x="18825" y="16437"/>
                    </a:cubicBezTo>
                    <a:cubicBezTo>
                      <a:pt x="19921" y="21258"/>
                      <a:pt x="25334" y="25203"/>
                      <a:pt x="31711" y="26934"/>
                    </a:cubicBezTo>
                    <a:cubicBezTo>
                      <a:pt x="34901" y="27803"/>
                      <a:pt x="38283" y="28175"/>
                      <a:pt x="41693" y="28175"/>
                    </a:cubicBezTo>
                    <a:cubicBezTo>
                      <a:pt x="45077" y="28175"/>
                      <a:pt x="48488" y="27808"/>
                      <a:pt x="51764" y="27197"/>
                    </a:cubicBezTo>
                    <a:lnTo>
                      <a:pt x="51764" y="27197"/>
                    </a:lnTo>
                    <a:cubicBezTo>
                      <a:pt x="50142" y="32260"/>
                      <a:pt x="56410" y="36708"/>
                      <a:pt x="62436" y="39491"/>
                    </a:cubicBezTo>
                    <a:cubicBezTo>
                      <a:pt x="65132" y="40719"/>
                      <a:pt x="68003" y="41858"/>
                      <a:pt x="71158" y="42231"/>
                    </a:cubicBezTo>
                    <a:cubicBezTo>
                      <a:pt x="71707" y="42292"/>
                      <a:pt x="72268" y="42323"/>
                      <a:pt x="72830" y="42323"/>
                    </a:cubicBezTo>
                    <a:cubicBezTo>
                      <a:pt x="75480" y="42323"/>
                      <a:pt x="78170" y="41631"/>
                      <a:pt x="79815" y="40149"/>
                    </a:cubicBezTo>
                    <a:lnTo>
                      <a:pt x="779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7642560" y="671213"/>
                <a:ext cx="1116026" cy="515509"/>
              </a:xfrm>
              <a:custGeom>
                <a:rect b="b" l="l" r="r" t="t"/>
                <a:pathLst>
                  <a:path extrusionOk="0" fill="none" h="17665" w="38243">
                    <a:moveTo>
                      <a:pt x="38242" y="17664"/>
                    </a:moveTo>
                    <a:cubicBezTo>
                      <a:pt x="33224" y="14706"/>
                      <a:pt x="30638" y="9731"/>
                      <a:pt x="31711" y="5129"/>
                    </a:cubicBezTo>
                    <a:cubicBezTo>
                      <a:pt x="26233" y="6773"/>
                      <a:pt x="20184" y="7562"/>
                      <a:pt x="14355" y="6838"/>
                    </a:cubicBezTo>
                    <a:cubicBezTo>
                      <a:pt x="8503" y="6093"/>
                      <a:pt x="2959" y="3683"/>
                      <a:pt x="0" y="1"/>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854368" y="1710425"/>
                <a:ext cx="161650" cy="2387834"/>
              </a:xfrm>
              <a:custGeom>
                <a:rect b="b" l="l" r="r" t="t"/>
                <a:pathLst>
                  <a:path extrusionOk="0" fill="none" h="77843" w="6466">
                    <a:moveTo>
                      <a:pt x="2389" y="0"/>
                    </a:moveTo>
                    <a:cubicBezTo>
                      <a:pt x="2389" y="0"/>
                      <a:pt x="6465" y="34933"/>
                      <a:pt x="0" y="77843"/>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7"/>
            <p:cNvGrpSpPr/>
            <p:nvPr/>
          </p:nvGrpSpPr>
          <p:grpSpPr>
            <a:xfrm>
              <a:off x="7828569" y="1621229"/>
              <a:ext cx="1109345" cy="893372"/>
              <a:chOff x="-8445675" y="2391000"/>
              <a:chExt cx="2256600" cy="1817275"/>
            </a:xfrm>
          </p:grpSpPr>
          <p:sp>
            <p:nvSpPr>
              <p:cNvPr id="371" name="Google Shape;371;p7"/>
              <p:cNvSpPr/>
              <p:nvPr/>
            </p:nvSpPr>
            <p:spPr>
              <a:xfrm>
                <a:off x="-8445675" y="2717075"/>
                <a:ext cx="2256600" cy="1491200"/>
              </a:xfrm>
              <a:custGeom>
                <a:rect b="b" l="l" r="r" t="t"/>
                <a:pathLst>
                  <a:path extrusionOk="0" h="59648" w="90264">
                    <a:moveTo>
                      <a:pt x="0" y="1"/>
                    </a:moveTo>
                    <a:lnTo>
                      <a:pt x="1334" y="6772"/>
                    </a:lnTo>
                    <a:cubicBezTo>
                      <a:pt x="1334" y="6772"/>
                      <a:pt x="77422" y="44299"/>
                      <a:pt x="85261" y="56741"/>
                    </a:cubicBezTo>
                    <a:cubicBezTo>
                      <a:pt x="86551" y="58791"/>
                      <a:pt x="87373" y="59647"/>
                      <a:pt x="87847" y="59647"/>
                    </a:cubicBezTo>
                    <a:cubicBezTo>
                      <a:pt x="90264" y="59647"/>
                      <a:pt x="83593" y="37327"/>
                      <a:pt x="83593" y="37327"/>
                    </a:cubicBezTo>
                    <a:cubicBezTo>
                      <a:pt x="83593" y="37327"/>
                      <a:pt x="24718" y="433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p:nvPr/>
            </p:nvSpPr>
            <p:spPr>
              <a:xfrm>
                <a:off x="-7855250" y="2395850"/>
                <a:ext cx="784750" cy="770750"/>
              </a:xfrm>
              <a:custGeom>
                <a:rect b="b" l="l" r="r" t="t"/>
                <a:pathLst>
                  <a:path extrusionOk="0" h="30830" w="31390">
                    <a:moveTo>
                      <a:pt x="7150" y="0"/>
                    </a:moveTo>
                    <a:cubicBezTo>
                      <a:pt x="7059" y="0"/>
                      <a:pt x="6966" y="2"/>
                      <a:pt x="6872" y="7"/>
                    </a:cubicBezTo>
                    <a:lnTo>
                      <a:pt x="6438" y="7"/>
                    </a:lnTo>
                    <a:cubicBezTo>
                      <a:pt x="6338" y="7"/>
                      <a:pt x="6204" y="7"/>
                      <a:pt x="6071" y="40"/>
                    </a:cubicBezTo>
                    <a:cubicBezTo>
                      <a:pt x="6004" y="74"/>
                      <a:pt x="5871" y="74"/>
                      <a:pt x="5771" y="141"/>
                    </a:cubicBezTo>
                    <a:cubicBezTo>
                      <a:pt x="5737" y="141"/>
                      <a:pt x="5671" y="174"/>
                      <a:pt x="5604" y="174"/>
                    </a:cubicBezTo>
                    <a:cubicBezTo>
                      <a:pt x="5571" y="174"/>
                      <a:pt x="5537" y="207"/>
                      <a:pt x="5504" y="207"/>
                    </a:cubicBezTo>
                    <a:cubicBezTo>
                      <a:pt x="5404" y="241"/>
                      <a:pt x="5371" y="241"/>
                      <a:pt x="5270" y="307"/>
                    </a:cubicBezTo>
                    <a:cubicBezTo>
                      <a:pt x="5237" y="341"/>
                      <a:pt x="5170" y="341"/>
                      <a:pt x="5104" y="374"/>
                    </a:cubicBezTo>
                    <a:cubicBezTo>
                      <a:pt x="5070" y="374"/>
                      <a:pt x="5004" y="407"/>
                      <a:pt x="4937" y="474"/>
                    </a:cubicBezTo>
                    <a:lnTo>
                      <a:pt x="4703" y="574"/>
                    </a:lnTo>
                    <a:cubicBezTo>
                      <a:pt x="4670" y="641"/>
                      <a:pt x="4603" y="641"/>
                      <a:pt x="4570" y="674"/>
                    </a:cubicBezTo>
                    <a:cubicBezTo>
                      <a:pt x="4537" y="708"/>
                      <a:pt x="4503" y="708"/>
                      <a:pt x="4437" y="741"/>
                    </a:cubicBezTo>
                    <a:cubicBezTo>
                      <a:pt x="4370" y="841"/>
                      <a:pt x="4270" y="874"/>
                      <a:pt x="4203" y="974"/>
                    </a:cubicBezTo>
                    <a:lnTo>
                      <a:pt x="3936" y="1208"/>
                    </a:lnTo>
                    <a:cubicBezTo>
                      <a:pt x="3869" y="1308"/>
                      <a:pt x="3836" y="1375"/>
                      <a:pt x="3736" y="1475"/>
                    </a:cubicBezTo>
                    <a:cubicBezTo>
                      <a:pt x="3736" y="1508"/>
                      <a:pt x="3703" y="1542"/>
                      <a:pt x="3669" y="1575"/>
                    </a:cubicBezTo>
                    <a:cubicBezTo>
                      <a:pt x="3603" y="1675"/>
                      <a:pt x="3569" y="1708"/>
                      <a:pt x="3536" y="1742"/>
                    </a:cubicBezTo>
                    <a:cubicBezTo>
                      <a:pt x="3503" y="1808"/>
                      <a:pt x="3436" y="1842"/>
                      <a:pt x="3402" y="1908"/>
                    </a:cubicBezTo>
                    <a:cubicBezTo>
                      <a:pt x="3369" y="2009"/>
                      <a:pt x="3269" y="2075"/>
                      <a:pt x="3236" y="2175"/>
                    </a:cubicBezTo>
                    <a:cubicBezTo>
                      <a:pt x="3236" y="2209"/>
                      <a:pt x="3202" y="2309"/>
                      <a:pt x="3169" y="2342"/>
                    </a:cubicBezTo>
                    <a:lnTo>
                      <a:pt x="3036" y="2576"/>
                    </a:lnTo>
                    <a:cubicBezTo>
                      <a:pt x="3036" y="2642"/>
                      <a:pt x="3002" y="2676"/>
                      <a:pt x="3002" y="2709"/>
                    </a:cubicBezTo>
                    <a:cubicBezTo>
                      <a:pt x="2935" y="2842"/>
                      <a:pt x="2869" y="2976"/>
                      <a:pt x="2835" y="3076"/>
                    </a:cubicBezTo>
                    <a:cubicBezTo>
                      <a:pt x="2702" y="3343"/>
                      <a:pt x="2602" y="3676"/>
                      <a:pt x="2502" y="3977"/>
                    </a:cubicBezTo>
                    <a:cubicBezTo>
                      <a:pt x="2435" y="4043"/>
                      <a:pt x="2435" y="4143"/>
                      <a:pt x="2402" y="4210"/>
                    </a:cubicBezTo>
                    <a:cubicBezTo>
                      <a:pt x="2368" y="4344"/>
                      <a:pt x="2335" y="4410"/>
                      <a:pt x="2268" y="4544"/>
                    </a:cubicBezTo>
                    <a:cubicBezTo>
                      <a:pt x="2235" y="4677"/>
                      <a:pt x="2202" y="4744"/>
                      <a:pt x="2168" y="4877"/>
                    </a:cubicBezTo>
                    <a:cubicBezTo>
                      <a:pt x="2102" y="5011"/>
                      <a:pt x="2068" y="5077"/>
                      <a:pt x="2035" y="5211"/>
                    </a:cubicBezTo>
                    <a:cubicBezTo>
                      <a:pt x="1501" y="6879"/>
                      <a:pt x="901" y="8513"/>
                      <a:pt x="500" y="10181"/>
                    </a:cubicBezTo>
                    <a:cubicBezTo>
                      <a:pt x="167" y="11482"/>
                      <a:pt x="0" y="12816"/>
                      <a:pt x="33" y="14151"/>
                    </a:cubicBezTo>
                    <a:cubicBezTo>
                      <a:pt x="33" y="14918"/>
                      <a:pt x="133" y="15752"/>
                      <a:pt x="400" y="16519"/>
                    </a:cubicBezTo>
                    <a:cubicBezTo>
                      <a:pt x="734" y="17486"/>
                      <a:pt x="1201" y="18387"/>
                      <a:pt x="1768" y="19254"/>
                    </a:cubicBezTo>
                    <a:cubicBezTo>
                      <a:pt x="3803" y="22356"/>
                      <a:pt x="7105" y="24558"/>
                      <a:pt x="10741" y="25225"/>
                    </a:cubicBezTo>
                    <a:cubicBezTo>
                      <a:pt x="11567" y="25384"/>
                      <a:pt x="12406" y="25463"/>
                      <a:pt x="13243" y="25463"/>
                    </a:cubicBezTo>
                    <a:cubicBezTo>
                      <a:pt x="16089" y="25463"/>
                      <a:pt x="18921" y="24558"/>
                      <a:pt x="21215" y="22857"/>
                    </a:cubicBezTo>
                    <a:cubicBezTo>
                      <a:pt x="22449" y="24892"/>
                      <a:pt x="23717" y="27026"/>
                      <a:pt x="25285" y="28761"/>
                    </a:cubicBezTo>
                    <a:lnTo>
                      <a:pt x="25385" y="28861"/>
                    </a:lnTo>
                    <a:cubicBezTo>
                      <a:pt x="25885" y="29395"/>
                      <a:pt x="26386" y="29895"/>
                      <a:pt x="26953" y="30362"/>
                    </a:cubicBezTo>
                    <a:cubicBezTo>
                      <a:pt x="27219" y="30562"/>
                      <a:pt x="27553" y="30762"/>
                      <a:pt x="27887" y="30829"/>
                    </a:cubicBezTo>
                    <a:lnTo>
                      <a:pt x="27987" y="30829"/>
                    </a:lnTo>
                    <a:cubicBezTo>
                      <a:pt x="28053" y="30829"/>
                      <a:pt x="28120" y="30762"/>
                      <a:pt x="28153" y="30762"/>
                    </a:cubicBezTo>
                    <a:cubicBezTo>
                      <a:pt x="28387" y="30729"/>
                      <a:pt x="28554" y="30562"/>
                      <a:pt x="28620" y="30396"/>
                    </a:cubicBezTo>
                    <a:cubicBezTo>
                      <a:pt x="28620" y="30362"/>
                      <a:pt x="28654" y="30362"/>
                      <a:pt x="28654" y="30329"/>
                    </a:cubicBezTo>
                    <a:cubicBezTo>
                      <a:pt x="28821" y="29995"/>
                      <a:pt x="28821" y="29562"/>
                      <a:pt x="28821" y="29195"/>
                    </a:cubicBezTo>
                    <a:lnTo>
                      <a:pt x="28821" y="29128"/>
                    </a:lnTo>
                    <a:lnTo>
                      <a:pt x="28921" y="29128"/>
                    </a:lnTo>
                    <a:cubicBezTo>
                      <a:pt x="28971" y="29133"/>
                      <a:pt x="29022" y="29135"/>
                      <a:pt x="29075" y="29135"/>
                    </a:cubicBezTo>
                    <a:cubicBezTo>
                      <a:pt x="29406" y="29135"/>
                      <a:pt x="29776" y="29052"/>
                      <a:pt x="30122" y="28995"/>
                    </a:cubicBezTo>
                    <a:lnTo>
                      <a:pt x="30255" y="28995"/>
                    </a:lnTo>
                    <a:cubicBezTo>
                      <a:pt x="30422" y="28961"/>
                      <a:pt x="30589" y="28894"/>
                      <a:pt x="30755" y="28894"/>
                    </a:cubicBezTo>
                    <a:cubicBezTo>
                      <a:pt x="30922" y="28894"/>
                      <a:pt x="31089" y="28861"/>
                      <a:pt x="31156" y="28728"/>
                    </a:cubicBezTo>
                    <a:cubicBezTo>
                      <a:pt x="31156" y="28728"/>
                      <a:pt x="31222" y="28694"/>
                      <a:pt x="31222" y="28661"/>
                    </a:cubicBezTo>
                    <a:cubicBezTo>
                      <a:pt x="31256" y="28628"/>
                      <a:pt x="31256" y="28561"/>
                      <a:pt x="31256" y="28528"/>
                    </a:cubicBezTo>
                    <a:cubicBezTo>
                      <a:pt x="31256" y="28511"/>
                      <a:pt x="31256" y="28494"/>
                      <a:pt x="31272" y="28494"/>
                    </a:cubicBezTo>
                    <a:cubicBezTo>
                      <a:pt x="31289" y="28494"/>
                      <a:pt x="31322" y="28511"/>
                      <a:pt x="31389" y="28561"/>
                    </a:cubicBezTo>
                    <a:cubicBezTo>
                      <a:pt x="31389" y="27860"/>
                      <a:pt x="30855" y="27260"/>
                      <a:pt x="30355" y="26760"/>
                    </a:cubicBezTo>
                    <a:cubicBezTo>
                      <a:pt x="29921" y="26359"/>
                      <a:pt x="29521" y="25926"/>
                      <a:pt x="29087" y="25559"/>
                    </a:cubicBezTo>
                    <a:cubicBezTo>
                      <a:pt x="29054" y="25525"/>
                      <a:pt x="29054" y="25492"/>
                      <a:pt x="29021" y="25492"/>
                    </a:cubicBezTo>
                    <a:lnTo>
                      <a:pt x="26119" y="22723"/>
                    </a:lnTo>
                    <a:lnTo>
                      <a:pt x="26085" y="22690"/>
                    </a:lnTo>
                    <a:cubicBezTo>
                      <a:pt x="26085" y="22690"/>
                      <a:pt x="26119" y="22690"/>
                      <a:pt x="26119" y="22657"/>
                    </a:cubicBezTo>
                    <a:cubicBezTo>
                      <a:pt x="26219" y="22523"/>
                      <a:pt x="26285" y="22390"/>
                      <a:pt x="26352" y="22223"/>
                    </a:cubicBezTo>
                    <a:cubicBezTo>
                      <a:pt x="26386" y="22190"/>
                      <a:pt x="26386" y="22190"/>
                      <a:pt x="26386" y="22156"/>
                    </a:cubicBezTo>
                    <a:cubicBezTo>
                      <a:pt x="26452" y="21756"/>
                      <a:pt x="26419" y="21356"/>
                      <a:pt x="26285" y="20855"/>
                    </a:cubicBezTo>
                    <a:cubicBezTo>
                      <a:pt x="26285" y="20755"/>
                      <a:pt x="26285" y="20722"/>
                      <a:pt x="26252" y="20655"/>
                    </a:cubicBezTo>
                    <a:cubicBezTo>
                      <a:pt x="25552" y="18420"/>
                      <a:pt x="22916" y="15151"/>
                      <a:pt x="20081" y="11882"/>
                    </a:cubicBezTo>
                    <a:lnTo>
                      <a:pt x="20014" y="11816"/>
                    </a:lnTo>
                    <a:cubicBezTo>
                      <a:pt x="17846" y="9247"/>
                      <a:pt x="15511" y="6745"/>
                      <a:pt x="13910" y="4744"/>
                    </a:cubicBezTo>
                    <a:cubicBezTo>
                      <a:pt x="13243" y="3910"/>
                      <a:pt x="12542" y="3043"/>
                      <a:pt x="11775" y="2242"/>
                    </a:cubicBezTo>
                    <a:cubicBezTo>
                      <a:pt x="10502" y="969"/>
                      <a:pt x="9048" y="0"/>
                      <a:pt x="71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7856925" y="2395000"/>
                <a:ext cx="317750" cy="395175"/>
              </a:xfrm>
              <a:custGeom>
                <a:rect b="b" l="l" r="r" t="t"/>
                <a:pathLst>
                  <a:path extrusionOk="0" h="15807" w="12710">
                    <a:moveTo>
                      <a:pt x="7084" y="1"/>
                    </a:moveTo>
                    <a:cubicBezTo>
                      <a:pt x="6992" y="1"/>
                      <a:pt x="6899" y="3"/>
                      <a:pt x="6805" y="8"/>
                    </a:cubicBezTo>
                    <a:cubicBezTo>
                      <a:pt x="3703" y="74"/>
                      <a:pt x="2836" y="2843"/>
                      <a:pt x="2035" y="5345"/>
                    </a:cubicBezTo>
                    <a:cubicBezTo>
                      <a:pt x="1501" y="7013"/>
                      <a:pt x="934" y="8614"/>
                      <a:pt x="501" y="10282"/>
                    </a:cubicBezTo>
                    <a:cubicBezTo>
                      <a:pt x="167" y="11583"/>
                      <a:pt x="0" y="12917"/>
                      <a:pt x="34" y="14251"/>
                    </a:cubicBezTo>
                    <a:cubicBezTo>
                      <a:pt x="134" y="14351"/>
                      <a:pt x="267" y="14418"/>
                      <a:pt x="367" y="14518"/>
                    </a:cubicBezTo>
                    <a:cubicBezTo>
                      <a:pt x="590" y="14642"/>
                      <a:pt x="886" y="14710"/>
                      <a:pt x="1160" y="14710"/>
                    </a:cubicBezTo>
                    <a:cubicBezTo>
                      <a:pt x="1256" y="14710"/>
                      <a:pt x="1349" y="14702"/>
                      <a:pt x="1435" y="14685"/>
                    </a:cubicBezTo>
                    <a:cubicBezTo>
                      <a:pt x="1868" y="14551"/>
                      <a:pt x="2202" y="14218"/>
                      <a:pt x="2502" y="13884"/>
                    </a:cubicBezTo>
                    <a:cubicBezTo>
                      <a:pt x="2769" y="14652"/>
                      <a:pt x="3403" y="15219"/>
                      <a:pt x="4103" y="15552"/>
                    </a:cubicBezTo>
                    <a:cubicBezTo>
                      <a:pt x="4480" y="15723"/>
                      <a:pt x="4883" y="15807"/>
                      <a:pt x="5290" y="15807"/>
                    </a:cubicBezTo>
                    <a:cubicBezTo>
                      <a:pt x="5675" y="15807"/>
                      <a:pt x="6065" y="15732"/>
                      <a:pt x="6438" y="15586"/>
                    </a:cubicBezTo>
                    <a:cubicBezTo>
                      <a:pt x="6939" y="15385"/>
                      <a:pt x="7372" y="15052"/>
                      <a:pt x="7672" y="14585"/>
                    </a:cubicBezTo>
                    <a:cubicBezTo>
                      <a:pt x="8273" y="13751"/>
                      <a:pt x="8306" y="12717"/>
                      <a:pt x="8173" y="11749"/>
                    </a:cubicBezTo>
                    <a:lnTo>
                      <a:pt x="8173" y="11749"/>
                    </a:lnTo>
                    <a:cubicBezTo>
                      <a:pt x="8523" y="11911"/>
                      <a:pt x="8902" y="11986"/>
                      <a:pt x="9284" y="11986"/>
                    </a:cubicBezTo>
                    <a:cubicBezTo>
                      <a:pt x="10322" y="11986"/>
                      <a:pt x="11381" y="11435"/>
                      <a:pt x="11942" y="10582"/>
                    </a:cubicBezTo>
                    <a:cubicBezTo>
                      <a:pt x="12709" y="9414"/>
                      <a:pt x="12476" y="7680"/>
                      <a:pt x="11442" y="6779"/>
                    </a:cubicBezTo>
                    <a:cubicBezTo>
                      <a:pt x="11208" y="6612"/>
                      <a:pt x="10975" y="6446"/>
                      <a:pt x="10775" y="6279"/>
                    </a:cubicBezTo>
                    <a:cubicBezTo>
                      <a:pt x="11642" y="5245"/>
                      <a:pt x="11875" y="3777"/>
                      <a:pt x="11775" y="2409"/>
                    </a:cubicBezTo>
                    <a:cubicBezTo>
                      <a:pt x="11709" y="2376"/>
                      <a:pt x="11709" y="2309"/>
                      <a:pt x="11709" y="2243"/>
                    </a:cubicBezTo>
                    <a:cubicBezTo>
                      <a:pt x="10436" y="970"/>
                      <a:pt x="8981" y="1"/>
                      <a:pt x="70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7504175" y="2695400"/>
                <a:ext cx="300225" cy="266050"/>
              </a:xfrm>
              <a:custGeom>
                <a:rect b="b" l="l" r="r" t="t"/>
                <a:pathLst>
                  <a:path extrusionOk="0" h="10642" w="12009">
                    <a:moveTo>
                      <a:pt x="0" y="0"/>
                    </a:moveTo>
                    <a:lnTo>
                      <a:pt x="0" y="34"/>
                    </a:lnTo>
                    <a:cubicBezTo>
                      <a:pt x="567" y="1068"/>
                      <a:pt x="1268" y="2035"/>
                      <a:pt x="2069" y="2969"/>
                    </a:cubicBezTo>
                    <a:lnTo>
                      <a:pt x="2169" y="3036"/>
                    </a:lnTo>
                    <a:cubicBezTo>
                      <a:pt x="4604" y="5838"/>
                      <a:pt x="7839" y="7939"/>
                      <a:pt x="10942" y="10074"/>
                    </a:cubicBezTo>
                    <a:lnTo>
                      <a:pt x="11442" y="10408"/>
                    </a:lnTo>
                    <a:cubicBezTo>
                      <a:pt x="11609" y="10508"/>
                      <a:pt x="11775" y="10575"/>
                      <a:pt x="12009" y="10641"/>
                    </a:cubicBezTo>
                    <a:lnTo>
                      <a:pt x="12009" y="10575"/>
                    </a:lnTo>
                    <a:cubicBezTo>
                      <a:pt x="11775" y="10508"/>
                      <a:pt x="11609" y="10475"/>
                      <a:pt x="11509" y="10374"/>
                    </a:cubicBezTo>
                    <a:lnTo>
                      <a:pt x="11008" y="10041"/>
                    </a:lnTo>
                    <a:cubicBezTo>
                      <a:pt x="7839" y="7906"/>
                      <a:pt x="4604" y="5738"/>
                      <a:pt x="2169" y="2969"/>
                    </a:cubicBezTo>
                    <a:cubicBezTo>
                      <a:pt x="2169" y="2902"/>
                      <a:pt x="2102" y="2869"/>
                      <a:pt x="2069" y="2836"/>
                    </a:cubicBezTo>
                    <a:cubicBezTo>
                      <a:pt x="1335" y="1968"/>
                      <a:pt x="668" y="1001"/>
                      <a:pt x="67"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7453300" y="2687900"/>
                <a:ext cx="96750" cy="83400"/>
              </a:xfrm>
              <a:custGeom>
                <a:rect b="b" l="l" r="r" t="t"/>
                <a:pathLst>
                  <a:path extrusionOk="0" h="3336" w="3870">
                    <a:moveTo>
                      <a:pt x="3736" y="0"/>
                    </a:moveTo>
                    <a:cubicBezTo>
                      <a:pt x="3236" y="100"/>
                      <a:pt x="2836" y="367"/>
                      <a:pt x="2535" y="767"/>
                    </a:cubicBezTo>
                    <a:cubicBezTo>
                      <a:pt x="2135" y="1301"/>
                      <a:pt x="2035" y="2102"/>
                      <a:pt x="2302" y="2702"/>
                    </a:cubicBezTo>
                    <a:cubicBezTo>
                      <a:pt x="2035" y="2535"/>
                      <a:pt x="1735" y="2435"/>
                      <a:pt x="1468" y="2335"/>
                    </a:cubicBezTo>
                    <a:cubicBezTo>
                      <a:pt x="1342" y="2304"/>
                      <a:pt x="1187" y="2272"/>
                      <a:pt x="1023" y="2272"/>
                    </a:cubicBezTo>
                    <a:cubicBezTo>
                      <a:pt x="838" y="2272"/>
                      <a:pt x="644" y="2312"/>
                      <a:pt x="467" y="2435"/>
                    </a:cubicBezTo>
                    <a:cubicBezTo>
                      <a:pt x="167" y="2535"/>
                      <a:pt x="0" y="2835"/>
                      <a:pt x="0" y="3102"/>
                    </a:cubicBezTo>
                    <a:lnTo>
                      <a:pt x="0" y="3269"/>
                    </a:lnTo>
                    <a:lnTo>
                      <a:pt x="0" y="3302"/>
                    </a:lnTo>
                    <a:cubicBezTo>
                      <a:pt x="0" y="3336"/>
                      <a:pt x="34" y="3336"/>
                      <a:pt x="34" y="3336"/>
                    </a:cubicBezTo>
                    <a:lnTo>
                      <a:pt x="67" y="3336"/>
                    </a:lnTo>
                    <a:cubicBezTo>
                      <a:pt x="134" y="3336"/>
                      <a:pt x="134" y="3336"/>
                      <a:pt x="134" y="3302"/>
                    </a:cubicBezTo>
                    <a:lnTo>
                      <a:pt x="134" y="3202"/>
                    </a:lnTo>
                    <a:cubicBezTo>
                      <a:pt x="67" y="2969"/>
                      <a:pt x="234" y="2669"/>
                      <a:pt x="534" y="2502"/>
                    </a:cubicBezTo>
                    <a:cubicBezTo>
                      <a:pt x="713" y="2412"/>
                      <a:pt x="902" y="2381"/>
                      <a:pt x="1079" y="2381"/>
                    </a:cubicBezTo>
                    <a:cubicBezTo>
                      <a:pt x="1232" y="2381"/>
                      <a:pt x="1378" y="2404"/>
                      <a:pt x="1501" y="2435"/>
                    </a:cubicBezTo>
                    <a:cubicBezTo>
                      <a:pt x="1868" y="2502"/>
                      <a:pt x="2202" y="2669"/>
                      <a:pt x="2469" y="2936"/>
                    </a:cubicBezTo>
                    <a:lnTo>
                      <a:pt x="2502" y="2936"/>
                    </a:lnTo>
                    <a:lnTo>
                      <a:pt x="2502" y="2869"/>
                    </a:lnTo>
                    <a:lnTo>
                      <a:pt x="2502" y="2835"/>
                    </a:lnTo>
                    <a:cubicBezTo>
                      <a:pt x="2168" y="2202"/>
                      <a:pt x="2268" y="1434"/>
                      <a:pt x="2669" y="834"/>
                    </a:cubicBezTo>
                    <a:cubicBezTo>
                      <a:pt x="2735" y="701"/>
                      <a:pt x="2836" y="601"/>
                      <a:pt x="2969" y="500"/>
                    </a:cubicBezTo>
                    <a:cubicBezTo>
                      <a:pt x="3002" y="500"/>
                      <a:pt x="3002" y="467"/>
                      <a:pt x="3036" y="467"/>
                    </a:cubicBezTo>
                    <a:cubicBezTo>
                      <a:pt x="3303" y="234"/>
                      <a:pt x="3569" y="134"/>
                      <a:pt x="3870" y="100"/>
                    </a:cubicBezTo>
                    <a:cubicBezTo>
                      <a:pt x="3870" y="33"/>
                      <a:pt x="3836" y="0"/>
                      <a:pt x="3736"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394100" y="2754600"/>
                <a:ext cx="196000" cy="192675"/>
              </a:xfrm>
              <a:custGeom>
                <a:rect b="b" l="l" r="r" t="t"/>
                <a:pathLst>
                  <a:path extrusionOk="0" h="7707" w="7840">
                    <a:moveTo>
                      <a:pt x="1" y="1"/>
                    </a:moveTo>
                    <a:lnTo>
                      <a:pt x="1" y="67"/>
                    </a:lnTo>
                    <a:cubicBezTo>
                      <a:pt x="34" y="67"/>
                      <a:pt x="34" y="134"/>
                      <a:pt x="101" y="167"/>
                    </a:cubicBezTo>
                    <a:cubicBezTo>
                      <a:pt x="1101" y="1535"/>
                      <a:pt x="2336" y="2736"/>
                      <a:pt x="3536" y="3903"/>
                    </a:cubicBezTo>
                    <a:lnTo>
                      <a:pt x="4437" y="4804"/>
                    </a:lnTo>
                    <a:cubicBezTo>
                      <a:pt x="5471" y="5838"/>
                      <a:pt x="6539" y="6939"/>
                      <a:pt x="7806" y="7706"/>
                    </a:cubicBezTo>
                    <a:cubicBezTo>
                      <a:pt x="7839" y="7673"/>
                      <a:pt x="7839" y="7673"/>
                      <a:pt x="7839" y="7639"/>
                    </a:cubicBezTo>
                    <a:cubicBezTo>
                      <a:pt x="6605" y="6839"/>
                      <a:pt x="5538" y="5805"/>
                      <a:pt x="4437" y="4671"/>
                    </a:cubicBezTo>
                    <a:lnTo>
                      <a:pt x="3536" y="3803"/>
                    </a:lnTo>
                    <a:cubicBezTo>
                      <a:pt x="2336" y="2636"/>
                      <a:pt x="1101" y="1435"/>
                      <a:pt x="101" y="34"/>
                    </a:cubicBezTo>
                    <a:lnTo>
                      <a:pt x="34" y="1"/>
                    </a:ln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7378250" y="2697900"/>
                <a:ext cx="178475" cy="215175"/>
              </a:xfrm>
              <a:custGeom>
                <a:rect b="b" l="l" r="r" t="t"/>
                <a:pathLst>
                  <a:path extrusionOk="0" h="8607" w="7139">
                    <a:moveTo>
                      <a:pt x="0" y="0"/>
                    </a:moveTo>
                    <a:lnTo>
                      <a:pt x="0" y="67"/>
                    </a:lnTo>
                    <a:cubicBezTo>
                      <a:pt x="1335" y="1468"/>
                      <a:pt x="2569" y="3003"/>
                      <a:pt x="3736" y="4504"/>
                    </a:cubicBezTo>
                    <a:cubicBezTo>
                      <a:pt x="4804" y="5905"/>
                      <a:pt x="5905" y="7306"/>
                      <a:pt x="7139" y="8607"/>
                    </a:cubicBezTo>
                    <a:cubicBezTo>
                      <a:pt x="7139" y="8573"/>
                      <a:pt x="7072" y="8473"/>
                      <a:pt x="7039" y="8406"/>
                    </a:cubicBezTo>
                    <a:cubicBezTo>
                      <a:pt x="5871" y="7139"/>
                      <a:pt x="4837" y="5805"/>
                      <a:pt x="3803" y="4470"/>
                    </a:cubicBezTo>
                    <a:cubicBezTo>
                      <a:pt x="2636" y="2969"/>
                      <a:pt x="1368" y="1435"/>
                      <a:pt x="34"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7221475" y="3027300"/>
                <a:ext cx="90925" cy="87575"/>
              </a:xfrm>
              <a:custGeom>
                <a:rect b="b" l="l" r="r" t="t"/>
                <a:pathLst>
                  <a:path extrusionOk="0" h="3503" w="3637">
                    <a:moveTo>
                      <a:pt x="3636" y="1"/>
                    </a:moveTo>
                    <a:lnTo>
                      <a:pt x="3636" y="1"/>
                    </a:lnTo>
                    <a:cubicBezTo>
                      <a:pt x="3470" y="101"/>
                      <a:pt x="3370" y="167"/>
                      <a:pt x="3236" y="301"/>
                    </a:cubicBezTo>
                    <a:cubicBezTo>
                      <a:pt x="3203" y="301"/>
                      <a:pt x="3203" y="301"/>
                      <a:pt x="3169" y="334"/>
                    </a:cubicBezTo>
                    <a:cubicBezTo>
                      <a:pt x="3069" y="434"/>
                      <a:pt x="3036" y="501"/>
                      <a:pt x="2936" y="601"/>
                    </a:cubicBezTo>
                    <a:cubicBezTo>
                      <a:pt x="2536" y="1135"/>
                      <a:pt x="2335" y="1835"/>
                      <a:pt x="2402" y="2502"/>
                    </a:cubicBezTo>
                    <a:cubicBezTo>
                      <a:pt x="2175" y="2403"/>
                      <a:pt x="1911" y="2352"/>
                      <a:pt x="1647" y="2352"/>
                    </a:cubicBezTo>
                    <a:cubicBezTo>
                      <a:pt x="1291" y="2352"/>
                      <a:pt x="936" y="2444"/>
                      <a:pt x="668" y="2636"/>
                    </a:cubicBezTo>
                    <a:cubicBezTo>
                      <a:pt x="534" y="2736"/>
                      <a:pt x="367" y="2836"/>
                      <a:pt x="267" y="2969"/>
                    </a:cubicBezTo>
                    <a:lnTo>
                      <a:pt x="234" y="3036"/>
                    </a:lnTo>
                    <a:cubicBezTo>
                      <a:pt x="167" y="3136"/>
                      <a:pt x="34" y="3270"/>
                      <a:pt x="0" y="3436"/>
                    </a:cubicBezTo>
                    <a:lnTo>
                      <a:pt x="67" y="3503"/>
                    </a:lnTo>
                    <a:cubicBezTo>
                      <a:pt x="134" y="3403"/>
                      <a:pt x="234" y="3236"/>
                      <a:pt x="301" y="3103"/>
                    </a:cubicBezTo>
                    <a:cubicBezTo>
                      <a:pt x="301" y="3069"/>
                      <a:pt x="301" y="3069"/>
                      <a:pt x="367" y="3036"/>
                    </a:cubicBezTo>
                    <a:cubicBezTo>
                      <a:pt x="434" y="2936"/>
                      <a:pt x="568" y="2803"/>
                      <a:pt x="701" y="2736"/>
                    </a:cubicBezTo>
                    <a:cubicBezTo>
                      <a:pt x="834" y="2636"/>
                      <a:pt x="901" y="2602"/>
                      <a:pt x="1035" y="2569"/>
                    </a:cubicBezTo>
                    <a:cubicBezTo>
                      <a:pt x="1068" y="2536"/>
                      <a:pt x="1068" y="2536"/>
                      <a:pt x="1101" y="2536"/>
                    </a:cubicBezTo>
                    <a:cubicBezTo>
                      <a:pt x="1282" y="2480"/>
                      <a:pt x="1463" y="2453"/>
                      <a:pt x="1642" y="2453"/>
                    </a:cubicBezTo>
                    <a:cubicBezTo>
                      <a:pt x="1891" y="2453"/>
                      <a:pt x="2136" y="2505"/>
                      <a:pt x="2369" y="2602"/>
                    </a:cubicBezTo>
                    <a:cubicBezTo>
                      <a:pt x="2402" y="2602"/>
                      <a:pt x="2402" y="2636"/>
                      <a:pt x="2436" y="2636"/>
                    </a:cubicBezTo>
                    <a:lnTo>
                      <a:pt x="2469" y="2636"/>
                    </a:lnTo>
                    <a:lnTo>
                      <a:pt x="2469" y="2602"/>
                    </a:lnTo>
                    <a:cubicBezTo>
                      <a:pt x="2402" y="2135"/>
                      <a:pt x="2469" y="1702"/>
                      <a:pt x="2636" y="1268"/>
                    </a:cubicBezTo>
                    <a:cubicBezTo>
                      <a:pt x="2636" y="1235"/>
                      <a:pt x="2702" y="1235"/>
                      <a:pt x="2702" y="1201"/>
                    </a:cubicBezTo>
                    <a:cubicBezTo>
                      <a:pt x="2769" y="1035"/>
                      <a:pt x="2869" y="868"/>
                      <a:pt x="2969" y="701"/>
                    </a:cubicBezTo>
                    <a:lnTo>
                      <a:pt x="3203" y="468"/>
                    </a:lnTo>
                    <a:cubicBezTo>
                      <a:pt x="3236" y="468"/>
                      <a:pt x="3236" y="434"/>
                      <a:pt x="3269" y="434"/>
                    </a:cubicBezTo>
                    <a:cubicBezTo>
                      <a:pt x="3370" y="301"/>
                      <a:pt x="3536" y="234"/>
                      <a:pt x="3636" y="134"/>
                    </a:cubicBezTo>
                    <a:cubicBezTo>
                      <a:pt x="3603" y="134"/>
                      <a:pt x="3603" y="101"/>
                      <a:pt x="3636"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7215650" y="3104850"/>
                <a:ext cx="60075" cy="61750"/>
              </a:xfrm>
              <a:custGeom>
                <a:rect b="b" l="l" r="r" t="t"/>
                <a:pathLst>
                  <a:path extrusionOk="0" h="2470" w="2403">
                    <a:moveTo>
                      <a:pt x="1" y="1"/>
                    </a:moveTo>
                    <a:lnTo>
                      <a:pt x="1" y="34"/>
                    </a:lnTo>
                    <a:lnTo>
                      <a:pt x="34" y="101"/>
                    </a:lnTo>
                    <a:cubicBezTo>
                      <a:pt x="701" y="935"/>
                      <a:pt x="1469" y="1769"/>
                      <a:pt x="2303" y="2469"/>
                    </a:cubicBezTo>
                    <a:lnTo>
                      <a:pt x="2403" y="2469"/>
                    </a:lnTo>
                    <a:cubicBezTo>
                      <a:pt x="1569" y="1702"/>
                      <a:pt x="802" y="868"/>
                      <a:pt x="134" y="34"/>
                    </a:cubicBezTo>
                    <a:cubicBezTo>
                      <a:pt x="68" y="34"/>
                      <a:pt x="68" y="1"/>
                      <a:pt x="68"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7195625" y="3092350"/>
                <a:ext cx="58400" cy="63400"/>
              </a:xfrm>
              <a:custGeom>
                <a:rect b="b" l="l" r="r" t="t"/>
                <a:pathLst>
                  <a:path extrusionOk="0" h="2536" w="2336">
                    <a:moveTo>
                      <a:pt x="1" y="0"/>
                    </a:moveTo>
                    <a:lnTo>
                      <a:pt x="1" y="34"/>
                    </a:lnTo>
                    <a:cubicBezTo>
                      <a:pt x="701" y="934"/>
                      <a:pt x="1435" y="1768"/>
                      <a:pt x="2269" y="2536"/>
                    </a:cubicBezTo>
                    <a:cubicBezTo>
                      <a:pt x="2269" y="2502"/>
                      <a:pt x="2336" y="2502"/>
                      <a:pt x="2336" y="2469"/>
                    </a:cubicBezTo>
                    <a:cubicBezTo>
                      <a:pt x="1502" y="1668"/>
                      <a:pt x="734" y="834"/>
                      <a:pt x="67" y="34"/>
                    </a:cubicBezTo>
                    <a:cubicBezTo>
                      <a:pt x="34" y="34"/>
                      <a:pt x="34" y="0"/>
                      <a:pt x="34"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7163925" y="3093175"/>
                <a:ext cx="30875" cy="32550"/>
              </a:xfrm>
              <a:custGeom>
                <a:rect b="b" l="l" r="r" t="t"/>
                <a:pathLst>
                  <a:path extrusionOk="0" h="1302" w="1235">
                    <a:moveTo>
                      <a:pt x="0" y="1"/>
                    </a:moveTo>
                    <a:lnTo>
                      <a:pt x="0" y="67"/>
                    </a:lnTo>
                    <a:cubicBezTo>
                      <a:pt x="334" y="501"/>
                      <a:pt x="767" y="935"/>
                      <a:pt x="1168" y="1302"/>
                    </a:cubicBezTo>
                    <a:lnTo>
                      <a:pt x="1168" y="1235"/>
                    </a:lnTo>
                    <a:lnTo>
                      <a:pt x="1234" y="1235"/>
                    </a:lnTo>
                    <a:cubicBezTo>
                      <a:pt x="801" y="835"/>
                      <a:pt x="434" y="468"/>
                      <a:pt x="100" y="67"/>
                    </a:cubicBezTo>
                    <a:cubicBezTo>
                      <a:pt x="100" y="67"/>
                      <a:pt x="67" y="67"/>
                      <a:pt x="67"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7157275" y="3058150"/>
                <a:ext cx="58400" cy="62575"/>
              </a:xfrm>
              <a:custGeom>
                <a:rect b="b" l="l" r="r" t="t"/>
                <a:pathLst>
                  <a:path extrusionOk="0" h="2503" w="2336">
                    <a:moveTo>
                      <a:pt x="1" y="1"/>
                    </a:moveTo>
                    <a:lnTo>
                      <a:pt x="1" y="34"/>
                    </a:lnTo>
                    <a:lnTo>
                      <a:pt x="34" y="67"/>
                    </a:lnTo>
                    <a:lnTo>
                      <a:pt x="2203" y="2503"/>
                    </a:lnTo>
                    <a:lnTo>
                      <a:pt x="2336" y="2503"/>
                    </a:lnTo>
                    <a:lnTo>
                      <a:pt x="68" y="1"/>
                    </a:ln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7146425" y="3035725"/>
                <a:ext cx="72575" cy="76650"/>
              </a:xfrm>
              <a:custGeom>
                <a:rect b="b" l="l" r="r" t="t"/>
                <a:pathLst>
                  <a:path extrusionOk="0" h="3066" w="2903">
                    <a:moveTo>
                      <a:pt x="59" y="1"/>
                    </a:moveTo>
                    <a:cubicBezTo>
                      <a:pt x="49" y="1"/>
                      <a:pt x="34" y="30"/>
                      <a:pt x="34" y="30"/>
                    </a:cubicBezTo>
                    <a:cubicBezTo>
                      <a:pt x="1" y="64"/>
                      <a:pt x="1" y="97"/>
                      <a:pt x="34" y="97"/>
                    </a:cubicBezTo>
                    <a:lnTo>
                      <a:pt x="67" y="131"/>
                    </a:lnTo>
                    <a:cubicBezTo>
                      <a:pt x="101" y="131"/>
                      <a:pt x="101" y="131"/>
                      <a:pt x="134" y="197"/>
                    </a:cubicBezTo>
                    <a:cubicBezTo>
                      <a:pt x="1201" y="1031"/>
                      <a:pt x="2069" y="1965"/>
                      <a:pt x="2869" y="3066"/>
                    </a:cubicBezTo>
                    <a:cubicBezTo>
                      <a:pt x="2903" y="3033"/>
                      <a:pt x="2903" y="2966"/>
                      <a:pt x="2903" y="2933"/>
                    </a:cubicBezTo>
                    <a:cubicBezTo>
                      <a:pt x="2135" y="1898"/>
                      <a:pt x="1235" y="931"/>
                      <a:pt x="201" y="97"/>
                    </a:cubicBezTo>
                    <a:cubicBezTo>
                      <a:pt x="134" y="97"/>
                      <a:pt x="134" y="64"/>
                      <a:pt x="101" y="64"/>
                    </a:cubicBezTo>
                    <a:lnTo>
                      <a:pt x="67" y="30"/>
                    </a:lnTo>
                    <a:cubicBezTo>
                      <a:pt x="67" y="8"/>
                      <a:pt x="64" y="1"/>
                      <a:pt x="59"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7796050" y="2624500"/>
                <a:ext cx="146800" cy="41700"/>
              </a:xfrm>
              <a:custGeom>
                <a:rect b="b" l="l" r="r" t="t"/>
                <a:pathLst>
                  <a:path extrusionOk="0" h="1668" w="5872">
                    <a:moveTo>
                      <a:pt x="5838" y="1"/>
                    </a:moveTo>
                    <a:cubicBezTo>
                      <a:pt x="5838" y="1"/>
                      <a:pt x="5771" y="1"/>
                      <a:pt x="5771" y="34"/>
                    </a:cubicBezTo>
                    <a:cubicBezTo>
                      <a:pt x="5538" y="535"/>
                      <a:pt x="4937" y="902"/>
                      <a:pt x="4370" y="935"/>
                    </a:cubicBezTo>
                    <a:cubicBezTo>
                      <a:pt x="4308" y="942"/>
                      <a:pt x="4247" y="945"/>
                      <a:pt x="4185" y="945"/>
                    </a:cubicBezTo>
                    <a:cubicBezTo>
                      <a:pt x="3654" y="945"/>
                      <a:pt x="3158" y="694"/>
                      <a:pt x="2769" y="335"/>
                    </a:cubicBezTo>
                    <a:lnTo>
                      <a:pt x="2736" y="335"/>
                    </a:lnTo>
                    <a:cubicBezTo>
                      <a:pt x="2702" y="335"/>
                      <a:pt x="2702" y="368"/>
                      <a:pt x="2702" y="368"/>
                    </a:cubicBezTo>
                    <a:cubicBezTo>
                      <a:pt x="2769" y="835"/>
                      <a:pt x="2502" y="1269"/>
                      <a:pt x="2069" y="1502"/>
                    </a:cubicBezTo>
                    <a:cubicBezTo>
                      <a:pt x="1922" y="1563"/>
                      <a:pt x="1752" y="1593"/>
                      <a:pt x="1579" y="1593"/>
                    </a:cubicBezTo>
                    <a:cubicBezTo>
                      <a:pt x="1279" y="1593"/>
                      <a:pt x="967" y="1504"/>
                      <a:pt x="734" y="1335"/>
                    </a:cubicBezTo>
                    <a:cubicBezTo>
                      <a:pt x="367" y="1035"/>
                      <a:pt x="100" y="635"/>
                      <a:pt x="67" y="134"/>
                    </a:cubicBezTo>
                    <a:cubicBezTo>
                      <a:pt x="67" y="68"/>
                      <a:pt x="67" y="68"/>
                      <a:pt x="34" y="68"/>
                    </a:cubicBezTo>
                    <a:cubicBezTo>
                      <a:pt x="0" y="68"/>
                      <a:pt x="0" y="68"/>
                      <a:pt x="0" y="134"/>
                    </a:cubicBezTo>
                    <a:cubicBezTo>
                      <a:pt x="34" y="635"/>
                      <a:pt x="267" y="1068"/>
                      <a:pt x="668" y="1369"/>
                    </a:cubicBezTo>
                    <a:cubicBezTo>
                      <a:pt x="834" y="1502"/>
                      <a:pt x="1034" y="1569"/>
                      <a:pt x="1235" y="1635"/>
                    </a:cubicBezTo>
                    <a:cubicBezTo>
                      <a:pt x="1319" y="1657"/>
                      <a:pt x="1404" y="1668"/>
                      <a:pt x="1490" y="1668"/>
                    </a:cubicBezTo>
                    <a:cubicBezTo>
                      <a:pt x="1677" y="1668"/>
                      <a:pt x="1874" y="1616"/>
                      <a:pt x="2102" y="1502"/>
                    </a:cubicBezTo>
                    <a:cubicBezTo>
                      <a:pt x="2536" y="1302"/>
                      <a:pt x="2836" y="868"/>
                      <a:pt x="2836" y="401"/>
                    </a:cubicBezTo>
                    <a:cubicBezTo>
                      <a:pt x="3238" y="804"/>
                      <a:pt x="3785" y="1005"/>
                      <a:pt x="4288" y="1005"/>
                    </a:cubicBezTo>
                    <a:cubicBezTo>
                      <a:pt x="4327" y="1005"/>
                      <a:pt x="4365" y="1004"/>
                      <a:pt x="4404" y="1002"/>
                    </a:cubicBezTo>
                    <a:cubicBezTo>
                      <a:pt x="5037" y="935"/>
                      <a:pt x="5604" y="568"/>
                      <a:pt x="5871" y="34"/>
                    </a:cubicBezTo>
                    <a:cubicBezTo>
                      <a:pt x="5871" y="34"/>
                      <a:pt x="5871" y="1"/>
                      <a:pt x="5838" y="1"/>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7645950" y="2770450"/>
                <a:ext cx="135950" cy="57575"/>
              </a:xfrm>
              <a:custGeom>
                <a:rect b="b" l="l" r="r" t="t"/>
                <a:pathLst>
                  <a:path extrusionOk="0" h="2303" w="5438">
                    <a:moveTo>
                      <a:pt x="5371" y="0"/>
                    </a:moveTo>
                    <a:cubicBezTo>
                      <a:pt x="5082" y="267"/>
                      <a:pt x="4719" y="401"/>
                      <a:pt x="4341" y="401"/>
                    </a:cubicBezTo>
                    <a:cubicBezTo>
                      <a:pt x="4152" y="401"/>
                      <a:pt x="3959" y="367"/>
                      <a:pt x="3770" y="301"/>
                    </a:cubicBezTo>
                    <a:lnTo>
                      <a:pt x="3737" y="301"/>
                    </a:lnTo>
                    <a:lnTo>
                      <a:pt x="3737" y="334"/>
                    </a:lnTo>
                    <a:cubicBezTo>
                      <a:pt x="3737" y="701"/>
                      <a:pt x="3436" y="1135"/>
                      <a:pt x="3003" y="1235"/>
                    </a:cubicBezTo>
                    <a:cubicBezTo>
                      <a:pt x="2898" y="1261"/>
                      <a:pt x="2791" y="1273"/>
                      <a:pt x="2683" y="1273"/>
                    </a:cubicBezTo>
                    <a:cubicBezTo>
                      <a:pt x="2376" y="1273"/>
                      <a:pt x="2056" y="1174"/>
                      <a:pt x="1735" y="1001"/>
                    </a:cubicBezTo>
                    <a:lnTo>
                      <a:pt x="1702" y="1001"/>
                    </a:lnTo>
                    <a:lnTo>
                      <a:pt x="1702" y="1035"/>
                    </a:lnTo>
                    <a:cubicBezTo>
                      <a:pt x="1835" y="1502"/>
                      <a:pt x="1535" y="2035"/>
                      <a:pt x="1101" y="2169"/>
                    </a:cubicBezTo>
                    <a:cubicBezTo>
                      <a:pt x="1024" y="2191"/>
                      <a:pt x="942" y="2202"/>
                      <a:pt x="861" y="2202"/>
                    </a:cubicBezTo>
                    <a:cubicBezTo>
                      <a:pt x="697" y="2202"/>
                      <a:pt x="534" y="2158"/>
                      <a:pt x="401" y="2069"/>
                    </a:cubicBezTo>
                    <a:cubicBezTo>
                      <a:pt x="234" y="1969"/>
                      <a:pt x="101" y="1735"/>
                      <a:pt x="67" y="1535"/>
                    </a:cubicBezTo>
                    <a:cubicBezTo>
                      <a:pt x="67" y="1502"/>
                      <a:pt x="67" y="1502"/>
                      <a:pt x="34" y="1502"/>
                    </a:cubicBezTo>
                    <a:cubicBezTo>
                      <a:pt x="1" y="1502"/>
                      <a:pt x="1" y="1502"/>
                      <a:pt x="1" y="1535"/>
                    </a:cubicBezTo>
                    <a:cubicBezTo>
                      <a:pt x="1" y="1735"/>
                      <a:pt x="167" y="2002"/>
                      <a:pt x="368" y="2135"/>
                    </a:cubicBezTo>
                    <a:cubicBezTo>
                      <a:pt x="434" y="2169"/>
                      <a:pt x="568" y="2202"/>
                      <a:pt x="701" y="2235"/>
                    </a:cubicBezTo>
                    <a:cubicBezTo>
                      <a:pt x="868" y="2235"/>
                      <a:pt x="1001" y="2235"/>
                      <a:pt x="1068" y="2302"/>
                    </a:cubicBezTo>
                    <a:cubicBezTo>
                      <a:pt x="1502" y="2169"/>
                      <a:pt x="1769" y="1668"/>
                      <a:pt x="1735" y="1168"/>
                    </a:cubicBezTo>
                    <a:lnTo>
                      <a:pt x="1735" y="1168"/>
                    </a:lnTo>
                    <a:cubicBezTo>
                      <a:pt x="2036" y="1330"/>
                      <a:pt x="2337" y="1428"/>
                      <a:pt x="2627" y="1428"/>
                    </a:cubicBezTo>
                    <a:cubicBezTo>
                      <a:pt x="2755" y="1428"/>
                      <a:pt x="2880" y="1409"/>
                      <a:pt x="3003" y="1368"/>
                    </a:cubicBezTo>
                    <a:cubicBezTo>
                      <a:pt x="3436" y="1235"/>
                      <a:pt x="3837" y="834"/>
                      <a:pt x="3837" y="401"/>
                    </a:cubicBezTo>
                    <a:cubicBezTo>
                      <a:pt x="4012" y="477"/>
                      <a:pt x="4201" y="514"/>
                      <a:pt x="4391" y="514"/>
                    </a:cubicBezTo>
                    <a:cubicBezTo>
                      <a:pt x="4779" y="514"/>
                      <a:pt x="5169" y="359"/>
                      <a:pt x="5438" y="67"/>
                    </a:cubicBezTo>
                    <a:lnTo>
                      <a:pt x="5438" y="0"/>
                    </a:ln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7550050" y="2814650"/>
                <a:ext cx="80100" cy="58825"/>
              </a:xfrm>
              <a:custGeom>
                <a:rect b="b" l="l" r="r" t="t"/>
                <a:pathLst>
                  <a:path extrusionOk="0" h="2353" w="3204">
                    <a:moveTo>
                      <a:pt x="3103" y="0"/>
                    </a:moveTo>
                    <a:cubicBezTo>
                      <a:pt x="3070" y="0"/>
                      <a:pt x="3070" y="0"/>
                      <a:pt x="3070" y="67"/>
                    </a:cubicBezTo>
                    <a:cubicBezTo>
                      <a:pt x="3103" y="401"/>
                      <a:pt x="3003" y="734"/>
                      <a:pt x="2736" y="934"/>
                    </a:cubicBezTo>
                    <a:cubicBezTo>
                      <a:pt x="2573" y="1074"/>
                      <a:pt x="2329" y="1132"/>
                      <a:pt x="2106" y="1132"/>
                    </a:cubicBezTo>
                    <a:cubicBezTo>
                      <a:pt x="2009" y="1132"/>
                      <a:pt x="1916" y="1121"/>
                      <a:pt x="1835" y="1101"/>
                    </a:cubicBezTo>
                    <a:lnTo>
                      <a:pt x="1769" y="1101"/>
                    </a:lnTo>
                    <a:lnTo>
                      <a:pt x="1769" y="1135"/>
                    </a:lnTo>
                    <a:cubicBezTo>
                      <a:pt x="1869" y="1602"/>
                      <a:pt x="1569" y="2035"/>
                      <a:pt x="1168" y="2202"/>
                    </a:cubicBezTo>
                    <a:cubicBezTo>
                      <a:pt x="1077" y="2230"/>
                      <a:pt x="982" y="2243"/>
                      <a:pt x="888" y="2243"/>
                    </a:cubicBezTo>
                    <a:cubicBezTo>
                      <a:pt x="537" y="2243"/>
                      <a:pt x="192" y="2058"/>
                      <a:pt x="34" y="1768"/>
                    </a:cubicBezTo>
                    <a:lnTo>
                      <a:pt x="1" y="1768"/>
                    </a:lnTo>
                    <a:lnTo>
                      <a:pt x="1" y="1802"/>
                    </a:lnTo>
                    <a:cubicBezTo>
                      <a:pt x="101" y="2069"/>
                      <a:pt x="401" y="2269"/>
                      <a:pt x="701" y="2302"/>
                    </a:cubicBezTo>
                    <a:cubicBezTo>
                      <a:pt x="785" y="2335"/>
                      <a:pt x="876" y="2352"/>
                      <a:pt x="951" y="2352"/>
                    </a:cubicBezTo>
                    <a:cubicBezTo>
                      <a:pt x="1026" y="2352"/>
                      <a:pt x="1085" y="2335"/>
                      <a:pt x="1102" y="2302"/>
                    </a:cubicBezTo>
                    <a:cubicBezTo>
                      <a:pt x="1569" y="2135"/>
                      <a:pt x="1869" y="1702"/>
                      <a:pt x="1835" y="1235"/>
                    </a:cubicBezTo>
                    <a:lnTo>
                      <a:pt x="1835" y="1235"/>
                    </a:lnTo>
                    <a:cubicBezTo>
                      <a:pt x="1916" y="1251"/>
                      <a:pt x="1999" y="1259"/>
                      <a:pt x="2082" y="1259"/>
                    </a:cubicBezTo>
                    <a:cubicBezTo>
                      <a:pt x="2339" y="1259"/>
                      <a:pt x="2593" y="1178"/>
                      <a:pt x="2769" y="1001"/>
                    </a:cubicBezTo>
                    <a:cubicBezTo>
                      <a:pt x="3036" y="768"/>
                      <a:pt x="3203" y="401"/>
                      <a:pt x="3170" y="67"/>
                    </a:cubicBezTo>
                    <a:cubicBezTo>
                      <a:pt x="3170" y="0"/>
                      <a:pt x="3170" y="0"/>
                      <a:pt x="3103" y="0"/>
                    </a:cubicBezTo>
                    <a:close/>
                  </a:path>
                </a:pathLst>
              </a:custGeom>
              <a:solidFill>
                <a:schemeClr val="dk1"/>
              </a:solidFill>
              <a:ln cap="rnd" cmpd="sng" w="66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7703475" y="2433300"/>
                <a:ext cx="47550" cy="44100"/>
              </a:xfrm>
              <a:custGeom>
                <a:rect b="b" l="l" r="r" t="t"/>
                <a:pathLst>
                  <a:path extrusionOk="0" h="1764" w="1902">
                    <a:moveTo>
                      <a:pt x="983" y="0"/>
                    </a:moveTo>
                    <a:cubicBezTo>
                      <a:pt x="543" y="0"/>
                      <a:pt x="157" y="261"/>
                      <a:pt x="67" y="711"/>
                    </a:cubicBezTo>
                    <a:cubicBezTo>
                      <a:pt x="0" y="1211"/>
                      <a:pt x="300" y="1678"/>
                      <a:pt x="801" y="1745"/>
                    </a:cubicBezTo>
                    <a:cubicBezTo>
                      <a:pt x="865" y="1758"/>
                      <a:pt x="929" y="1764"/>
                      <a:pt x="991" y="1764"/>
                    </a:cubicBezTo>
                    <a:cubicBezTo>
                      <a:pt x="1407" y="1764"/>
                      <a:pt x="1748" y="1480"/>
                      <a:pt x="1835" y="1044"/>
                    </a:cubicBezTo>
                    <a:cubicBezTo>
                      <a:pt x="1901" y="611"/>
                      <a:pt x="1568" y="144"/>
                      <a:pt x="1134" y="10"/>
                    </a:cubicBezTo>
                    <a:cubicBezTo>
                      <a:pt x="1083" y="3"/>
                      <a:pt x="1033" y="0"/>
                      <a:pt x="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7856925" y="2391000"/>
                <a:ext cx="115100" cy="73425"/>
              </a:xfrm>
              <a:custGeom>
                <a:rect b="b" l="l" r="r" t="t"/>
                <a:pathLst>
                  <a:path extrusionOk="0" h="2937" w="4604">
                    <a:moveTo>
                      <a:pt x="501" y="1"/>
                    </a:moveTo>
                    <a:cubicBezTo>
                      <a:pt x="200" y="1"/>
                      <a:pt x="0" y="368"/>
                      <a:pt x="200" y="635"/>
                    </a:cubicBezTo>
                    <a:cubicBezTo>
                      <a:pt x="868" y="1402"/>
                      <a:pt x="1702" y="2036"/>
                      <a:pt x="2636" y="2536"/>
                    </a:cubicBezTo>
                    <a:cubicBezTo>
                      <a:pt x="2869" y="2670"/>
                      <a:pt x="3103" y="2836"/>
                      <a:pt x="3336" y="2903"/>
                    </a:cubicBezTo>
                    <a:cubicBezTo>
                      <a:pt x="3413" y="2926"/>
                      <a:pt x="3491" y="2937"/>
                      <a:pt x="3569" y="2937"/>
                    </a:cubicBezTo>
                    <a:cubicBezTo>
                      <a:pt x="3833" y="2937"/>
                      <a:pt x="4098" y="2816"/>
                      <a:pt x="4303" y="2636"/>
                    </a:cubicBezTo>
                    <a:cubicBezTo>
                      <a:pt x="4470" y="2403"/>
                      <a:pt x="4604" y="2136"/>
                      <a:pt x="4470" y="1902"/>
                    </a:cubicBezTo>
                    <a:cubicBezTo>
                      <a:pt x="4437" y="1802"/>
                      <a:pt x="4303" y="1702"/>
                      <a:pt x="4270" y="1569"/>
                    </a:cubicBezTo>
                    <a:cubicBezTo>
                      <a:pt x="4170" y="1469"/>
                      <a:pt x="4103" y="1235"/>
                      <a:pt x="4170" y="1068"/>
                    </a:cubicBezTo>
                    <a:cubicBezTo>
                      <a:pt x="3036" y="468"/>
                      <a:pt x="1802" y="68"/>
                      <a:pt x="5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7732675" y="2983075"/>
                <a:ext cx="68400" cy="48875"/>
              </a:xfrm>
              <a:custGeom>
                <a:rect b="b" l="l" r="r" t="t"/>
                <a:pathLst>
                  <a:path extrusionOk="0" h="1955" w="2736">
                    <a:moveTo>
                      <a:pt x="1503" y="1"/>
                    </a:moveTo>
                    <a:cubicBezTo>
                      <a:pt x="1031" y="1"/>
                      <a:pt x="559" y="250"/>
                      <a:pt x="201" y="635"/>
                    </a:cubicBezTo>
                    <a:cubicBezTo>
                      <a:pt x="134" y="735"/>
                      <a:pt x="34" y="869"/>
                      <a:pt x="1" y="1036"/>
                    </a:cubicBezTo>
                    <a:cubicBezTo>
                      <a:pt x="1" y="1202"/>
                      <a:pt x="34" y="1369"/>
                      <a:pt x="167" y="1403"/>
                    </a:cubicBezTo>
                    <a:cubicBezTo>
                      <a:pt x="223" y="1444"/>
                      <a:pt x="285" y="1463"/>
                      <a:pt x="345" y="1463"/>
                    </a:cubicBezTo>
                    <a:cubicBezTo>
                      <a:pt x="429" y="1463"/>
                      <a:pt x="509" y="1427"/>
                      <a:pt x="568" y="1369"/>
                    </a:cubicBezTo>
                    <a:cubicBezTo>
                      <a:pt x="701" y="1303"/>
                      <a:pt x="801" y="1169"/>
                      <a:pt x="868" y="1069"/>
                    </a:cubicBezTo>
                    <a:cubicBezTo>
                      <a:pt x="1168" y="735"/>
                      <a:pt x="1568" y="535"/>
                      <a:pt x="2002" y="402"/>
                    </a:cubicBezTo>
                    <a:lnTo>
                      <a:pt x="2002" y="402"/>
                    </a:lnTo>
                    <a:cubicBezTo>
                      <a:pt x="1835" y="635"/>
                      <a:pt x="1668" y="836"/>
                      <a:pt x="1535" y="1069"/>
                    </a:cubicBezTo>
                    <a:cubicBezTo>
                      <a:pt x="1468" y="1336"/>
                      <a:pt x="1402" y="1636"/>
                      <a:pt x="1535" y="1870"/>
                    </a:cubicBezTo>
                    <a:cubicBezTo>
                      <a:pt x="1568" y="1903"/>
                      <a:pt x="1568" y="1936"/>
                      <a:pt x="1635" y="1936"/>
                    </a:cubicBezTo>
                    <a:cubicBezTo>
                      <a:pt x="1653" y="1949"/>
                      <a:pt x="1673" y="1954"/>
                      <a:pt x="1693" y="1954"/>
                    </a:cubicBezTo>
                    <a:cubicBezTo>
                      <a:pt x="1781" y="1954"/>
                      <a:pt x="1875" y="1845"/>
                      <a:pt x="1902" y="1736"/>
                    </a:cubicBezTo>
                    <a:cubicBezTo>
                      <a:pt x="2202" y="1102"/>
                      <a:pt x="2736" y="168"/>
                      <a:pt x="1802" y="35"/>
                    </a:cubicBezTo>
                    <a:cubicBezTo>
                      <a:pt x="1703" y="12"/>
                      <a:pt x="1603" y="1"/>
                      <a:pt x="15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7635100" y="3001700"/>
                <a:ext cx="69225" cy="49100"/>
              </a:xfrm>
              <a:custGeom>
                <a:rect b="b" l="l" r="r" t="t"/>
                <a:pathLst>
                  <a:path extrusionOk="0" h="1964" w="2769">
                    <a:moveTo>
                      <a:pt x="1548" y="1"/>
                    </a:moveTo>
                    <a:cubicBezTo>
                      <a:pt x="1070" y="1"/>
                      <a:pt x="544" y="229"/>
                      <a:pt x="234" y="624"/>
                    </a:cubicBezTo>
                    <a:cubicBezTo>
                      <a:pt x="134" y="758"/>
                      <a:pt x="67" y="891"/>
                      <a:pt x="0" y="1058"/>
                    </a:cubicBezTo>
                    <a:cubicBezTo>
                      <a:pt x="0" y="1191"/>
                      <a:pt x="67" y="1391"/>
                      <a:pt x="167" y="1425"/>
                    </a:cubicBezTo>
                    <a:cubicBezTo>
                      <a:pt x="214" y="1448"/>
                      <a:pt x="266" y="1460"/>
                      <a:pt x="319" y="1460"/>
                    </a:cubicBezTo>
                    <a:cubicBezTo>
                      <a:pt x="415" y="1460"/>
                      <a:pt x="515" y="1423"/>
                      <a:pt x="601" y="1358"/>
                    </a:cubicBezTo>
                    <a:cubicBezTo>
                      <a:pt x="734" y="1291"/>
                      <a:pt x="801" y="1158"/>
                      <a:pt x="901" y="1091"/>
                    </a:cubicBezTo>
                    <a:cubicBezTo>
                      <a:pt x="1168" y="758"/>
                      <a:pt x="1601" y="524"/>
                      <a:pt x="2002" y="424"/>
                    </a:cubicBezTo>
                    <a:lnTo>
                      <a:pt x="2002" y="424"/>
                    </a:lnTo>
                    <a:cubicBezTo>
                      <a:pt x="1835" y="624"/>
                      <a:pt x="1668" y="824"/>
                      <a:pt x="1568" y="1091"/>
                    </a:cubicBezTo>
                    <a:cubicBezTo>
                      <a:pt x="1468" y="1325"/>
                      <a:pt x="1435" y="1625"/>
                      <a:pt x="1568" y="1858"/>
                    </a:cubicBezTo>
                    <a:cubicBezTo>
                      <a:pt x="1601" y="1925"/>
                      <a:pt x="1601" y="1959"/>
                      <a:pt x="1635" y="1959"/>
                    </a:cubicBezTo>
                    <a:cubicBezTo>
                      <a:pt x="1649" y="1962"/>
                      <a:pt x="1663" y="1964"/>
                      <a:pt x="1677" y="1964"/>
                    </a:cubicBezTo>
                    <a:cubicBezTo>
                      <a:pt x="1796" y="1964"/>
                      <a:pt x="1905" y="1848"/>
                      <a:pt x="1935" y="1758"/>
                    </a:cubicBezTo>
                    <a:cubicBezTo>
                      <a:pt x="2235" y="1125"/>
                      <a:pt x="2769" y="157"/>
                      <a:pt x="1802" y="24"/>
                    </a:cubicBezTo>
                    <a:cubicBezTo>
                      <a:pt x="1720" y="8"/>
                      <a:pt x="1635" y="1"/>
                      <a:pt x="15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1" name="Google Shape;391;p7"/>
          <p:cNvGrpSpPr/>
          <p:nvPr/>
        </p:nvGrpSpPr>
        <p:grpSpPr>
          <a:xfrm flipH="1">
            <a:off x="-21829" y="4448761"/>
            <a:ext cx="9193242" cy="775831"/>
            <a:chOff x="-1975" y="4448714"/>
            <a:chExt cx="9143865" cy="775831"/>
          </a:xfrm>
        </p:grpSpPr>
        <p:grpSp>
          <p:nvGrpSpPr>
            <p:cNvPr id="392" name="Google Shape;392;p7"/>
            <p:cNvGrpSpPr/>
            <p:nvPr/>
          </p:nvGrpSpPr>
          <p:grpSpPr>
            <a:xfrm>
              <a:off x="-1975" y="4448714"/>
              <a:ext cx="9143865" cy="775831"/>
              <a:chOff x="-1975" y="4372514"/>
              <a:chExt cx="9143865" cy="775831"/>
            </a:xfrm>
          </p:grpSpPr>
          <p:grpSp>
            <p:nvGrpSpPr>
              <p:cNvPr id="393" name="Google Shape;393;p7"/>
              <p:cNvGrpSpPr/>
              <p:nvPr/>
            </p:nvGrpSpPr>
            <p:grpSpPr>
              <a:xfrm>
                <a:off x="-1975" y="4372514"/>
                <a:ext cx="9143865" cy="775831"/>
                <a:chOff x="-1667166" y="4067717"/>
                <a:chExt cx="9130170" cy="775831"/>
              </a:xfrm>
            </p:grpSpPr>
            <p:sp>
              <p:nvSpPr>
                <p:cNvPr id="394" name="Google Shape;394;p7"/>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7"/>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7"/>
            <p:cNvGrpSpPr/>
            <p:nvPr/>
          </p:nvGrpSpPr>
          <p:grpSpPr>
            <a:xfrm>
              <a:off x="4395577" y="4761375"/>
              <a:ext cx="317075" cy="150526"/>
              <a:chOff x="2964652" y="4501287"/>
              <a:chExt cx="317075" cy="150526"/>
            </a:xfrm>
          </p:grpSpPr>
          <p:sp>
            <p:nvSpPr>
              <p:cNvPr id="437" name="Google Shape;437;p7"/>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7"/>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7"/>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7"/>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7"/>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7"/>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7"/>
            <p:cNvGrpSpPr/>
            <p:nvPr/>
          </p:nvGrpSpPr>
          <p:grpSpPr>
            <a:xfrm>
              <a:off x="2000952" y="4886087"/>
              <a:ext cx="317074" cy="150526"/>
              <a:chOff x="1295018" y="4348890"/>
              <a:chExt cx="316599" cy="150526"/>
            </a:xfrm>
          </p:grpSpPr>
          <p:sp>
            <p:nvSpPr>
              <p:cNvPr id="445" name="Google Shape;445;p7"/>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7"/>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7"/>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7"/>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7"/>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7"/>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7"/>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7"/>
            <p:cNvGrpSpPr/>
            <p:nvPr/>
          </p:nvGrpSpPr>
          <p:grpSpPr>
            <a:xfrm>
              <a:off x="6953952" y="4886087"/>
              <a:ext cx="317074" cy="150526"/>
              <a:chOff x="1295018" y="4348890"/>
              <a:chExt cx="316599" cy="150526"/>
            </a:xfrm>
          </p:grpSpPr>
          <p:sp>
            <p:nvSpPr>
              <p:cNvPr id="453" name="Google Shape;453;p7"/>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7"/>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7"/>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7"/>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7"/>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7"/>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7"/>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0" name="Google Shape;460;p7"/>
          <p:cNvSpPr txBox="1"/>
          <p:nvPr>
            <p:ph idx="1" type="subTitle"/>
          </p:nvPr>
        </p:nvSpPr>
        <p:spPr>
          <a:xfrm>
            <a:off x="713225" y="1263375"/>
            <a:ext cx="6017100" cy="213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AutoNum type="arabicPeriod"/>
              <a:defRPr sz="1400"/>
            </a:lvl1pPr>
            <a:lvl2pPr lvl="1" rtl="0" algn="ctr">
              <a:lnSpc>
                <a:spcPct val="100000"/>
              </a:lnSpc>
              <a:spcBef>
                <a:spcPts val="0"/>
              </a:spcBef>
              <a:spcAft>
                <a:spcPts val="0"/>
              </a:spcAft>
              <a:buClr>
                <a:srgbClr val="999999"/>
              </a:buClr>
              <a:buSzPts val="800"/>
              <a:buFont typeface="Open Sans"/>
              <a:buAutoNum type="alphaLcPeriod"/>
              <a:defRPr/>
            </a:lvl2pPr>
            <a:lvl3pPr lvl="2" rtl="0" algn="ctr">
              <a:lnSpc>
                <a:spcPct val="100000"/>
              </a:lnSpc>
              <a:spcBef>
                <a:spcPts val="0"/>
              </a:spcBef>
              <a:spcAft>
                <a:spcPts val="0"/>
              </a:spcAft>
              <a:buClr>
                <a:srgbClr val="999999"/>
              </a:buClr>
              <a:buSzPts val="800"/>
              <a:buFont typeface="Open Sans"/>
              <a:buAutoNum type="romanLcPeriod"/>
              <a:defRPr/>
            </a:lvl3pPr>
            <a:lvl4pPr lvl="3" rtl="0" algn="ctr">
              <a:lnSpc>
                <a:spcPct val="100000"/>
              </a:lnSpc>
              <a:spcBef>
                <a:spcPts val="0"/>
              </a:spcBef>
              <a:spcAft>
                <a:spcPts val="0"/>
              </a:spcAft>
              <a:buClr>
                <a:srgbClr val="999999"/>
              </a:buClr>
              <a:buSzPts val="800"/>
              <a:buFont typeface="Open Sans"/>
              <a:buAutoNum type="arabicPeriod"/>
              <a:defRPr/>
            </a:lvl4pPr>
            <a:lvl5pPr lvl="4" rtl="0" algn="ctr">
              <a:lnSpc>
                <a:spcPct val="100000"/>
              </a:lnSpc>
              <a:spcBef>
                <a:spcPts val="0"/>
              </a:spcBef>
              <a:spcAft>
                <a:spcPts val="0"/>
              </a:spcAft>
              <a:buClr>
                <a:srgbClr val="999999"/>
              </a:buClr>
              <a:buSzPts val="1200"/>
              <a:buFont typeface="Open Sans"/>
              <a:buAutoNum type="alphaLcPeriod"/>
              <a:defRPr/>
            </a:lvl5pPr>
            <a:lvl6pPr lvl="5" rtl="0" algn="ctr">
              <a:lnSpc>
                <a:spcPct val="100000"/>
              </a:lnSpc>
              <a:spcBef>
                <a:spcPts val="0"/>
              </a:spcBef>
              <a:spcAft>
                <a:spcPts val="0"/>
              </a:spcAft>
              <a:buClr>
                <a:srgbClr val="999999"/>
              </a:buClr>
              <a:buSzPts val="1200"/>
              <a:buFont typeface="Open Sans"/>
              <a:buAutoNum type="romanLcPeriod"/>
              <a:defRPr/>
            </a:lvl6pPr>
            <a:lvl7pPr lvl="6" rtl="0" algn="ctr">
              <a:lnSpc>
                <a:spcPct val="100000"/>
              </a:lnSpc>
              <a:spcBef>
                <a:spcPts val="0"/>
              </a:spcBef>
              <a:spcAft>
                <a:spcPts val="0"/>
              </a:spcAft>
              <a:buClr>
                <a:srgbClr val="999999"/>
              </a:buClr>
              <a:buSzPts val="700"/>
              <a:buFont typeface="Open Sans"/>
              <a:buAutoNum type="arabicPeriod"/>
              <a:defRPr/>
            </a:lvl7pPr>
            <a:lvl8pPr lvl="7" rtl="0" algn="ctr">
              <a:lnSpc>
                <a:spcPct val="100000"/>
              </a:lnSpc>
              <a:spcBef>
                <a:spcPts val="0"/>
              </a:spcBef>
              <a:spcAft>
                <a:spcPts val="0"/>
              </a:spcAft>
              <a:buClr>
                <a:srgbClr val="999999"/>
              </a:buClr>
              <a:buSzPts val="700"/>
              <a:buFont typeface="Open Sans"/>
              <a:buAutoNum type="alphaLcPeriod"/>
              <a:defRPr/>
            </a:lvl8pPr>
            <a:lvl9pPr lvl="8" rtl="0" algn="ctr">
              <a:lnSpc>
                <a:spcPct val="100000"/>
              </a:lnSpc>
              <a:spcBef>
                <a:spcPts val="0"/>
              </a:spcBef>
              <a:spcAft>
                <a:spcPts val="0"/>
              </a:spcAft>
              <a:buClr>
                <a:srgbClr val="999999"/>
              </a:buClr>
              <a:buSzPts val="600"/>
              <a:buFont typeface="Open Sans"/>
              <a:buAutoNum type="romanLcPeriod"/>
              <a:defRPr/>
            </a:lvl9pPr>
          </a:lstStyle>
          <a:p/>
        </p:txBody>
      </p:sp>
      <p:sp>
        <p:nvSpPr>
          <p:cNvPr id="461" name="Google Shape;461;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62" name="Google Shape;462;p7"/>
          <p:cNvSpPr/>
          <p:nvPr/>
        </p:nvSpPr>
        <p:spPr>
          <a:xfrm>
            <a:off x="614105" y="97722"/>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7"/>
          <p:cNvSpPr/>
          <p:nvPr/>
        </p:nvSpPr>
        <p:spPr>
          <a:xfrm>
            <a:off x="99863" y="762450"/>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7"/>
          <p:cNvSpPr/>
          <p:nvPr/>
        </p:nvSpPr>
        <p:spPr>
          <a:xfrm>
            <a:off x="6118500" y="91274"/>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6" name="Shape 466"/>
        <p:cNvGrpSpPr/>
        <p:nvPr/>
      </p:nvGrpSpPr>
      <p:grpSpPr>
        <a:xfrm>
          <a:off x="0" y="0"/>
          <a:ext cx="0" cy="0"/>
          <a:chOff x="0" y="0"/>
          <a:chExt cx="0" cy="0"/>
        </a:xfrm>
      </p:grpSpPr>
      <p:sp>
        <p:nvSpPr>
          <p:cNvPr id="467" name="Google Shape;467;p8"/>
          <p:cNvSpPr/>
          <p:nvPr/>
        </p:nvSpPr>
        <p:spPr>
          <a:xfrm>
            <a:off x="5895968" y="1324037"/>
            <a:ext cx="5162994" cy="3909700"/>
          </a:xfrm>
          <a:custGeom>
            <a:rect b="b" l="l" r="r" t="t"/>
            <a:pathLst>
              <a:path extrusionOk="0" h="135836" w="178805">
                <a:moveTo>
                  <a:pt x="37325" y="1"/>
                </a:moveTo>
                <a:cubicBezTo>
                  <a:pt x="36506" y="1"/>
                  <a:pt x="35687" y="20"/>
                  <a:pt x="34867" y="59"/>
                </a:cubicBezTo>
                <a:cubicBezTo>
                  <a:pt x="25728" y="475"/>
                  <a:pt x="16305" y="3741"/>
                  <a:pt x="10388" y="10775"/>
                </a:cubicBezTo>
                <a:cubicBezTo>
                  <a:pt x="4493" y="17788"/>
                  <a:pt x="3178" y="28965"/>
                  <a:pt x="8941" y="36109"/>
                </a:cubicBezTo>
                <a:cubicBezTo>
                  <a:pt x="11199" y="38936"/>
                  <a:pt x="14332" y="40930"/>
                  <a:pt x="16853" y="43538"/>
                </a:cubicBezTo>
                <a:cubicBezTo>
                  <a:pt x="19373" y="46146"/>
                  <a:pt x="21301" y="49850"/>
                  <a:pt x="20337" y="53312"/>
                </a:cubicBezTo>
                <a:cubicBezTo>
                  <a:pt x="19417" y="56490"/>
                  <a:pt x="16392" y="58572"/>
                  <a:pt x="13368" y="59931"/>
                </a:cubicBezTo>
                <a:cubicBezTo>
                  <a:pt x="10366" y="61289"/>
                  <a:pt x="7079" y="62297"/>
                  <a:pt x="4668" y="64577"/>
                </a:cubicBezTo>
                <a:cubicBezTo>
                  <a:pt x="0" y="68960"/>
                  <a:pt x="241" y="76827"/>
                  <a:pt x="3594" y="82306"/>
                </a:cubicBezTo>
                <a:cubicBezTo>
                  <a:pt x="6925" y="87785"/>
                  <a:pt x="12557" y="91379"/>
                  <a:pt x="18080" y="94600"/>
                </a:cubicBezTo>
                <a:cubicBezTo>
                  <a:pt x="45013" y="110291"/>
                  <a:pt x="74160" y="121797"/>
                  <a:pt x="103527" y="132206"/>
                </a:cubicBezTo>
                <a:cubicBezTo>
                  <a:pt x="110192" y="134574"/>
                  <a:pt x="117230" y="135835"/>
                  <a:pt x="124208" y="135835"/>
                </a:cubicBezTo>
                <a:cubicBezTo>
                  <a:pt x="133636" y="135835"/>
                  <a:pt x="142956" y="133533"/>
                  <a:pt x="151104" y="128546"/>
                </a:cubicBezTo>
                <a:cubicBezTo>
                  <a:pt x="165305" y="119868"/>
                  <a:pt x="175123" y="104374"/>
                  <a:pt x="176964" y="87872"/>
                </a:cubicBezTo>
                <a:cubicBezTo>
                  <a:pt x="178805" y="71326"/>
                  <a:pt x="172647" y="54079"/>
                  <a:pt x="160703" y="42464"/>
                </a:cubicBezTo>
                <a:cubicBezTo>
                  <a:pt x="148365" y="30477"/>
                  <a:pt x="131271" y="24998"/>
                  <a:pt x="114857" y="19892"/>
                </a:cubicBezTo>
                <a:cubicBezTo>
                  <a:pt x="98070" y="14676"/>
                  <a:pt x="79135" y="7882"/>
                  <a:pt x="62020" y="3850"/>
                </a:cubicBezTo>
                <a:cubicBezTo>
                  <a:pt x="53899" y="1935"/>
                  <a:pt x="45650" y="1"/>
                  <a:pt x="37325"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8"/>
          <p:cNvGrpSpPr/>
          <p:nvPr/>
        </p:nvGrpSpPr>
        <p:grpSpPr>
          <a:xfrm flipH="1">
            <a:off x="1368828" y="4215669"/>
            <a:ext cx="7811572" cy="1289413"/>
            <a:chOff x="-7" y="4277172"/>
            <a:chExt cx="7497429" cy="1289413"/>
          </a:xfrm>
        </p:grpSpPr>
        <p:sp>
          <p:nvSpPr>
            <p:cNvPr id="469" name="Google Shape;469;p8"/>
            <p:cNvSpPr/>
            <p:nvPr/>
          </p:nvSpPr>
          <p:spPr>
            <a:xfrm>
              <a:off x="-7" y="4277172"/>
              <a:ext cx="7497429" cy="1289413"/>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0" name="Google Shape;470;p8"/>
            <p:cNvGrpSpPr/>
            <p:nvPr/>
          </p:nvGrpSpPr>
          <p:grpSpPr>
            <a:xfrm>
              <a:off x="2793314" y="4501287"/>
              <a:ext cx="317075" cy="150526"/>
              <a:chOff x="2964652" y="4501287"/>
              <a:chExt cx="317075" cy="150526"/>
            </a:xfrm>
          </p:grpSpPr>
          <p:sp>
            <p:nvSpPr>
              <p:cNvPr id="471" name="Google Shape;471;p8"/>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8"/>
            <p:cNvGrpSpPr/>
            <p:nvPr/>
          </p:nvGrpSpPr>
          <p:grpSpPr>
            <a:xfrm>
              <a:off x="1318077" y="4780312"/>
              <a:ext cx="317074" cy="150526"/>
              <a:chOff x="1295018" y="4348890"/>
              <a:chExt cx="316599" cy="150526"/>
            </a:xfrm>
          </p:grpSpPr>
          <p:sp>
            <p:nvSpPr>
              <p:cNvPr id="479" name="Google Shape;479;p8"/>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8"/>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8"/>
            <p:cNvGrpSpPr/>
            <p:nvPr/>
          </p:nvGrpSpPr>
          <p:grpSpPr>
            <a:xfrm>
              <a:off x="4554127" y="4846612"/>
              <a:ext cx="317074" cy="150526"/>
              <a:chOff x="1295018" y="4348890"/>
              <a:chExt cx="316599" cy="150526"/>
            </a:xfrm>
          </p:grpSpPr>
          <p:sp>
            <p:nvSpPr>
              <p:cNvPr id="487" name="Google Shape;487;p8"/>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4" name="Google Shape;494;p8"/>
          <p:cNvGrpSpPr/>
          <p:nvPr/>
        </p:nvGrpSpPr>
        <p:grpSpPr>
          <a:xfrm flipH="1">
            <a:off x="-88212" y="0"/>
            <a:ext cx="2329250" cy="4649994"/>
            <a:chOff x="6850925" y="0"/>
            <a:chExt cx="2329250" cy="4649994"/>
          </a:xfrm>
        </p:grpSpPr>
        <p:sp>
          <p:nvSpPr>
            <p:cNvPr id="495" name="Google Shape;495;p8"/>
            <p:cNvSpPr/>
            <p:nvPr/>
          </p:nvSpPr>
          <p:spPr>
            <a:xfrm>
              <a:off x="8608175" y="1047075"/>
              <a:ext cx="572000" cy="3602919"/>
            </a:xfrm>
            <a:custGeom>
              <a:rect b="b" l="l" r="r" t="t"/>
              <a:pathLst>
                <a:path extrusionOk="0" h="106179" w="22880">
                  <a:moveTo>
                    <a:pt x="20140" y="0"/>
                  </a:moveTo>
                  <a:lnTo>
                    <a:pt x="5479" y="2586"/>
                  </a:lnTo>
                  <a:cubicBezTo>
                    <a:pt x="5479" y="2586"/>
                    <a:pt x="11615" y="41420"/>
                    <a:pt x="0" y="99911"/>
                  </a:cubicBezTo>
                  <a:lnTo>
                    <a:pt x="22880" y="106179"/>
                  </a:lnTo>
                  <a:lnTo>
                    <a:pt x="22880" y="106179"/>
                  </a:lnTo>
                  <a:lnTo>
                    <a:pt x="2014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6850925" y="0"/>
              <a:ext cx="2329201" cy="1547894"/>
            </a:xfrm>
            <a:custGeom>
              <a:rect b="b" l="l" r="r" t="t"/>
              <a:pathLst>
                <a:path extrusionOk="0" h="42324" w="79815">
                  <a:moveTo>
                    <a:pt x="2367" y="1"/>
                  </a:moveTo>
                  <a:cubicBezTo>
                    <a:pt x="0" y="3726"/>
                    <a:pt x="636" y="8372"/>
                    <a:pt x="3945" y="11681"/>
                  </a:cubicBezTo>
                  <a:cubicBezTo>
                    <a:pt x="6935" y="14652"/>
                    <a:pt x="11975" y="16510"/>
                    <a:pt x="17081" y="16510"/>
                  </a:cubicBezTo>
                  <a:cubicBezTo>
                    <a:pt x="17663" y="16510"/>
                    <a:pt x="18245" y="16486"/>
                    <a:pt x="18825" y="16437"/>
                  </a:cubicBezTo>
                  <a:cubicBezTo>
                    <a:pt x="19921" y="21258"/>
                    <a:pt x="25334" y="25203"/>
                    <a:pt x="31711" y="26934"/>
                  </a:cubicBezTo>
                  <a:cubicBezTo>
                    <a:pt x="34901" y="27803"/>
                    <a:pt x="38283" y="28175"/>
                    <a:pt x="41693" y="28175"/>
                  </a:cubicBezTo>
                  <a:cubicBezTo>
                    <a:pt x="45077" y="28175"/>
                    <a:pt x="48488" y="27808"/>
                    <a:pt x="51764" y="27197"/>
                  </a:cubicBezTo>
                  <a:lnTo>
                    <a:pt x="51764" y="27197"/>
                  </a:lnTo>
                  <a:cubicBezTo>
                    <a:pt x="50142" y="32260"/>
                    <a:pt x="56410" y="36708"/>
                    <a:pt x="62436" y="39491"/>
                  </a:cubicBezTo>
                  <a:cubicBezTo>
                    <a:pt x="65132" y="40719"/>
                    <a:pt x="68003" y="41858"/>
                    <a:pt x="71158" y="42231"/>
                  </a:cubicBezTo>
                  <a:cubicBezTo>
                    <a:pt x="71707" y="42292"/>
                    <a:pt x="72268" y="42323"/>
                    <a:pt x="72830" y="42323"/>
                  </a:cubicBezTo>
                  <a:cubicBezTo>
                    <a:pt x="75480" y="42323"/>
                    <a:pt x="78170" y="41631"/>
                    <a:pt x="79815" y="40149"/>
                  </a:cubicBezTo>
                  <a:lnTo>
                    <a:pt x="7790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7642560" y="671213"/>
              <a:ext cx="1116026" cy="515509"/>
            </a:xfrm>
            <a:custGeom>
              <a:rect b="b" l="l" r="r" t="t"/>
              <a:pathLst>
                <a:path extrusionOk="0" fill="none" h="17665" w="38243">
                  <a:moveTo>
                    <a:pt x="38242" y="17664"/>
                  </a:moveTo>
                  <a:cubicBezTo>
                    <a:pt x="33224" y="14706"/>
                    <a:pt x="30638" y="9731"/>
                    <a:pt x="31711" y="5129"/>
                  </a:cubicBezTo>
                  <a:cubicBezTo>
                    <a:pt x="26233" y="6773"/>
                    <a:pt x="20184" y="7562"/>
                    <a:pt x="14355" y="6838"/>
                  </a:cubicBezTo>
                  <a:cubicBezTo>
                    <a:pt x="8503" y="6093"/>
                    <a:pt x="2959" y="3683"/>
                    <a:pt x="0" y="1"/>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8821850" y="1710425"/>
              <a:ext cx="161650" cy="2387834"/>
            </a:xfrm>
            <a:custGeom>
              <a:rect b="b" l="l" r="r" t="t"/>
              <a:pathLst>
                <a:path extrusionOk="0" fill="none" h="77843" w="6466">
                  <a:moveTo>
                    <a:pt x="2389" y="0"/>
                  </a:moveTo>
                  <a:cubicBezTo>
                    <a:pt x="2389" y="0"/>
                    <a:pt x="6465" y="34933"/>
                    <a:pt x="0" y="77843"/>
                  </a:cubicBezTo>
                </a:path>
              </a:pathLst>
            </a:custGeom>
            <a:noFill/>
            <a:ln cap="rnd" cmpd="sng" w="10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8"/>
          <p:cNvSpPr/>
          <p:nvPr/>
        </p:nvSpPr>
        <p:spPr>
          <a:xfrm flipH="1">
            <a:off x="-22573" y="3709549"/>
            <a:ext cx="2862586" cy="1434861"/>
          </a:xfrm>
          <a:custGeom>
            <a:rect b="b" l="l" r="r" t="t"/>
            <a:pathLst>
              <a:path extrusionOk="0" h="45956" w="86346">
                <a:moveTo>
                  <a:pt x="86346" y="0"/>
                </a:moveTo>
                <a:cubicBezTo>
                  <a:pt x="85184" y="745"/>
                  <a:pt x="84088" y="1578"/>
                  <a:pt x="83058" y="2520"/>
                </a:cubicBezTo>
                <a:cubicBezTo>
                  <a:pt x="82423" y="3090"/>
                  <a:pt x="81831" y="3660"/>
                  <a:pt x="81261" y="4273"/>
                </a:cubicBezTo>
                <a:cubicBezTo>
                  <a:pt x="80056" y="5566"/>
                  <a:pt x="78960" y="6947"/>
                  <a:pt x="77996" y="8437"/>
                </a:cubicBezTo>
                <a:lnTo>
                  <a:pt x="77821" y="8678"/>
                </a:lnTo>
                <a:cubicBezTo>
                  <a:pt x="77317" y="9533"/>
                  <a:pt x="76834" y="10410"/>
                  <a:pt x="76396" y="11308"/>
                </a:cubicBezTo>
                <a:cubicBezTo>
                  <a:pt x="73959" y="9769"/>
                  <a:pt x="71078" y="9057"/>
                  <a:pt x="68189" y="9057"/>
                </a:cubicBezTo>
                <a:cubicBezTo>
                  <a:pt x="67622" y="9057"/>
                  <a:pt x="67055" y="9085"/>
                  <a:pt x="66491" y="9139"/>
                </a:cubicBezTo>
                <a:cubicBezTo>
                  <a:pt x="66184" y="9182"/>
                  <a:pt x="65877" y="9204"/>
                  <a:pt x="65592" y="9248"/>
                </a:cubicBezTo>
                <a:cubicBezTo>
                  <a:pt x="62546" y="9686"/>
                  <a:pt x="59609" y="10892"/>
                  <a:pt x="57199" y="12733"/>
                </a:cubicBezTo>
                <a:cubicBezTo>
                  <a:pt x="55139" y="14332"/>
                  <a:pt x="53451" y="16305"/>
                  <a:pt x="52136" y="18496"/>
                </a:cubicBezTo>
                <a:cubicBezTo>
                  <a:pt x="52071" y="18606"/>
                  <a:pt x="52005" y="18715"/>
                  <a:pt x="51939" y="18825"/>
                </a:cubicBezTo>
                <a:cubicBezTo>
                  <a:pt x="49967" y="22288"/>
                  <a:pt x="48893" y="26320"/>
                  <a:pt x="48783" y="30330"/>
                </a:cubicBezTo>
                <a:cubicBezTo>
                  <a:pt x="45693" y="28840"/>
                  <a:pt x="42209" y="28051"/>
                  <a:pt x="38768" y="27985"/>
                </a:cubicBezTo>
                <a:cubicBezTo>
                  <a:pt x="37212" y="27985"/>
                  <a:pt x="35612" y="28095"/>
                  <a:pt x="34078" y="28380"/>
                </a:cubicBezTo>
                <a:cubicBezTo>
                  <a:pt x="33443" y="28490"/>
                  <a:pt x="32851" y="28621"/>
                  <a:pt x="32237" y="28796"/>
                </a:cubicBezTo>
                <a:cubicBezTo>
                  <a:pt x="32128" y="28796"/>
                  <a:pt x="32040" y="28818"/>
                  <a:pt x="31974" y="28840"/>
                </a:cubicBezTo>
                <a:cubicBezTo>
                  <a:pt x="31295" y="29016"/>
                  <a:pt x="30638" y="29235"/>
                  <a:pt x="29980" y="29476"/>
                </a:cubicBezTo>
                <a:cubicBezTo>
                  <a:pt x="29914" y="29498"/>
                  <a:pt x="29893" y="29498"/>
                  <a:pt x="29827" y="29520"/>
                </a:cubicBezTo>
                <a:cubicBezTo>
                  <a:pt x="29016" y="29826"/>
                  <a:pt x="28205" y="30177"/>
                  <a:pt x="27460" y="30593"/>
                </a:cubicBezTo>
                <a:cubicBezTo>
                  <a:pt x="25378" y="31667"/>
                  <a:pt x="23428" y="33070"/>
                  <a:pt x="21762" y="34713"/>
                </a:cubicBezTo>
                <a:cubicBezTo>
                  <a:pt x="21433" y="34998"/>
                  <a:pt x="21126" y="35327"/>
                  <a:pt x="20820" y="35656"/>
                </a:cubicBezTo>
                <a:cubicBezTo>
                  <a:pt x="18935" y="37694"/>
                  <a:pt x="17423" y="40039"/>
                  <a:pt x="16415" y="42603"/>
                </a:cubicBezTo>
                <a:cubicBezTo>
                  <a:pt x="14755" y="42013"/>
                  <a:pt x="13008" y="41732"/>
                  <a:pt x="11257" y="41732"/>
                </a:cubicBezTo>
                <a:cubicBezTo>
                  <a:pt x="7158" y="41732"/>
                  <a:pt x="3041" y="43268"/>
                  <a:pt x="0" y="45956"/>
                </a:cubicBezTo>
                <a:lnTo>
                  <a:pt x="86346" y="45956"/>
                </a:lnTo>
                <a:lnTo>
                  <a:pt x="863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0" name="Google Shape;500;p8"/>
          <p:cNvGrpSpPr/>
          <p:nvPr/>
        </p:nvGrpSpPr>
        <p:grpSpPr>
          <a:xfrm>
            <a:off x="8602100" y="3744775"/>
            <a:ext cx="295875" cy="1035525"/>
            <a:chOff x="6677850" y="2806525"/>
            <a:chExt cx="295875" cy="1035525"/>
          </a:xfrm>
        </p:grpSpPr>
        <p:sp>
          <p:nvSpPr>
            <p:cNvPr id="501" name="Google Shape;501;p8"/>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8"/>
          <p:cNvSpPr/>
          <p:nvPr/>
        </p:nvSpPr>
        <p:spPr>
          <a:xfrm>
            <a:off x="6455013" y="187325"/>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2924225" y="270774"/>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txBox="1"/>
          <p:nvPr>
            <p:ph type="title"/>
          </p:nvPr>
        </p:nvSpPr>
        <p:spPr>
          <a:xfrm>
            <a:off x="1217525" y="1336013"/>
            <a:ext cx="6877200" cy="12054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09" name="Google Shape;509;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0" name="Shape 510"/>
        <p:cNvGrpSpPr/>
        <p:nvPr/>
      </p:nvGrpSpPr>
      <p:grpSpPr>
        <a:xfrm>
          <a:off x="0" y="0"/>
          <a:ext cx="0" cy="0"/>
          <a:chOff x="0" y="0"/>
          <a:chExt cx="0" cy="0"/>
        </a:xfrm>
      </p:grpSpPr>
      <p:grpSp>
        <p:nvGrpSpPr>
          <p:cNvPr id="511" name="Google Shape;511;p9"/>
          <p:cNvGrpSpPr/>
          <p:nvPr/>
        </p:nvGrpSpPr>
        <p:grpSpPr>
          <a:xfrm>
            <a:off x="-21829" y="4448761"/>
            <a:ext cx="9193242" cy="775831"/>
            <a:chOff x="-1975" y="4448714"/>
            <a:chExt cx="9143865" cy="775831"/>
          </a:xfrm>
        </p:grpSpPr>
        <p:grpSp>
          <p:nvGrpSpPr>
            <p:cNvPr id="512" name="Google Shape;512;p9"/>
            <p:cNvGrpSpPr/>
            <p:nvPr/>
          </p:nvGrpSpPr>
          <p:grpSpPr>
            <a:xfrm>
              <a:off x="-1975" y="4448714"/>
              <a:ext cx="9143865" cy="775831"/>
              <a:chOff x="-1975" y="4372514"/>
              <a:chExt cx="9143865" cy="775831"/>
            </a:xfrm>
          </p:grpSpPr>
          <p:grpSp>
            <p:nvGrpSpPr>
              <p:cNvPr id="513" name="Google Shape;513;p9"/>
              <p:cNvGrpSpPr/>
              <p:nvPr/>
            </p:nvGrpSpPr>
            <p:grpSpPr>
              <a:xfrm>
                <a:off x="-1975" y="4372514"/>
                <a:ext cx="9143865" cy="775831"/>
                <a:chOff x="-1667166" y="4067717"/>
                <a:chExt cx="9130170" cy="775831"/>
              </a:xfrm>
            </p:grpSpPr>
            <p:sp>
              <p:nvSpPr>
                <p:cNvPr id="514" name="Google Shape;514;p9"/>
                <p:cNvSpPr/>
                <p:nvPr/>
              </p:nvSpPr>
              <p:spPr>
                <a:xfrm>
                  <a:off x="-1667166" y="4219925"/>
                  <a:ext cx="9130170" cy="623624"/>
                </a:xfrm>
                <a:custGeom>
                  <a:rect b="b" l="l" r="r" t="t"/>
                  <a:pathLst>
                    <a:path extrusionOk="0" h="78815" w="299448">
                      <a:moveTo>
                        <a:pt x="37488" y="1"/>
                      </a:moveTo>
                      <a:cubicBezTo>
                        <a:pt x="33421" y="1"/>
                        <a:pt x="32194" y="8243"/>
                        <a:pt x="34144" y="15173"/>
                      </a:cubicBezTo>
                      <a:cubicBezTo>
                        <a:pt x="25268" y="17123"/>
                        <a:pt x="16349" y="19337"/>
                        <a:pt x="7429" y="21857"/>
                      </a:cubicBezTo>
                      <a:cubicBezTo>
                        <a:pt x="2586" y="23128"/>
                        <a:pt x="0" y="23917"/>
                        <a:pt x="0" y="23917"/>
                      </a:cubicBezTo>
                      <a:lnTo>
                        <a:pt x="0" y="78814"/>
                      </a:lnTo>
                      <a:lnTo>
                        <a:pt x="299447" y="78814"/>
                      </a:lnTo>
                      <a:lnTo>
                        <a:pt x="299447" y="23917"/>
                      </a:lnTo>
                      <a:cubicBezTo>
                        <a:pt x="299447" y="23917"/>
                        <a:pt x="296839" y="23128"/>
                        <a:pt x="292018" y="21857"/>
                      </a:cubicBezTo>
                      <a:cubicBezTo>
                        <a:pt x="280381" y="18548"/>
                        <a:pt x="268766" y="15787"/>
                        <a:pt x="257239" y="13485"/>
                      </a:cubicBezTo>
                      <a:cubicBezTo>
                        <a:pt x="257042" y="11119"/>
                        <a:pt x="256296" y="8467"/>
                        <a:pt x="254149" y="7262"/>
                      </a:cubicBezTo>
                      <a:cubicBezTo>
                        <a:pt x="253536" y="6918"/>
                        <a:pt x="252898" y="6760"/>
                        <a:pt x="252258" y="6760"/>
                      </a:cubicBezTo>
                      <a:cubicBezTo>
                        <a:pt x="250034" y="6760"/>
                        <a:pt x="247779" y="8674"/>
                        <a:pt x="246435" y="11447"/>
                      </a:cubicBezTo>
                      <a:cubicBezTo>
                        <a:pt x="214412" y="5820"/>
                        <a:pt x="183255" y="3714"/>
                        <a:pt x="154493" y="3714"/>
                      </a:cubicBezTo>
                      <a:cubicBezTo>
                        <a:pt x="152903" y="3714"/>
                        <a:pt x="151321" y="3721"/>
                        <a:pt x="149746" y="3733"/>
                      </a:cubicBezTo>
                      <a:cubicBezTo>
                        <a:pt x="148067" y="3712"/>
                        <a:pt x="146376" y="3702"/>
                        <a:pt x="144677" y="3702"/>
                      </a:cubicBezTo>
                      <a:cubicBezTo>
                        <a:pt x="141075" y="3702"/>
                        <a:pt x="137433" y="3747"/>
                        <a:pt x="133770" y="3821"/>
                      </a:cubicBezTo>
                      <a:cubicBezTo>
                        <a:pt x="133441" y="2659"/>
                        <a:pt x="132586" y="1191"/>
                        <a:pt x="130395" y="1191"/>
                      </a:cubicBezTo>
                      <a:cubicBezTo>
                        <a:pt x="128094" y="1191"/>
                        <a:pt x="127107" y="2506"/>
                        <a:pt x="127436" y="3974"/>
                      </a:cubicBezTo>
                      <a:cubicBezTo>
                        <a:pt x="103658" y="4698"/>
                        <a:pt x="78566" y="6955"/>
                        <a:pt x="52903" y="11491"/>
                      </a:cubicBezTo>
                      <a:cubicBezTo>
                        <a:pt x="52377" y="9694"/>
                        <a:pt x="51413" y="7678"/>
                        <a:pt x="49660" y="6495"/>
                      </a:cubicBezTo>
                      <a:cubicBezTo>
                        <a:pt x="48973" y="6035"/>
                        <a:pt x="48374" y="5850"/>
                        <a:pt x="47854" y="5850"/>
                      </a:cubicBezTo>
                      <a:cubicBezTo>
                        <a:pt x="45669" y="5850"/>
                        <a:pt x="44882" y="9124"/>
                        <a:pt x="44882" y="9124"/>
                      </a:cubicBezTo>
                      <a:cubicBezTo>
                        <a:pt x="44882" y="9124"/>
                        <a:pt x="43195" y="753"/>
                        <a:pt x="37913" y="30"/>
                      </a:cubicBezTo>
                      <a:cubicBezTo>
                        <a:pt x="37768" y="10"/>
                        <a:pt x="37626" y="1"/>
                        <a:pt x="37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9"/>
                <p:cNvSpPr/>
                <p:nvPr/>
              </p:nvSpPr>
              <p:spPr>
                <a:xfrm>
                  <a:off x="-1506433" y="4260814"/>
                  <a:ext cx="183575" cy="168925"/>
                </a:xfrm>
                <a:custGeom>
                  <a:rect b="b" l="l" r="r" t="t"/>
                  <a:pathLst>
                    <a:path extrusionOk="0" h="6757" w="7343">
                      <a:moveTo>
                        <a:pt x="642" y="1"/>
                      </a:moveTo>
                      <a:cubicBezTo>
                        <a:pt x="573" y="1"/>
                        <a:pt x="504" y="8"/>
                        <a:pt x="439" y="26"/>
                      </a:cubicBezTo>
                      <a:cubicBezTo>
                        <a:pt x="154" y="136"/>
                        <a:pt x="1" y="443"/>
                        <a:pt x="23" y="749"/>
                      </a:cubicBezTo>
                      <a:cubicBezTo>
                        <a:pt x="23" y="1034"/>
                        <a:pt x="154" y="1319"/>
                        <a:pt x="329" y="1560"/>
                      </a:cubicBezTo>
                      <a:cubicBezTo>
                        <a:pt x="943" y="2612"/>
                        <a:pt x="1863" y="3445"/>
                        <a:pt x="2893" y="4190"/>
                      </a:cubicBezTo>
                      <a:cubicBezTo>
                        <a:pt x="3770" y="4869"/>
                        <a:pt x="4712" y="5483"/>
                        <a:pt x="5633" y="6075"/>
                      </a:cubicBezTo>
                      <a:cubicBezTo>
                        <a:pt x="5906" y="6264"/>
                        <a:pt x="6423" y="6757"/>
                        <a:pt x="6793" y="6757"/>
                      </a:cubicBezTo>
                      <a:cubicBezTo>
                        <a:pt x="6808" y="6757"/>
                        <a:pt x="6823" y="6756"/>
                        <a:pt x="6838" y="6754"/>
                      </a:cubicBezTo>
                      <a:cubicBezTo>
                        <a:pt x="7342" y="6732"/>
                        <a:pt x="6838" y="6294"/>
                        <a:pt x="6641" y="6031"/>
                      </a:cubicBezTo>
                      <a:cubicBezTo>
                        <a:pt x="5370" y="4102"/>
                        <a:pt x="3748" y="2437"/>
                        <a:pt x="2083" y="815"/>
                      </a:cubicBezTo>
                      <a:cubicBezTo>
                        <a:pt x="1732" y="486"/>
                        <a:pt x="1381" y="158"/>
                        <a:pt x="921" y="26"/>
                      </a:cubicBezTo>
                      <a:cubicBezTo>
                        <a:pt x="833" y="14"/>
                        <a:pt x="737" y="1"/>
                        <a:pt x="6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
                <p:cNvSpPr/>
                <p:nvPr/>
              </p:nvSpPr>
              <p:spPr>
                <a:xfrm>
                  <a:off x="-1406708" y="4203714"/>
                  <a:ext cx="80000" cy="214125"/>
                </a:xfrm>
                <a:custGeom>
                  <a:rect b="b" l="l" r="r" t="t"/>
                  <a:pathLst>
                    <a:path extrusionOk="0" h="8565" w="3200">
                      <a:moveTo>
                        <a:pt x="1106" y="1"/>
                      </a:moveTo>
                      <a:cubicBezTo>
                        <a:pt x="967" y="1"/>
                        <a:pt x="829" y="50"/>
                        <a:pt x="723" y="141"/>
                      </a:cubicBezTo>
                      <a:cubicBezTo>
                        <a:pt x="548" y="294"/>
                        <a:pt x="460" y="469"/>
                        <a:pt x="417" y="667"/>
                      </a:cubicBezTo>
                      <a:cubicBezTo>
                        <a:pt x="0" y="2069"/>
                        <a:pt x="460" y="3516"/>
                        <a:pt x="965" y="4896"/>
                      </a:cubicBezTo>
                      <a:cubicBezTo>
                        <a:pt x="1227" y="5707"/>
                        <a:pt x="1534" y="6540"/>
                        <a:pt x="1907" y="7329"/>
                      </a:cubicBezTo>
                      <a:cubicBezTo>
                        <a:pt x="2040" y="7612"/>
                        <a:pt x="2451" y="8565"/>
                        <a:pt x="2728" y="8565"/>
                      </a:cubicBezTo>
                      <a:cubicBezTo>
                        <a:pt x="2815" y="8565"/>
                        <a:pt x="2889" y="8470"/>
                        <a:pt x="2937" y="8227"/>
                      </a:cubicBezTo>
                      <a:cubicBezTo>
                        <a:pt x="3200" y="6671"/>
                        <a:pt x="2827" y="4699"/>
                        <a:pt x="2542" y="3165"/>
                      </a:cubicBezTo>
                      <a:cubicBezTo>
                        <a:pt x="2389" y="2113"/>
                        <a:pt x="2104" y="1105"/>
                        <a:pt x="1512" y="250"/>
                      </a:cubicBezTo>
                      <a:cubicBezTo>
                        <a:pt x="1447" y="184"/>
                        <a:pt x="1381" y="97"/>
                        <a:pt x="1293" y="31"/>
                      </a:cubicBezTo>
                      <a:cubicBezTo>
                        <a:pt x="1232" y="11"/>
                        <a:pt x="1169" y="1"/>
                        <a:pt x="11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9"/>
                <p:cNvSpPr/>
                <p:nvPr/>
              </p:nvSpPr>
              <p:spPr>
                <a:xfrm>
                  <a:off x="-1347758" y="4252139"/>
                  <a:ext cx="116925" cy="180325"/>
                </a:xfrm>
                <a:custGeom>
                  <a:rect b="b" l="l" r="r" t="t"/>
                  <a:pathLst>
                    <a:path extrusionOk="0" h="7213" w="4677">
                      <a:moveTo>
                        <a:pt x="3778" y="1"/>
                      </a:moveTo>
                      <a:cubicBezTo>
                        <a:pt x="3033" y="23"/>
                        <a:pt x="2551" y="680"/>
                        <a:pt x="2157" y="1316"/>
                      </a:cubicBezTo>
                      <a:cubicBezTo>
                        <a:pt x="1675" y="2148"/>
                        <a:pt x="1214" y="3069"/>
                        <a:pt x="798" y="3989"/>
                      </a:cubicBezTo>
                      <a:cubicBezTo>
                        <a:pt x="469" y="4734"/>
                        <a:pt x="162" y="5545"/>
                        <a:pt x="53" y="6400"/>
                      </a:cubicBezTo>
                      <a:cubicBezTo>
                        <a:pt x="0" y="6942"/>
                        <a:pt x="162" y="7212"/>
                        <a:pt x="444" y="7212"/>
                      </a:cubicBezTo>
                      <a:cubicBezTo>
                        <a:pt x="629" y="7212"/>
                        <a:pt x="866" y="7095"/>
                        <a:pt x="1127" y="6860"/>
                      </a:cubicBezTo>
                      <a:cubicBezTo>
                        <a:pt x="2770" y="5479"/>
                        <a:pt x="3976" y="3551"/>
                        <a:pt x="4524" y="1469"/>
                      </a:cubicBezTo>
                      <a:cubicBezTo>
                        <a:pt x="4633" y="1031"/>
                        <a:pt x="4677" y="483"/>
                        <a:pt x="4348" y="176"/>
                      </a:cubicBezTo>
                      <a:cubicBezTo>
                        <a:pt x="4195" y="44"/>
                        <a:pt x="3998" y="1"/>
                        <a:pt x="37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9"/>
                <p:cNvSpPr/>
                <p:nvPr/>
              </p:nvSpPr>
              <p:spPr>
                <a:xfrm>
                  <a:off x="5239675" y="4355289"/>
                  <a:ext cx="209300" cy="94075"/>
                </a:xfrm>
                <a:custGeom>
                  <a:rect b="b" l="l" r="r" t="t"/>
                  <a:pathLst>
                    <a:path extrusionOk="0" h="3763" w="8372">
                      <a:moveTo>
                        <a:pt x="7759" y="0"/>
                      </a:moveTo>
                      <a:cubicBezTo>
                        <a:pt x="7591" y="0"/>
                        <a:pt x="7422" y="47"/>
                        <a:pt x="7254" y="80"/>
                      </a:cubicBezTo>
                      <a:cubicBezTo>
                        <a:pt x="5282" y="628"/>
                        <a:pt x="3485" y="1658"/>
                        <a:pt x="1710" y="2688"/>
                      </a:cubicBezTo>
                      <a:cubicBezTo>
                        <a:pt x="1140" y="3039"/>
                        <a:pt x="0" y="3762"/>
                        <a:pt x="1359" y="3762"/>
                      </a:cubicBezTo>
                      <a:cubicBezTo>
                        <a:pt x="2499" y="3740"/>
                        <a:pt x="3638" y="3455"/>
                        <a:pt x="4690" y="3192"/>
                      </a:cubicBezTo>
                      <a:cubicBezTo>
                        <a:pt x="5413" y="2995"/>
                        <a:pt x="6136" y="2776"/>
                        <a:pt x="6794" y="2425"/>
                      </a:cubicBezTo>
                      <a:cubicBezTo>
                        <a:pt x="7451" y="2031"/>
                        <a:pt x="8021" y="1483"/>
                        <a:pt x="8306" y="804"/>
                      </a:cubicBezTo>
                      <a:cubicBezTo>
                        <a:pt x="8350" y="694"/>
                        <a:pt x="8372" y="562"/>
                        <a:pt x="8372" y="409"/>
                      </a:cubicBezTo>
                      <a:cubicBezTo>
                        <a:pt x="8350" y="190"/>
                        <a:pt x="8131" y="58"/>
                        <a:pt x="7912" y="15"/>
                      </a:cubicBezTo>
                      <a:cubicBezTo>
                        <a:pt x="7861" y="4"/>
                        <a:pt x="7810" y="0"/>
                        <a:pt x="77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9"/>
                <p:cNvSpPr/>
                <p:nvPr/>
              </p:nvSpPr>
              <p:spPr>
                <a:xfrm rot="776301">
                  <a:off x="6674014" y="4283161"/>
                  <a:ext cx="330921" cy="89049"/>
                </a:xfrm>
                <a:custGeom>
                  <a:rect b="b" l="l" r="r" t="t"/>
                  <a:pathLst>
                    <a:path extrusionOk="0" h="3562" w="13237">
                      <a:moveTo>
                        <a:pt x="3853" y="1"/>
                      </a:moveTo>
                      <a:cubicBezTo>
                        <a:pt x="2993" y="1"/>
                        <a:pt x="2136" y="96"/>
                        <a:pt x="1293" y="308"/>
                      </a:cubicBezTo>
                      <a:cubicBezTo>
                        <a:pt x="789" y="439"/>
                        <a:pt x="241" y="658"/>
                        <a:pt x="110" y="1162"/>
                      </a:cubicBezTo>
                      <a:cubicBezTo>
                        <a:pt x="0" y="1513"/>
                        <a:pt x="197" y="1930"/>
                        <a:pt x="504" y="2171"/>
                      </a:cubicBezTo>
                      <a:cubicBezTo>
                        <a:pt x="789" y="2412"/>
                        <a:pt x="1162" y="2521"/>
                        <a:pt x="1534" y="2631"/>
                      </a:cubicBezTo>
                      <a:cubicBezTo>
                        <a:pt x="3704" y="3179"/>
                        <a:pt x="5983" y="3025"/>
                        <a:pt x="8196" y="3069"/>
                      </a:cubicBezTo>
                      <a:cubicBezTo>
                        <a:pt x="9226" y="3113"/>
                        <a:pt x="10256" y="3157"/>
                        <a:pt x="11242" y="3398"/>
                      </a:cubicBezTo>
                      <a:cubicBezTo>
                        <a:pt x="11566" y="3489"/>
                        <a:pt x="11875" y="3561"/>
                        <a:pt x="12179" y="3561"/>
                      </a:cubicBezTo>
                      <a:cubicBezTo>
                        <a:pt x="12534" y="3561"/>
                        <a:pt x="12882" y="3462"/>
                        <a:pt x="13237" y="3179"/>
                      </a:cubicBezTo>
                      <a:cubicBezTo>
                        <a:pt x="12886" y="2609"/>
                        <a:pt x="12075" y="2258"/>
                        <a:pt x="11483" y="1973"/>
                      </a:cubicBezTo>
                      <a:cubicBezTo>
                        <a:pt x="9095" y="869"/>
                        <a:pt x="6458" y="1"/>
                        <a:pt x="38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9"/>
                <p:cNvSpPr/>
                <p:nvPr/>
              </p:nvSpPr>
              <p:spPr>
                <a:xfrm rot="776301">
                  <a:off x="6759630" y="4148600"/>
                  <a:ext cx="253697" cy="205848"/>
                </a:xfrm>
                <a:custGeom>
                  <a:rect b="b" l="l" r="r" t="t"/>
                  <a:pathLst>
                    <a:path extrusionOk="0" h="8234" w="10148">
                      <a:moveTo>
                        <a:pt x="869" y="0"/>
                      </a:moveTo>
                      <a:cubicBezTo>
                        <a:pt x="743" y="0"/>
                        <a:pt x="620" y="22"/>
                        <a:pt x="505" y="73"/>
                      </a:cubicBezTo>
                      <a:cubicBezTo>
                        <a:pt x="154" y="204"/>
                        <a:pt x="1" y="643"/>
                        <a:pt x="44" y="1015"/>
                      </a:cubicBezTo>
                      <a:cubicBezTo>
                        <a:pt x="110" y="1410"/>
                        <a:pt x="329" y="1738"/>
                        <a:pt x="548" y="2045"/>
                      </a:cubicBezTo>
                      <a:cubicBezTo>
                        <a:pt x="1491" y="3360"/>
                        <a:pt x="2762" y="4368"/>
                        <a:pt x="4099" y="5289"/>
                      </a:cubicBezTo>
                      <a:cubicBezTo>
                        <a:pt x="5304" y="6100"/>
                        <a:pt x="6597" y="6735"/>
                        <a:pt x="7846" y="7458"/>
                      </a:cubicBezTo>
                      <a:cubicBezTo>
                        <a:pt x="8215" y="7663"/>
                        <a:pt x="8911" y="8234"/>
                        <a:pt x="9394" y="8234"/>
                      </a:cubicBezTo>
                      <a:cubicBezTo>
                        <a:pt x="9427" y="8234"/>
                        <a:pt x="9459" y="8231"/>
                        <a:pt x="9490" y="8225"/>
                      </a:cubicBezTo>
                      <a:cubicBezTo>
                        <a:pt x="10147" y="8138"/>
                        <a:pt x="9468" y="7634"/>
                        <a:pt x="9205" y="7261"/>
                      </a:cubicBezTo>
                      <a:cubicBezTo>
                        <a:pt x="7342" y="4916"/>
                        <a:pt x="5063" y="2878"/>
                        <a:pt x="2740" y="971"/>
                      </a:cubicBezTo>
                      <a:cubicBezTo>
                        <a:pt x="2258" y="555"/>
                        <a:pt x="1754" y="183"/>
                        <a:pt x="1140" y="29"/>
                      </a:cubicBezTo>
                      <a:cubicBezTo>
                        <a:pt x="1049" y="11"/>
                        <a:pt x="959" y="0"/>
                        <a:pt x="8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9"/>
                <p:cNvSpPr/>
                <p:nvPr/>
              </p:nvSpPr>
              <p:spPr>
                <a:xfrm rot="776301">
                  <a:off x="6897429" y="4077251"/>
                  <a:ext cx="116174" cy="273522"/>
                </a:xfrm>
                <a:custGeom>
                  <a:rect b="b" l="l" r="r" t="t"/>
                  <a:pathLst>
                    <a:path extrusionOk="0" h="10941" w="4647">
                      <a:moveTo>
                        <a:pt x="1275" y="1"/>
                      </a:moveTo>
                      <a:cubicBezTo>
                        <a:pt x="1091" y="1"/>
                        <a:pt x="889" y="98"/>
                        <a:pt x="746" y="242"/>
                      </a:cubicBezTo>
                      <a:cubicBezTo>
                        <a:pt x="549" y="439"/>
                        <a:pt x="483" y="702"/>
                        <a:pt x="417" y="943"/>
                      </a:cubicBezTo>
                      <a:cubicBezTo>
                        <a:pt x="1" y="2784"/>
                        <a:pt x="768" y="4647"/>
                        <a:pt x="1535" y="6378"/>
                      </a:cubicBezTo>
                      <a:cubicBezTo>
                        <a:pt x="2017" y="7408"/>
                        <a:pt x="2477" y="8438"/>
                        <a:pt x="3025" y="9424"/>
                      </a:cubicBezTo>
                      <a:cubicBezTo>
                        <a:pt x="3206" y="9769"/>
                        <a:pt x="3818" y="10940"/>
                        <a:pt x="4178" y="10940"/>
                      </a:cubicBezTo>
                      <a:cubicBezTo>
                        <a:pt x="4297" y="10940"/>
                        <a:pt x="4389" y="10810"/>
                        <a:pt x="4428" y="10476"/>
                      </a:cubicBezTo>
                      <a:cubicBezTo>
                        <a:pt x="4647" y="8438"/>
                        <a:pt x="3924" y="5918"/>
                        <a:pt x="3398" y="3945"/>
                      </a:cubicBezTo>
                      <a:cubicBezTo>
                        <a:pt x="3069" y="2652"/>
                        <a:pt x="2631" y="1315"/>
                        <a:pt x="1754" y="285"/>
                      </a:cubicBezTo>
                      <a:cubicBezTo>
                        <a:pt x="1688" y="220"/>
                        <a:pt x="1579" y="110"/>
                        <a:pt x="1469" y="44"/>
                      </a:cubicBezTo>
                      <a:cubicBezTo>
                        <a:pt x="1409" y="15"/>
                        <a:pt x="1343" y="1"/>
                        <a:pt x="12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9"/>
                <p:cNvSpPr/>
                <p:nvPr/>
              </p:nvSpPr>
              <p:spPr>
                <a:xfrm rot="776301">
                  <a:off x="6982613" y="4148805"/>
                  <a:ext cx="134823" cy="242447"/>
                </a:xfrm>
                <a:custGeom>
                  <a:rect b="b" l="l" r="r" t="t"/>
                  <a:pathLst>
                    <a:path extrusionOk="0" h="9698" w="5393">
                      <a:moveTo>
                        <a:pt x="4336" y="1"/>
                      </a:moveTo>
                      <a:cubicBezTo>
                        <a:pt x="4280" y="1"/>
                        <a:pt x="4223" y="5"/>
                        <a:pt x="4165" y="14"/>
                      </a:cubicBezTo>
                      <a:cubicBezTo>
                        <a:pt x="3244" y="123"/>
                        <a:pt x="2631" y="1044"/>
                        <a:pt x="2214" y="1899"/>
                      </a:cubicBezTo>
                      <a:cubicBezTo>
                        <a:pt x="1645" y="3082"/>
                        <a:pt x="1162" y="4309"/>
                        <a:pt x="724" y="5536"/>
                      </a:cubicBezTo>
                      <a:cubicBezTo>
                        <a:pt x="352" y="6545"/>
                        <a:pt x="23" y="7618"/>
                        <a:pt x="1" y="8692"/>
                      </a:cubicBezTo>
                      <a:cubicBezTo>
                        <a:pt x="1" y="9372"/>
                        <a:pt x="211" y="9698"/>
                        <a:pt x="539" y="9698"/>
                      </a:cubicBezTo>
                      <a:cubicBezTo>
                        <a:pt x="782" y="9698"/>
                        <a:pt x="1090" y="9519"/>
                        <a:pt x="1425" y="9174"/>
                      </a:cubicBezTo>
                      <a:cubicBezTo>
                        <a:pt x="3420" y="7202"/>
                        <a:pt x="4800" y="4616"/>
                        <a:pt x="5283" y="1833"/>
                      </a:cubicBezTo>
                      <a:cubicBezTo>
                        <a:pt x="5392" y="1263"/>
                        <a:pt x="5392" y="562"/>
                        <a:pt x="4932" y="189"/>
                      </a:cubicBezTo>
                      <a:cubicBezTo>
                        <a:pt x="4757" y="67"/>
                        <a:pt x="4555" y="1"/>
                        <a:pt x="4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9"/>
                <p:cNvSpPr/>
                <p:nvPr/>
              </p:nvSpPr>
              <p:spPr>
                <a:xfrm rot="776301">
                  <a:off x="6963708" y="4269054"/>
                  <a:ext cx="260022" cy="138998"/>
                </a:xfrm>
                <a:custGeom>
                  <a:rect b="b" l="l" r="r" t="t"/>
                  <a:pathLst>
                    <a:path extrusionOk="0" h="5560" w="10401">
                      <a:moveTo>
                        <a:pt x="9637" y="1"/>
                      </a:moveTo>
                      <a:cubicBezTo>
                        <a:pt x="9395" y="1"/>
                        <a:pt x="9126" y="81"/>
                        <a:pt x="8910" y="179"/>
                      </a:cubicBezTo>
                      <a:cubicBezTo>
                        <a:pt x="6412" y="1100"/>
                        <a:pt x="4155" y="2590"/>
                        <a:pt x="1963" y="4124"/>
                      </a:cubicBezTo>
                      <a:cubicBezTo>
                        <a:pt x="1303" y="4599"/>
                        <a:pt x="0" y="5560"/>
                        <a:pt x="1353" y="5560"/>
                      </a:cubicBezTo>
                      <a:cubicBezTo>
                        <a:pt x="1437" y="5560"/>
                        <a:pt x="1530" y="5556"/>
                        <a:pt x="1634" y="5549"/>
                      </a:cubicBezTo>
                      <a:cubicBezTo>
                        <a:pt x="3037" y="5417"/>
                        <a:pt x="4483" y="4913"/>
                        <a:pt x="5842" y="4475"/>
                      </a:cubicBezTo>
                      <a:cubicBezTo>
                        <a:pt x="6762" y="4168"/>
                        <a:pt x="7683" y="3817"/>
                        <a:pt x="8494" y="3247"/>
                      </a:cubicBezTo>
                      <a:cubicBezTo>
                        <a:pt x="9283" y="2700"/>
                        <a:pt x="10006" y="1933"/>
                        <a:pt x="10291" y="990"/>
                      </a:cubicBezTo>
                      <a:cubicBezTo>
                        <a:pt x="10357" y="837"/>
                        <a:pt x="10400" y="661"/>
                        <a:pt x="10357" y="508"/>
                      </a:cubicBezTo>
                      <a:cubicBezTo>
                        <a:pt x="10291" y="223"/>
                        <a:pt x="10006" y="48"/>
                        <a:pt x="9721" y="4"/>
                      </a:cubicBezTo>
                      <a:cubicBezTo>
                        <a:pt x="9694" y="2"/>
                        <a:pt x="9666" y="1"/>
                        <a:pt x="9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9"/>
                <p:cNvSpPr/>
                <p:nvPr/>
              </p:nvSpPr>
              <p:spPr>
                <a:xfrm>
                  <a:off x="1545350" y="4357025"/>
                  <a:ext cx="45500" cy="2467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9"/>
                <p:cNvSpPr/>
                <p:nvPr/>
              </p:nvSpPr>
              <p:spPr>
                <a:xfrm>
                  <a:off x="1586425" y="431580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9"/>
                <p:cNvSpPr/>
                <p:nvPr/>
              </p:nvSpPr>
              <p:spPr>
                <a:xfrm>
                  <a:off x="1627525" y="4355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9"/>
                <p:cNvSpPr/>
                <p:nvPr/>
              </p:nvSpPr>
              <p:spPr>
                <a:xfrm>
                  <a:off x="1682325" y="4317025"/>
                  <a:ext cx="45475" cy="2467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9"/>
                <p:cNvSpPr/>
                <p:nvPr/>
              </p:nvSpPr>
              <p:spPr>
                <a:xfrm>
                  <a:off x="1728325" y="4363050"/>
                  <a:ext cx="45500" cy="2467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9"/>
                <p:cNvSpPr/>
                <p:nvPr/>
              </p:nvSpPr>
              <p:spPr>
                <a:xfrm>
                  <a:off x="1577675" y="4389900"/>
                  <a:ext cx="45500" cy="2467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9"/>
                <p:cNvSpPr/>
                <p:nvPr/>
              </p:nvSpPr>
              <p:spPr>
                <a:xfrm>
                  <a:off x="1673550" y="43997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9"/>
                <p:cNvSpPr/>
                <p:nvPr/>
              </p:nvSpPr>
              <p:spPr>
                <a:xfrm>
                  <a:off x="400275" y="449727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20" y="768"/>
                        <a:pt x="1820" y="483"/>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9"/>
                <p:cNvSpPr/>
                <p:nvPr/>
              </p:nvSpPr>
              <p:spPr>
                <a:xfrm>
                  <a:off x="442475" y="4456175"/>
                  <a:ext cx="44950" cy="24700"/>
                </a:xfrm>
                <a:custGeom>
                  <a:rect b="b" l="l" r="r" t="t"/>
                  <a:pathLst>
                    <a:path extrusionOk="0" h="988" w="1798">
                      <a:moveTo>
                        <a:pt x="899" y="1"/>
                      </a:moveTo>
                      <a:cubicBezTo>
                        <a:pt x="395" y="1"/>
                        <a:pt x="0" y="220"/>
                        <a:pt x="0" y="483"/>
                      </a:cubicBezTo>
                      <a:cubicBezTo>
                        <a:pt x="0" y="768"/>
                        <a:pt x="395" y="987"/>
                        <a:pt x="899" y="987"/>
                      </a:cubicBezTo>
                      <a:cubicBezTo>
                        <a:pt x="1381" y="987"/>
                        <a:pt x="1797" y="768"/>
                        <a:pt x="1797" y="483"/>
                      </a:cubicBezTo>
                      <a:cubicBezTo>
                        <a:pt x="1797"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9"/>
                <p:cNvSpPr/>
                <p:nvPr/>
              </p:nvSpPr>
              <p:spPr>
                <a:xfrm>
                  <a:off x="482475" y="4497275"/>
                  <a:ext cx="45500" cy="24675"/>
                </a:xfrm>
                <a:custGeom>
                  <a:rect b="b" l="l" r="r" t="t"/>
                  <a:pathLst>
                    <a:path extrusionOk="0" h="987" w="1820">
                      <a:moveTo>
                        <a:pt x="921" y="1"/>
                      </a:moveTo>
                      <a:cubicBezTo>
                        <a:pt x="416" y="1"/>
                        <a:pt x="0" y="220"/>
                        <a:pt x="0" y="483"/>
                      </a:cubicBezTo>
                      <a:cubicBezTo>
                        <a:pt x="0" y="768"/>
                        <a:pt x="416" y="987"/>
                        <a:pt x="921" y="987"/>
                      </a:cubicBezTo>
                      <a:cubicBezTo>
                        <a:pt x="1403" y="987"/>
                        <a:pt x="1819" y="768"/>
                        <a:pt x="1819" y="483"/>
                      </a:cubicBezTo>
                      <a:cubicBezTo>
                        <a:pt x="1819" y="198"/>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9"/>
                <p:cNvSpPr/>
                <p:nvPr/>
              </p:nvSpPr>
              <p:spPr>
                <a:xfrm>
                  <a:off x="537250" y="4458250"/>
                  <a:ext cx="45500" cy="24800"/>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9"/>
                <p:cNvSpPr/>
                <p:nvPr/>
              </p:nvSpPr>
              <p:spPr>
                <a:xfrm>
                  <a:off x="583275" y="4503850"/>
                  <a:ext cx="45500" cy="2467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198"/>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9"/>
                <p:cNvSpPr/>
                <p:nvPr/>
              </p:nvSpPr>
              <p:spPr>
                <a:xfrm>
                  <a:off x="3634950" y="4411800"/>
                  <a:ext cx="45500" cy="24700"/>
                </a:xfrm>
                <a:custGeom>
                  <a:rect b="b" l="l" r="r" t="t"/>
                  <a:pathLst>
                    <a:path extrusionOk="0" h="988"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9"/>
                <p:cNvSpPr/>
                <p:nvPr/>
              </p:nvSpPr>
              <p:spPr>
                <a:xfrm>
                  <a:off x="3676025" y="4370725"/>
                  <a:ext cx="45500" cy="24675"/>
                </a:xfrm>
                <a:custGeom>
                  <a:rect b="b" l="l" r="r" t="t"/>
                  <a:pathLst>
                    <a:path extrusionOk="0" h="987" w="1820">
                      <a:moveTo>
                        <a:pt x="899" y="0"/>
                      </a:moveTo>
                      <a:cubicBezTo>
                        <a:pt x="417" y="0"/>
                        <a:pt x="1" y="219"/>
                        <a:pt x="1" y="482"/>
                      </a:cubicBezTo>
                      <a:cubicBezTo>
                        <a:pt x="1" y="767"/>
                        <a:pt x="417" y="986"/>
                        <a:pt x="899" y="986"/>
                      </a:cubicBezTo>
                      <a:cubicBezTo>
                        <a:pt x="1403" y="986"/>
                        <a:pt x="1820" y="767"/>
                        <a:pt x="1820" y="482"/>
                      </a:cubicBezTo>
                      <a:cubicBezTo>
                        <a:pt x="1820"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9"/>
                <p:cNvSpPr/>
                <p:nvPr/>
              </p:nvSpPr>
              <p:spPr>
                <a:xfrm>
                  <a:off x="3717125" y="4410725"/>
                  <a:ext cx="45500" cy="24675"/>
                </a:xfrm>
                <a:custGeom>
                  <a:rect b="b" l="l" r="r" t="t"/>
                  <a:pathLst>
                    <a:path extrusionOk="0" h="987" w="1820">
                      <a:moveTo>
                        <a:pt x="899" y="0"/>
                      </a:moveTo>
                      <a:cubicBezTo>
                        <a:pt x="417" y="0"/>
                        <a:pt x="0" y="219"/>
                        <a:pt x="0" y="504"/>
                      </a:cubicBezTo>
                      <a:cubicBezTo>
                        <a:pt x="0" y="767"/>
                        <a:pt x="417" y="986"/>
                        <a:pt x="899" y="986"/>
                      </a:cubicBezTo>
                      <a:cubicBezTo>
                        <a:pt x="1403" y="986"/>
                        <a:pt x="1819" y="767"/>
                        <a:pt x="1819" y="504"/>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9"/>
                <p:cNvSpPr/>
                <p:nvPr/>
              </p:nvSpPr>
              <p:spPr>
                <a:xfrm>
                  <a:off x="3771900" y="4372325"/>
                  <a:ext cx="45500" cy="24725"/>
                </a:xfrm>
                <a:custGeom>
                  <a:rect b="b" l="l" r="r" t="t"/>
                  <a:pathLst>
                    <a:path extrusionOk="0" h="989" w="1820">
                      <a:moveTo>
                        <a:pt x="969" y="0"/>
                      </a:moveTo>
                      <a:cubicBezTo>
                        <a:pt x="946" y="0"/>
                        <a:pt x="923" y="1"/>
                        <a:pt x="899" y="2"/>
                      </a:cubicBezTo>
                      <a:cubicBezTo>
                        <a:pt x="417" y="2"/>
                        <a:pt x="1" y="221"/>
                        <a:pt x="1" y="506"/>
                      </a:cubicBezTo>
                      <a:cubicBezTo>
                        <a:pt x="1" y="769"/>
                        <a:pt x="417" y="988"/>
                        <a:pt x="899" y="988"/>
                      </a:cubicBezTo>
                      <a:cubicBezTo>
                        <a:pt x="1403" y="988"/>
                        <a:pt x="1820" y="769"/>
                        <a:pt x="1820" y="506"/>
                      </a:cubicBezTo>
                      <a:cubicBezTo>
                        <a:pt x="1820" y="213"/>
                        <a:pt x="1441" y="0"/>
                        <a:pt x="9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9"/>
                <p:cNvSpPr/>
                <p:nvPr/>
              </p:nvSpPr>
              <p:spPr>
                <a:xfrm>
                  <a:off x="3817925" y="4417825"/>
                  <a:ext cx="44950" cy="24700"/>
                </a:xfrm>
                <a:custGeom>
                  <a:rect b="b" l="l" r="r" t="t"/>
                  <a:pathLst>
                    <a:path extrusionOk="0" h="988" w="1798">
                      <a:moveTo>
                        <a:pt x="899" y="1"/>
                      </a:moveTo>
                      <a:cubicBezTo>
                        <a:pt x="417" y="1"/>
                        <a:pt x="1" y="220"/>
                        <a:pt x="1" y="483"/>
                      </a:cubicBezTo>
                      <a:cubicBezTo>
                        <a:pt x="1" y="768"/>
                        <a:pt x="417" y="987"/>
                        <a:pt x="899" y="987"/>
                      </a:cubicBezTo>
                      <a:cubicBezTo>
                        <a:pt x="1381" y="987"/>
                        <a:pt x="1798" y="768"/>
                        <a:pt x="1798" y="483"/>
                      </a:cubicBezTo>
                      <a:cubicBezTo>
                        <a:pt x="1798"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9"/>
                <p:cNvSpPr/>
                <p:nvPr/>
              </p:nvSpPr>
              <p:spPr>
                <a:xfrm>
                  <a:off x="3667275" y="44452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9"/>
                <p:cNvSpPr/>
                <p:nvPr/>
              </p:nvSpPr>
              <p:spPr>
                <a:xfrm>
                  <a:off x="3763150" y="4455525"/>
                  <a:ext cx="44950" cy="24800"/>
                </a:xfrm>
                <a:custGeom>
                  <a:rect b="b" l="l" r="r" t="t"/>
                  <a:pathLst>
                    <a:path extrusionOk="0" h="992" w="1798">
                      <a:moveTo>
                        <a:pt x="1005" y="0"/>
                      </a:moveTo>
                      <a:cubicBezTo>
                        <a:pt x="970" y="0"/>
                        <a:pt x="935" y="2"/>
                        <a:pt x="899" y="5"/>
                      </a:cubicBezTo>
                      <a:cubicBezTo>
                        <a:pt x="417" y="5"/>
                        <a:pt x="0" y="224"/>
                        <a:pt x="0" y="487"/>
                      </a:cubicBezTo>
                      <a:cubicBezTo>
                        <a:pt x="0" y="772"/>
                        <a:pt x="417" y="991"/>
                        <a:pt x="899" y="991"/>
                      </a:cubicBezTo>
                      <a:cubicBezTo>
                        <a:pt x="1381" y="991"/>
                        <a:pt x="1797" y="772"/>
                        <a:pt x="1797" y="487"/>
                      </a:cubicBezTo>
                      <a:cubicBezTo>
                        <a:pt x="1797" y="244"/>
                        <a:pt x="1440" y="0"/>
                        <a:pt x="10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9"/>
                <p:cNvSpPr/>
                <p:nvPr/>
              </p:nvSpPr>
              <p:spPr>
                <a:xfrm>
                  <a:off x="2323875" y="4420025"/>
                  <a:ext cx="45500" cy="24675"/>
                </a:xfrm>
                <a:custGeom>
                  <a:rect b="b" l="l" r="r" t="t"/>
                  <a:pathLst>
                    <a:path extrusionOk="0" h="987" w="1820">
                      <a:moveTo>
                        <a:pt x="921" y="1"/>
                      </a:moveTo>
                      <a:cubicBezTo>
                        <a:pt x="417" y="1"/>
                        <a:pt x="1" y="220"/>
                        <a:pt x="1" y="483"/>
                      </a:cubicBezTo>
                      <a:cubicBezTo>
                        <a:pt x="1"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9"/>
                <p:cNvSpPr/>
                <p:nvPr/>
              </p:nvSpPr>
              <p:spPr>
                <a:xfrm>
                  <a:off x="2364975" y="4378925"/>
                  <a:ext cx="45500" cy="24700"/>
                </a:xfrm>
                <a:custGeom>
                  <a:rect b="b" l="l" r="r" t="t"/>
                  <a:pathLst>
                    <a:path extrusionOk="0" h="988" w="1820">
                      <a:moveTo>
                        <a:pt x="921" y="1"/>
                      </a:moveTo>
                      <a:cubicBezTo>
                        <a:pt x="417" y="1"/>
                        <a:pt x="0" y="220"/>
                        <a:pt x="0" y="483"/>
                      </a:cubicBezTo>
                      <a:cubicBezTo>
                        <a:pt x="0" y="768"/>
                        <a:pt x="417" y="987"/>
                        <a:pt x="921" y="987"/>
                      </a:cubicBezTo>
                      <a:cubicBezTo>
                        <a:pt x="1403" y="987"/>
                        <a:pt x="1819" y="768"/>
                        <a:pt x="1819" y="483"/>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9"/>
                <p:cNvSpPr/>
                <p:nvPr/>
              </p:nvSpPr>
              <p:spPr>
                <a:xfrm>
                  <a:off x="2405500" y="4418925"/>
                  <a:ext cx="45500" cy="24675"/>
                </a:xfrm>
                <a:custGeom>
                  <a:rect b="b" l="l" r="r" t="t"/>
                  <a:pathLst>
                    <a:path extrusionOk="0" h="987" w="1820">
                      <a:moveTo>
                        <a:pt x="921" y="1"/>
                      </a:moveTo>
                      <a:cubicBezTo>
                        <a:pt x="417" y="1"/>
                        <a:pt x="1" y="220"/>
                        <a:pt x="1" y="505"/>
                      </a:cubicBezTo>
                      <a:cubicBezTo>
                        <a:pt x="1" y="768"/>
                        <a:pt x="417" y="987"/>
                        <a:pt x="921" y="987"/>
                      </a:cubicBezTo>
                      <a:cubicBezTo>
                        <a:pt x="1403" y="987"/>
                        <a:pt x="1820" y="768"/>
                        <a:pt x="1820" y="505"/>
                      </a:cubicBezTo>
                      <a:cubicBezTo>
                        <a:pt x="1820"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9"/>
                <p:cNvSpPr/>
                <p:nvPr/>
              </p:nvSpPr>
              <p:spPr>
                <a:xfrm>
                  <a:off x="2460850" y="4380550"/>
                  <a:ext cx="45500" cy="24700"/>
                </a:xfrm>
                <a:custGeom>
                  <a:rect b="b" l="l" r="r" t="t"/>
                  <a:pathLst>
                    <a:path extrusionOk="0" h="988" w="1820">
                      <a:moveTo>
                        <a:pt x="987" y="0"/>
                      </a:moveTo>
                      <a:cubicBezTo>
                        <a:pt x="965" y="0"/>
                        <a:pt x="943" y="1"/>
                        <a:pt x="921" y="2"/>
                      </a:cubicBezTo>
                      <a:cubicBezTo>
                        <a:pt x="417" y="2"/>
                        <a:pt x="0" y="221"/>
                        <a:pt x="0" y="506"/>
                      </a:cubicBezTo>
                      <a:cubicBezTo>
                        <a:pt x="0" y="769"/>
                        <a:pt x="417" y="988"/>
                        <a:pt x="921" y="988"/>
                      </a:cubicBezTo>
                      <a:cubicBezTo>
                        <a:pt x="1403" y="988"/>
                        <a:pt x="1819" y="769"/>
                        <a:pt x="1819" y="506"/>
                      </a:cubicBezTo>
                      <a:cubicBezTo>
                        <a:pt x="1819" y="213"/>
                        <a:pt x="1440" y="0"/>
                        <a:pt x="9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9"/>
                <p:cNvSpPr/>
                <p:nvPr/>
              </p:nvSpPr>
              <p:spPr>
                <a:xfrm>
                  <a:off x="2506325" y="4426050"/>
                  <a:ext cx="45500" cy="24675"/>
                </a:xfrm>
                <a:custGeom>
                  <a:rect b="b" l="l" r="r" t="t"/>
                  <a:pathLst>
                    <a:path extrusionOk="0" h="987" w="1820">
                      <a:moveTo>
                        <a:pt x="899" y="1"/>
                      </a:moveTo>
                      <a:cubicBezTo>
                        <a:pt x="417" y="1"/>
                        <a:pt x="0" y="220"/>
                        <a:pt x="0" y="483"/>
                      </a:cubicBezTo>
                      <a:cubicBezTo>
                        <a:pt x="0" y="768"/>
                        <a:pt x="417" y="987"/>
                        <a:pt x="899" y="987"/>
                      </a:cubicBezTo>
                      <a:cubicBezTo>
                        <a:pt x="1403" y="987"/>
                        <a:pt x="1819" y="768"/>
                        <a:pt x="1819" y="483"/>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9"/>
                <p:cNvSpPr/>
                <p:nvPr/>
              </p:nvSpPr>
              <p:spPr>
                <a:xfrm>
                  <a:off x="4792600" y="4459475"/>
                  <a:ext cx="45500" cy="24675"/>
                </a:xfrm>
                <a:custGeom>
                  <a:rect b="b" l="l" r="r" t="t"/>
                  <a:pathLst>
                    <a:path extrusionOk="0" h="987" w="1820">
                      <a:moveTo>
                        <a:pt x="899" y="0"/>
                      </a:moveTo>
                      <a:cubicBezTo>
                        <a:pt x="395" y="0"/>
                        <a:pt x="1" y="220"/>
                        <a:pt x="1" y="504"/>
                      </a:cubicBezTo>
                      <a:cubicBezTo>
                        <a:pt x="1" y="767"/>
                        <a:pt x="439" y="987"/>
                        <a:pt x="921" y="987"/>
                      </a:cubicBezTo>
                      <a:cubicBezTo>
                        <a:pt x="1425" y="987"/>
                        <a:pt x="1820" y="767"/>
                        <a:pt x="1820" y="504"/>
                      </a:cubicBezTo>
                      <a:cubicBezTo>
                        <a:pt x="1820" y="220"/>
                        <a:pt x="1381"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
                <p:cNvSpPr/>
                <p:nvPr/>
              </p:nvSpPr>
              <p:spPr>
                <a:xfrm>
                  <a:off x="4833700" y="4418375"/>
                  <a:ext cx="45500" cy="24675"/>
                </a:xfrm>
                <a:custGeom>
                  <a:rect b="b" l="l" r="r" t="t"/>
                  <a:pathLst>
                    <a:path extrusionOk="0" h="987" w="1820">
                      <a:moveTo>
                        <a:pt x="899" y="1"/>
                      </a:moveTo>
                      <a:cubicBezTo>
                        <a:pt x="395" y="1"/>
                        <a:pt x="0" y="220"/>
                        <a:pt x="0" y="505"/>
                      </a:cubicBezTo>
                      <a:cubicBezTo>
                        <a:pt x="0" y="768"/>
                        <a:pt x="439" y="987"/>
                        <a:pt x="921" y="987"/>
                      </a:cubicBezTo>
                      <a:cubicBezTo>
                        <a:pt x="1425" y="987"/>
                        <a:pt x="1819" y="768"/>
                        <a:pt x="1819" y="505"/>
                      </a:cubicBezTo>
                      <a:cubicBezTo>
                        <a:pt x="1819" y="220"/>
                        <a:pt x="1381"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a:off x="4874775" y="4458925"/>
                  <a:ext cx="44950" cy="24675"/>
                </a:xfrm>
                <a:custGeom>
                  <a:rect b="b" l="l" r="r" t="t"/>
                  <a:pathLst>
                    <a:path extrusionOk="0" h="987" w="1798">
                      <a:moveTo>
                        <a:pt x="899" y="1"/>
                      </a:moveTo>
                      <a:cubicBezTo>
                        <a:pt x="395" y="1"/>
                        <a:pt x="1" y="220"/>
                        <a:pt x="1" y="483"/>
                      </a:cubicBezTo>
                      <a:cubicBezTo>
                        <a:pt x="1" y="768"/>
                        <a:pt x="395" y="987"/>
                        <a:pt x="899" y="987"/>
                      </a:cubicBezTo>
                      <a:cubicBezTo>
                        <a:pt x="1382" y="987"/>
                        <a:pt x="1798" y="768"/>
                        <a:pt x="1798" y="483"/>
                      </a:cubicBezTo>
                      <a:cubicBezTo>
                        <a:pt x="1798" y="220"/>
                        <a:pt x="1382"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4930125" y="4420025"/>
                  <a:ext cx="44950" cy="24675"/>
                </a:xfrm>
                <a:custGeom>
                  <a:rect b="b" l="l" r="r" t="t"/>
                  <a:pathLst>
                    <a:path extrusionOk="0" h="987" w="1798">
                      <a:moveTo>
                        <a:pt x="899" y="1"/>
                      </a:moveTo>
                      <a:cubicBezTo>
                        <a:pt x="417" y="1"/>
                        <a:pt x="0" y="220"/>
                        <a:pt x="0" y="483"/>
                      </a:cubicBezTo>
                      <a:cubicBezTo>
                        <a:pt x="0" y="768"/>
                        <a:pt x="417" y="987"/>
                        <a:pt x="899" y="987"/>
                      </a:cubicBezTo>
                      <a:cubicBezTo>
                        <a:pt x="1403" y="987"/>
                        <a:pt x="1797" y="768"/>
                        <a:pt x="1797" y="483"/>
                      </a:cubicBezTo>
                      <a:cubicBezTo>
                        <a:pt x="1797"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9"/>
              <p:cNvSpPr/>
              <p:nvPr/>
            </p:nvSpPr>
            <p:spPr>
              <a:xfrm>
                <a:off x="7467600" y="4495425"/>
                <a:ext cx="438300" cy="315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rot="-303995">
                <a:off x="919794" y="4466247"/>
                <a:ext cx="438212" cy="31324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1323975" y="454342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3798900" y="4499075"/>
                <a:ext cx="304800" cy="219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9"/>
            <p:cNvGrpSpPr/>
            <p:nvPr/>
          </p:nvGrpSpPr>
          <p:grpSpPr>
            <a:xfrm>
              <a:off x="4395577" y="4761375"/>
              <a:ext cx="317075" cy="150526"/>
              <a:chOff x="2964652" y="4501287"/>
              <a:chExt cx="317075" cy="150526"/>
            </a:xfrm>
          </p:grpSpPr>
          <p:sp>
            <p:nvSpPr>
              <p:cNvPr id="557" name="Google Shape;557;p9"/>
              <p:cNvSpPr/>
              <p:nvPr/>
            </p:nvSpPr>
            <p:spPr>
              <a:xfrm>
                <a:off x="2964652" y="4558414"/>
                <a:ext cx="63145"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3021655" y="4501287"/>
                <a:ext cx="63145"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3078693" y="4556890"/>
                <a:ext cx="63145"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3154744" y="4502985"/>
                <a:ext cx="63110"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3218582" y="4566763"/>
                <a:ext cx="63145"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3009512" y="4603970"/>
                <a:ext cx="63145"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3142566" y="4617619"/>
                <a:ext cx="63145"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4" name="Google Shape;564;p9"/>
            <p:cNvGrpSpPr/>
            <p:nvPr/>
          </p:nvGrpSpPr>
          <p:grpSpPr>
            <a:xfrm>
              <a:off x="2000952" y="4886087"/>
              <a:ext cx="317074" cy="150526"/>
              <a:chOff x="1295018" y="4348890"/>
              <a:chExt cx="316599" cy="150526"/>
            </a:xfrm>
          </p:grpSpPr>
          <p:sp>
            <p:nvSpPr>
              <p:cNvPr id="565" name="Google Shape;565;p9"/>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9"/>
            <p:cNvGrpSpPr/>
            <p:nvPr/>
          </p:nvGrpSpPr>
          <p:grpSpPr>
            <a:xfrm>
              <a:off x="6953952" y="4886087"/>
              <a:ext cx="317074" cy="150526"/>
              <a:chOff x="1295018" y="4348890"/>
              <a:chExt cx="316599" cy="150526"/>
            </a:xfrm>
          </p:grpSpPr>
          <p:sp>
            <p:nvSpPr>
              <p:cNvPr id="573" name="Google Shape;573;p9"/>
              <p:cNvSpPr/>
              <p:nvPr/>
            </p:nvSpPr>
            <p:spPr>
              <a:xfrm>
                <a:off x="1295018" y="4406017"/>
                <a:ext cx="63049" cy="34195"/>
              </a:xfrm>
              <a:custGeom>
                <a:rect b="b" l="l" r="r" t="t"/>
                <a:pathLst>
                  <a:path extrusionOk="0" h="987" w="1820">
                    <a:moveTo>
                      <a:pt x="921" y="0"/>
                    </a:moveTo>
                    <a:cubicBezTo>
                      <a:pt x="417" y="0"/>
                      <a:pt x="0" y="219"/>
                      <a:pt x="0" y="482"/>
                    </a:cubicBezTo>
                    <a:cubicBezTo>
                      <a:pt x="0" y="767"/>
                      <a:pt x="417" y="987"/>
                      <a:pt x="921" y="987"/>
                    </a:cubicBezTo>
                    <a:cubicBezTo>
                      <a:pt x="1403" y="987"/>
                      <a:pt x="1819" y="767"/>
                      <a:pt x="1819" y="482"/>
                    </a:cubicBezTo>
                    <a:cubicBezTo>
                      <a:pt x="1819" y="219"/>
                      <a:pt x="1403"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1351936" y="4348890"/>
                <a:ext cx="63049" cy="34368"/>
              </a:xfrm>
              <a:custGeom>
                <a:rect b="b" l="l" r="r" t="t"/>
                <a:pathLst>
                  <a:path extrusionOk="0" h="992" w="1820">
                    <a:moveTo>
                      <a:pt x="1027" y="1"/>
                    </a:moveTo>
                    <a:cubicBezTo>
                      <a:pt x="992" y="1"/>
                      <a:pt x="957" y="2"/>
                      <a:pt x="921" y="6"/>
                    </a:cubicBezTo>
                    <a:cubicBezTo>
                      <a:pt x="417" y="6"/>
                      <a:pt x="1" y="225"/>
                      <a:pt x="1" y="488"/>
                    </a:cubicBezTo>
                    <a:cubicBezTo>
                      <a:pt x="1" y="773"/>
                      <a:pt x="417" y="992"/>
                      <a:pt x="921" y="992"/>
                    </a:cubicBezTo>
                    <a:cubicBezTo>
                      <a:pt x="1403" y="992"/>
                      <a:pt x="1820" y="773"/>
                      <a:pt x="1820" y="488"/>
                    </a:cubicBezTo>
                    <a:cubicBezTo>
                      <a:pt x="1820" y="244"/>
                      <a:pt x="1463" y="1"/>
                      <a:pt x="102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1408888" y="4404492"/>
                <a:ext cx="63049" cy="34195"/>
              </a:xfrm>
              <a:custGeom>
                <a:rect b="b" l="l" r="r" t="t"/>
                <a:pathLst>
                  <a:path extrusionOk="0" h="987" w="1820">
                    <a:moveTo>
                      <a:pt x="921" y="1"/>
                    </a:moveTo>
                    <a:cubicBezTo>
                      <a:pt x="417" y="1"/>
                      <a:pt x="1" y="220"/>
                      <a:pt x="1" y="505"/>
                    </a:cubicBezTo>
                    <a:cubicBezTo>
                      <a:pt x="1" y="768"/>
                      <a:pt x="417" y="987"/>
                      <a:pt x="921" y="987"/>
                    </a:cubicBezTo>
                    <a:cubicBezTo>
                      <a:pt x="1403" y="987"/>
                      <a:pt x="1819" y="768"/>
                      <a:pt x="1819" y="505"/>
                    </a:cubicBezTo>
                    <a:cubicBezTo>
                      <a:pt x="1819" y="220"/>
                      <a:pt x="1403" y="1"/>
                      <a:pt x="9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1484825" y="4350588"/>
                <a:ext cx="63015" cy="34195"/>
              </a:xfrm>
              <a:custGeom>
                <a:rect b="b" l="l" r="r" t="t"/>
                <a:pathLst>
                  <a:path extrusionOk="0" h="987" w="1819">
                    <a:moveTo>
                      <a:pt x="920" y="1"/>
                    </a:moveTo>
                    <a:cubicBezTo>
                      <a:pt x="416" y="1"/>
                      <a:pt x="0" y="220"/>
                      <a:pt x="0" y="505"/>
                    </a:cubicBezTo>
                    <a:cubicBezTo>
                      <a:pt x="0" y="768"/>
                      <a:pt x="416" y="987"/>
                      <a:pt x="920" y="987"/>
                    </a:cubicBezTo>
                    <a:cubicBezTo>
                      <a:pt x="1403" y="987"/>
                      <a:pt x="1819" y="768"/>
                      <a:pt x="1819" y="505"/>
                    </a:cubicBezTo>
                    <a:cubicBezTo>
                      <a:pt x="1819" y="220"/>
                      <a:pt x="1403" y="1"/>
                      <a:pt x="9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1548567" y="4414366"/>
                <a:ext cx="63049" cy="34195"/>
              </a:xfrm>
              <a:custGeom>
                <a:rect b="b" l="l" r="r" t="t"/>
                <a:pathLst>
                  <a:path extrusionOk="0" h="987" w="1820">
                    <a:moveTo>
                      <a:pt x="899" y="0"/>
                    </a:moveTo>
                    <a:cubicBezTo>
                      <a:pt x="417" y="0"/>
                      <a:pt x="1" y="220"/>
                      <a:pt x="1" y="483"/>
                    </a:cubicBezTo>
                    <a:cubicBezTo>
                      <a:pt x="1" y="767"/>
                      <a:pt x="417" y="987"/>
                      <a:pt x="899" y="987"/>
                    </a:cubicBezTo>
                    <a:cubicBezTo>
                      <a:pt x="1403" y="987"/>
                      <a:pt x="1820" y="767"/>
                      <a:pt x="1820" y="483"/>
                    </a:cubicBezTo>
                    <a:cubicBezTo>
                      <a:pt x="1820" y="220"/>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1339811" y="4451572"/>
                <a:ext cx="63049" cy="34195"/>
              </a:xfrm>
              <a:custGeom>
                <a:rect b="b" l="l" r="r" t="t"/>
                <a:pathLst>
                  <a:path extrusionOk="0" h="987" w="1820">
                    <a:moveTo>
                      <a:pt x="899" y="0"/>
                    </a:moveTo>
                    <a:cubicBezTo>
                      <a:pt x="417" y="0"/>
                      <a:pt x="0" y="219"/>
                      <a:pt x="0" y="482"/>
                    </a:cubicBezTo>
                    <a:cubicBezTo>
                      <a:pt x="0" y="767"/>
                      <a:pt x="417" y="986"/>
                      <a:pt x="899" y="986"/>
                    </a:cubicBezTo>
                    <a:cubicBezTo>
                      <a:pt x="1403" y="986"/>
                      <a:pt x="1819" y="767"/>
                      <a:pt x="1819" y="482"/>
                    </a:cubicBezTo>
                    <a:cubicBezTo>
                      <a:pt x="1819" y="219"/>
                      <a:pt x="1403"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1472665" y="4465222"/>
                <a:ext cx="63049" cy="34195"/>
              </a:xfrm>
              <a:custGeom>
                <a:rect b="b" l="l" r="r" t="t"/>
                <a:pathLst>
                  <a:path extrusionOk="0" h="987" w="1820">
                    <a:moveTo>
                      <a:pt x="899" y="1"/>
                    </a:moveTo>
                    <a:cubicBezTo>
                      <a:pt x="417" y="1"/>
                      <a:pt x="0" y="220"/>
                      <a:pt x="0" y="505"/>
                    </a:cubicBezTo>
                    <a:cubicBezTo>
                      <a:pt x="0" y="768"/>
                      <a:pt x="417" y="987"/>
                      <a:pt x="899" y="987"/>
                    </a:cubicBezTo>
                    <a:cubicBezTo>
                      <a:pt x="1403" y="987"/>
                      <a:pt x="1819" y="768"/>
                      <a:pt x="1819" y="505"/>
                    </a:cubicBezTo>
                    <a:cubicBezTo>
                      <a:pt x="1819" y="220"/>
                      <a:pt x="1403" y="1"/>
                      <a:pt x="8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0" name="Google Shape;580;p9"/>
          <p:cNvSpPr txBox="1"/>
          <p:nvPr>
            <p:ph type="title"/>
          </p:nvPr>
        </p:nvSpPr>
        <p:spPr>
          <a:xfrm>
            <a:off x="720000" y="1015750"/>
            <a:ext cx="3630000" cy="140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1" name="Google Shape;581;p9"/>
          <p:cNvSpPr txBox="1"/>
          <p:nvPr>
            <p:ph idx="1" type="subTitle"/>
          </p:nvPr>
        </p:nvSpPr>
        <p:spPr>
          <a:xfrm>
            <a:off x="720000" y="2495750"/>
            <a:ext cx="3852000" cy="1403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999999"/>
              </a:buClr>
              <a:buSzPts val="800"/>
              <a:buFont typeface="Open Sans"/>
              <a:buChar char="●"/>
              <a:defRPr/>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0"/>
              </a:spcBef>
              <a:spcAft>
                <a:spcPts val="0"/>
              </a:spcAft>
              <a:buClr>
                <a:srgbClr val="999999"/>
              </a:buClr>
              <a:buSzPts val="800"/>
              <a:buFont typeface="Open Sans"/>
              <a:buChar char="■"/>
              <a:defRPr/>
            </a:lvl3pPr>
            <a:lvl4pPr lvl="3" rtl="0" algn="ctr">
              <a:lnSpc>
                <a:spcPct val="100000"/>
              </a:lnSpc>
              <a:spcBef>
                <a:spcPts val="0"/>
              </a:spcBef>
              <a:spcAft>
                <a:spcPts val="0"/>
              </a:spcAft>
              <a:buClr>
                <a:srgbClr val="999999"/>
              </a:buClr>
              <a:buSzPts val="800"/>
              <a:buFont typeface="Open Sans"/>
              <a:buChar char="●"/>
              <a:defRPr/>
            </a:lvl4pPr>
            <a:lvl5pPr lvl="4" rtl="0" algn="ctr">
              <a:lnSpc>
                <a:spcPct val="100000"/>
              </a:lnSpc>
              <a:spcBef>
                <a:spcPts val="0"/>
              </a:spcBef>
              <a:spcAft>
                <a:spcPts val="0"/>
              </a:spcAft>
              <a:buClr>
                <a:srgbClr val="999999"/>
              </a:buClr>
              <a:buSzPts val="1200"/>
              <a:buFont typeface="Open Sans"/>
              <a:buChar char="○"/>
              <a:defRPr/>
            </a:lvl5pPr>
            <a:lvl6pPr lvl="5" rtl="0" algn="ctr">
              <a:lnSpc>
                <a:spcPct val="100000"/>
              </a:lnSpc>
              <a:spcBef>
                <a:spcPts val="0"/>
              </a:spcBef>
              <a:spcAft>
                <a:spcPts val="0"/>
              </a:spcAft>
              <a:buClr>
                <a:srgbClr val="999999"/>
              </a:buClr>
              <a:buSzPts val="1200"/>
              <a:buFont typeface="Open Sans"/>
              <a:buChar char="■"/>
              <a:defRPr/>
            </a:lvl6pPr>
            <a:lvl7pPr lvl="6" rtl="0" algn="ctr">
              <a:lnSpc>
                <a:spcPct val="100000"/>
              </a:lnSpc>
              <a:spcBef>
                <a:spcPts val="0"/>
              </a:spcBef>
              <a:spcAft>
                <a:spcPts val="0"/>
              </a:spcAft>
              <a:buClr>
                <a:srgbClr val="999999"/>
              </a:buClr>
              <a:buSzPts val="700"/>
              <a:buFont typeface="Open Sans"/>
              <a:buChar char="●"/>
              <a:defRPr/>
            </a:lvl7pPr>
            <a:lvl8pPr lvl="7" rtl="0" algn="ctr">
              <a:lnSpc>
                <a:spcPct val="100000"/>
              </a:lnSpc>
              <a:spcBef>
                <a:spcPts val="0"/>
              </a:spcBef>
              <a:spcAft>
                <a:spcPts val="0"/>
              </a:spcAft>
              <a:buClr>
                <a:srgbClr val="999999"/>
              </a:buClr>
              <a:buSzPts val="700"/>
              <a:buFont typeface="Open Sans"/>
              <a:buChar char="○"/>
              <a:defRPr/>
            </a:lvl8pPr>
            <a:lvl9pPr lvl="8" rtl="0" algn="ctr">
              <a:lnSpc>
                <a:spcPct val="100000"/>
              </a:lnSpc>
              <a:spcBef>
                <a:spcPts val="0"/>
              </a:spcBef>
              <a:spcAft>
                <a:spcPts val="0"/>
              </a:spcAft>
              <a:buClr>
                <a:srgbClr val="999999"/>
              </a:buClr>
              <a:buSzPts val="600"/>
              <a:buFont typeface="Open Sans"/>
              <a:buChar char="■"/>
              <a:defRPr/>
            </a:lvl9pPr>
          </a:lstStyle>
          <a:p/>
        </p:txBody>
      </p:sp>
      <p:sp>
        <p:nvSpPr>
          <p:cNvPr id="582" name="Google Shape;582;p9"/>
          <p:cNvSpPr/>
          <p:nvPr>
            <p:ph idx="2" type="pic"/>
          </p:nvPr>
        </p:nvSpPr>
        <p:spPr>
          <a:xfrm>
            <a:off x="4869475" y="714125"/>
            <a:ext cx="3561300" cy="3562500"/>
          </a:xfrm>
          <a:prstGeom prst="ellipse">
            <a:avLst/>
          </a:prstGeom>
          <a:noFill/>
          <a:ln>
            <a:noFill/>
          </a:ln>
        </p:spPr>
      </p:sp>
      <p:grpSp>
        <p:nvGrpSpPr>
          <p:cNvPr id="583" name="Google Shape;583;p9"/>
          <p:cNvGrpSpPr/>
          <p:nvPr/>
        </p:nvGrpSpPr>
        <p:grpSpPr>
          <a:xfrm>
            <a:off x="167125" y="3717550"/>
            <a:ext cx="428475" cy="1089975"/>
            <a:chOff x="265500" y="3139425"/>
            <a:chExt cx="428475" cy="1089975"/>
          </a:xfrm>
        </p:grpSpPr>
        <p:sp>
          <p:nvSpPr>
            <p:cNvPr id="584" name="Google Shape;584;p9"/>
            <p:cNvSpPr/>
            <p:nvPr/>
          </p:nvSpPr>
          <p:spPr>
            <a:xfrm>
              <a:off x="500550" y="3299625"/>
              <a:ext cx="109050" cy="929775"/>
            </a:xfrm>
            <a:custGeom>
              <a:rect b="b" l="l" r="r" t="t"/>
              <a:pathLst>
                <a:path extrusionOk="0" fill="none" h="37191" w="4362">
                  <a:moveTo>
                    <a:pt x="0" y="0"/>
                  </a:moveTo>
                  <a:cubicBezTo>
                    <a:pt x="0" y="0"/>
                    <a:pt x="4361" y="22156"/>
                    <a:pt x="1995" y="3719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317550" y="3139425"/>
              <a:ext cx="376425" cy="299100"/>
            </a:xfrm>
            <a:custGeom>
              <a:rect b="b" l="l" r="r" t="t"/>
              <a:pathLst>
                <a:path extrusionOk="0" h="11964" w="15057">
                  <a:moveTo>
                    <a:pt x="11356" y="1"/>
                  </a:moveTo>
                  <a:cubicBezTo>
                    <a:pt x="11188" y="1"/>
                    <a:pt x="11008" y="44"/>
                    <a:pt x="10849" y="97"/>
                  </a:cubicBezTo>
                  <a:cubicBezTo>
                    <a:pt x="8964" y="776"/>
                    <a:pt x="8000" y="2617"/>
                    <a:pt x="7211" y="4480"/>
                  </a:cubicBezTo>
                  <a:cubicBezTo>
                    <a:pt x="6531" y="3143"/>
                    <a:pt x="5216" y="2201"/>
                    <a:pt x="3858" y="1499"/>
                  </a:cubicBezTo>
                  <a:cubicBezTo>
                    <a:pt x="3376" y="1236"/>
                    <a:pt x="2872" y="995"/>
                    <a:pt x="2368" y="886"/>
                  </a:cubicBezTo>
                  <a:cubicBezTo>
                    <a:pt x="2215" y="862"/>
                    <a:pt x="2050" y="839"/>
                    <a:pt x="1890" y="839"/>
                  </a:cubicBezTo>
                  <a:cubicBezTo>
                    <a:pt x="1750" y="839"/>
                    <a:pt x="1613" y="857"/>
                    <a:pt x="1491" y="908"/>
                  </a:cubicBezTo>
                  <a:cubicBezTo>
                    <a:pt x="1206" y="1039"/>
                    <a:pt x="965" y="1236"/>
                    <a:pt x="899" y="1543"/>
                  </a:cubicBezTo>
                  <a:cubicBezTo>
                    <a:pt x="855" y="1872"/>
                    <a:pt x="1053" y="2223"/>
                    <a:pt x="1272" y="2508"/>
                  </a:cubicBezTo>
                  <a:cubicBezTo>
                    <a:pt x="1732" y="3077"/>
                    <a:pt x="2368" y="3538"/>
                    <a:pt x="2981" y="3954"/>
                  </a:cubicBezTo>
                  <a:cubicBezTo>
                    <a:pt x="3945" y="4611"/>
                    <a:pt x="4953" y="5181"/>
                    <a:pt x="6005" y="5707"/>
                  </a:cubicBezTo>
                  <a:cubicBezTo>
                    <a:pt x="5935" y="5705"/>
                    <a:pt x="5865" y="5704"/>
                    <a:pt x="5794" y="5704"/>
                  </a:cubicBezTo>
                  <a:cubicBezTo>
                    <a:pt x="4543" y="5704"/>
                    <a:pt x="3245" y="6065"/>
                    <a:pt x="2105" y="6584"/>
                  </a:cubicBezTo>
                  <a:cubicBezTo>
                    <a:pt x="1425" y="6912"/>
                    <a:pt x="746" y="7307"/>
                    <a:pt x="242" y="7877"/>
                  </a:cubicBezTo>
                  <a:cubicBezTo>
                    <a:pt x="110" y="8030"/>
                    <a:pt x="1" y="8205"/>
                    <a:pt x="1" y="8403"/>
                  </a:cubicBezTo>
                  <a:cubicBezTo>
                    <a:pt x="1" y="8578"/>
                    <a:pt x="132" y="8775"/>
                    <a:pt x="307" y="8885"/>
                  </a:cubicBezTo>
                  <a:cubicBezTo>
                    <a:pt x="484" y="9008"/>
                    <a:pt x="686" y="9054"/>
                    <a:pt x="897" y="9054"/>
                  </a:cubicBezTo>
                  <a:cubicBezTo>
                    <a:pt x="1209" y="9054"/>
                    <a:pt x="1541" y="8954"/>
                    <a:pt x="1842" y="8863"/>
                  </a:cubicBezTo>
                  <a:cubicBezTo>
                    <a:pt x="3244" y="8359"/>
                    <a:pt x="4603" y="7767"/>
                    <a:pt x="5896" y="7022"/>
                  </a:cubicBezTo>
                  <a:lnTo>
                    <a:pt x="5896" y="7022"/>
                  </a:lnTo>
                  <a:cubicBezTo>
                    <a:pt x="4888" y="8184"/>
                    <a:pt x="3923" y="9411"/>
                    <a:pt x="3704" y="10923"/>
                  </a:cubicBezTo>
                  <a:cubicBezTo>
                    <a:pt x="3639" y="11274"/>
                    <a:pt x="3682" y="11734"/>
                    <a:pt x="4011" y="11909"/>
                  </a:cubicBezTo>
                  <a:cubicBezTo>
                    <a:pt x="4082" y="11947"/>
                    <a:pt x="4157" y="11964"/>
                    <a:pt x="4236" y="11964"/>
                  </a:cubicBezTo>
                  <a:cubicBezTo>
                    <a:pt x="4474" y="11964"/>
                    <a:pt x="4734" y="11811"/>
                    <a:pt x="4932" y="11646"/>
                  </a:cubicBezTo>
                  <a:cubicBezTo>
                    <a:pt x="5458" y="11208"/>
                    <a:pt x="5808" y="10616"/>
                    <a:pt x="6137" y="10002"/>
                  </a:cubicBezTo>
                  <a:cubicBezTo>
                    <a:pt x="6575" y="9214"/>
                    <a:pt x="6970" y="8403"/>
                    <a:pt x="7342" y="7570"/>
                  </a:cubicBezTo>
                  <a:cubicBezTo>
                    <a:pt x="8306" y="8556"/>
                    <a:pt x="9424" y="9279"/>
                    <a:pt x="10695" y="9849"/>
                  </a:cubicBezTo>
                  <a:cubicBezTo>
                    <a:pt x="11068" y="10024"/>
                    <a:pt x="11462" y="10200"/>
                    <a:pt x="11901" y="10200"/>
                  </a:cubicBezTo>
                  <a:cubicBezTo>
                    <a:pt x="11941" y="10204"/>
                    <a:pt x="11982" y="10206"/>
                    <a:pt x="12022" y="10206"/>
                  </a:cubicBezTo>
                  <a:cubicBezTo>
                    <a:pt x="12418" y="10206"/>
                    <a:pt x="12797" y="10014"/>
                    <a:pt x="12996" y="9696"/>
                  </a:cubicBezTo>
                  <a:cubicBezTo>
                    <a:pt x="13215" y="9301"/>
                    <a:pt x="13128" y="8819"/>
                    <a:pt x="12887" y="8447"/>
                  </a:cubicBezTo>
                  <a:cubicBezTo>
                    <a:pt x="12624" y="8096"/>
                    <a:pt x="12273" y="7855"/>
                    <a:pt x="11901" y="7636"/>
                  </a:cubicBezTo>
                  <a:cubicBezTo>
                    <a:pt x="11046" y="7110"/>
                    <a:pt x="10104" y="6737"/>
                    <a:pt x="9161" y="6474"/>
                  </a:cubicBezTo>
                  <a:lnTo>
                    <a:pt x="9161" y="6474"/>
                  </a:lnTo>
                  <a:cubicBezTo>
                    <a:pt x="9885" y="6544"/>
                    <a:pt x="10663" y="6622"/>
                    <a:pt x="11436" y="6622"/>
                  </a:cubicBezTo>
                  <a:cubicBezTo>
                    <a:pt x="12371" y="6622"/>
                    <a:pt x="13298" y="6507"/>
                    <a:pt x="14114" y="6124"/>
                  </a:cubicBezTo>
                  <a:cubicBezTo>
                    <a:pt x="14574" y="5904"/>
                    <a:pt x="15056" y="5422"/>
                    <a:pt x="14903" y="4918"/>
                  </a:cubicBezTo>
                  <a:cubicBezTo>
                    <a:pt x="14815" y="4633"/>
                    <a:pt x="14530" y="4458"/>
                    <a:pt x="14224" y="4348"/>
                  </a:cubicBezTo>
                  <a:cubicBezTo>
                    <a:pt x="13668" y="4135"/>
                    <a:pt x="13091" y="4041"/>
                    <a:pt x="12511" y="4041"/>
                  </a:cubicBezTo>
                  <a:cubicBezTo>
                    <a:pt x="11305" y="4041"/>
                    <a:pt x="10080" y="4444"/>
                    <a:pt x="8986" y="5006"/>
                  </a:cubicBezTo>
                  <a:cubicBezTo>
                    <a:pt x="9819" y="4261"/>
                    <a:pt x="10542" y="3406"/>
                    <a:pt x="11177" y="2508"/>
                  </a:cubicBezTo>
                  <a:cubicBezTo>
                    <a:pt x="11528" y="1982"/>
                    <a:pt x="11857" y="1434"/>
                    <a:pt x="11944" y="842"/>
                  </a:cubicBezTo>
                  <a:cubicBezTo>
                    <a:pt x="11966" y="623"/>
                    <a:pt x="11966" y="338"/>
                    <a:pt x="11813" y="185"/>
                  </a:cubicBezTo>
                  <a:cubicBezTo>
                    <a:pt x="11700" y="49"/>
                    <a:pt x="11535" y="1"/>
                    <a:pt x="11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479175" y="3267125"/>
              <a:ext cx="52075" cy="33600"/>
            </a:xfrm>
            <a:custGeom>
              <a:rect b="b" l="l" r="r" t="t"/>
              <a:pathLst>
                <a:path extrusionOk="0" h="1344" w="2083">
                  <a:moveTo>
                    <a:pt x="1207" y="1"/>
                  </a:moveTo>
                  <a:cubicBezTo>
                    <a:pt x="1120" y="1"/>
                    <a:pt x="1032" y="10"/>
                    <a:pt x="943" y="29"/>
                  </a:cubicBezTo>
                  <a:cubicBezTo>
                    <a:pt x="395" y="139"/>
                    <a:pt x="1" y="490"/>
                    <a:pt x="66" y="862"/>
                  </a:cubicBezTo>
                  <a:cubicBezTo>
                    <a:pt x="103" y="1157"/>
                    <a:pt x="465" y="1343"/>
                    <a:pt x="905" y="1343"/>
                  </a:cubicBezTo>
                  <a:cubicBezTo>
                    <a:pt x="988" y="1343"/>
                    <a:pt x="1075" y="1336"/>
                    <a:pt x="1162" y="1322"/>
                  </a:cubicBezTo>
                  <a:cubicBezTo>
                    <a:pt x="1710" y="1213"/>
                    <a:pt x="2083" y="862"/>
                    <a:pt x="2039" y="490"/>
                  </a:cubicBezTo>
                  <a:cubicBezTo>
                    <a:pt x="1966" y="201"/>
                    <a:pt x="1611" y="1"/>
                    <a:pt x="12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265500" y="3494675"/>
              <a:ext cx="292050" cy="236700"/>
            </a:xfrm>
            <a:custGeom>
              <a:rect b="b" l="l" r="r" t="t"/>
              <a:pathLst>
                <a:path extrusionOk="0" h="9468" w="11682">
                  <a:moveTo>
                    <a:pt x="1" y="0"/>
                  </a:moveTo>
                  <a:cubicBezTo>
                    <a:pt x="1" y="132"/>
                    <a:pt x="1" y="307"/>
                    <a:pt x="23" y="438"/>
                  </a:cubicBezTo>
                  <a:cubicBezTo>
                    <a:pt x="88" y="1096"/>
                    <a:pt x="220" y="1731"/>
                    <a:pt x="461" y="2323"/>
                  </a:cubicBezTo>
                  <a:cubicBezTo>
                    <a:pt x="877" y="3309"/>
                    <a:pt x="1513" y="4208"/>
                    <a:pt x="2368" y="4865"/>
                  </a:cubicBezTo>
                  <a:cubicBezTo>
                    <a:pt x="3157" y="5501"/>
                    <a:pt x="4121" y="5939"/>
                    <a:pt x="5063" y="6290"/>
                  </a:cubicBezTo>
                  <a:cubicBezTo>
                    <a:pt x="7014" y="7035"/>
                    <a:pt x="9074" y="7539"/>
                    <a:pt x="10827" y="8635"/>
                  </a:cubicBezTo>
                  <a:cubicBezTo>
                    <a:pt x="11177" y="8854"/>
                    <a:pt x="11528" y="9117"/>
                    <a:pt x="11681" y="9467"/>
                  </a:cubicBezTo>
                  <a:cubicBezTo>
                    <a:pt x="11155" y="6947"/>
                    <a:pt x="9994" y="4361"/>
                    <a:pt x="8022" y="2740"/>
                  </a:cubicBezTo>
                  <a:cubicBezTo>
                    <a:pt x="6071" y="1140"/>
                    <a:pt x="3507" y="592"/>
                    <a:pt x="987" y="197"/>
                  </a:cubicBezTo>
                  <a:cubicBezTo>
                    <a:pt x="768" y="154"/>
                    <a:pt x="527" y="110"/>
                    <a:pt x="308" y="88"/>
                  </a:cubicBezTo>
                  <a:cubicBezTo>
                    <a:pt x="198" y="22"/>
                    <a:pt x="88" y="22"/>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346600" y="3550550"/>
              <a:ext cx="210950" cy="180275"/>
            </a:xfrm>
            <a:custGeom>
              <a:rect b="b" l="l" r="r" t="t"/>
              <a:pathLst>
                <a:path extrusionOk="0" fill="none" h="7211" w="8438">
                  <a:moveTo>
                    <a:pt x="8437" y="7211"/>
                  </a:moveTo>
                  <a:cubicBezTo>
                    <a:pt x="8437" y="7211"/>
                    <a:pt x="6268" y="2389"/>
                    <a:pt x="0" y="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9" name="Google Shape;589;p9"/>
          <p:cNvSpPr/>
          <p:nvPr/>
        </p:nvSpPr>
        <p:spPr>
          <a:xfrm>
            <a:off x="7308913" y="180600"/>
            <a:ext cx="647312" cy="294743"/>
          </a:xfrm>
          <a:custGeom>
            <a:rect b="b" l="l" r="r" t="t"/>
            <a:pathLst>
              <a:path extrusionOk="0" h="9919" w="21784">
                <a:moveTo>
                  <a:pt x="10554" y="1"/>
                </a:moveTo>
                <a:cubicBezTo>
                  <a:pt x="10448" y="1"/>
                  <a:pt x="10341" y="5"/>
                  <a:pt x="10235" y="13"/>
                </a:cubicBezTo>
                <a:cubicBezTo>
                  <a:pt x="8744" y="122"/>
                  <a:pt x="7386" y="1043"/>
                  <a:pt x="6377" y="2182"/>
                </a:cubicBezTo>
                <a:cubicBezTo>
                  <a:pt x="5369" y="3300"/>
                  <a:pt x="4624" y="4637"/>
                  <a:pt x="3770" y="5908"/>
                </a:cubicBezTo>
                <a:cubicBezTo>
                  <a:pt x="3620" y="5865"/>
                  <a:pt x="3465" y="5845"/>
                  <a:pt x="3310" y="5845"/>
                </a:cubicBezTo>
                <a:cubicBezTo>
                  <a:pt x="2442" y="5845"/>
                  <a:pt x="1525" y="6466"/>
                  <a:pt x="986" y="7135"/>
                </a:cubicBezTo>
                <a:cubicBezTo>
                  <a:pt x="329" y="7902"/>
                  <a:pt x="110" y="8910"/>
                  <a:pt x="0" y="9918"/>
                </a:cubicBezTo>
                <a:lnTo>
                  <a:pt x="21740" y="9918"/>
                </a:lnTo>
                <a:cubicBezTo>
                  <a:pt x="21784" y="8866"/>
                  <a:pt x="21389" y="7683"/>
                  <a:pt x="20819" y="6785"/>
                </a:cubicBezTo>
                <a:cubicBezTo>
                  <a:pt x="20578" y="6412"/>
                  <a:pt x="20294" y="6061"/>
                  <a:pt x="19921" y="5842"/>
                </a:cubicBezTo>
                <a:cubicBezTo>
                  <a:pt x="19591" y="5660"/>
                  <a:pt x="19219" y="5584"/>
                  <a:pt x="18840" y="5584"/>
                </a:cubicBezTo>
                <a:cubicBezTo>
                  <a:pt x="18490" y="5584"/>
                  <a:pt x="18132" y="5649"/>
                  <a:pt x="17795" y="5755"/>
                </a:cubicBezTo>
                <a:cubicBezTo>
                  <a:pt x="17225" y="5952"/>
                  <a:pt x="16656" y="6302"/>
                  <a:pt x="16436" y="6894"/>
                </a:cubicBezTo>
                <a:cubicBezTo>
                  <a:pt x="16152" y="5185"/>
                  <a:pt x="15691" y="3519"/>
                  <a:pt x="14661" y="2182"/>
                </a:cubicBezTo>
                <a:cubicBezTo>
                  <a:pt x="13675" y="908"/>
                  <a:pt x="12149" y="1"/>
                  <a:pt x="105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18775" y="244749"/>
            <a:ext cx="645884" cy="294754"/>
          </a:xfrm>
          <a:custGeom>
            <a:rect b="b" l="l" r="r" t="t"/>
            <a:pathLst>
              <a:path extrusionOk="0" h="14352" w="31449">
                <a:moveTo>
                  <a:pt x="15266" y="1"/>
                </a:moveTo>
                <a:cubicBezTo>
                  <a:pt x="15109" y="1"/>
                  <a:pt x="14951" y="7"/>
                  <a:pt x="14793" y="19"/>
                </a:cubicBezTo>
                <a:cubicBezTo>
                  <a:pt x="12645" y="195"/>
                  <a:pt x="10695" y="1532"/>
                  <a:pt x="9249" y="3153"/>
                </a:cubicBezTo>
                <a:cubicBezTo>
                  <a:pt x="7780" y="4753"/>
                  <a:pt x="6728" y="6704"/>
                  <a:pt x="5523" y="8522"/>
                </a:cubicBezTo>
                <a:cubicBezTo>
                  <a:pt x="5303" y="8458"/>
                  <a:pt x="5075" y="8428"/>
                  <a:pt x="4845" y="8428"/>
                </a:cubicBezTo>
                <a:cubicBezTo>
                  <a:pt x="3589" y="8428"/>
                  <a:pt x="2250" y="9316"/>
                  <a:pt x="1491" y="10298"/>
                </a:cubicBezTo>
                <a:cubicBezTo>
                  <a:pt x="505" y="11437"/>
                  <a:pt x="176" y="12884"/>
                  <a:pt x="1" y="14352"/>
                </a:cubicBezTo>
                <a:lnTo>
                  <a:pt x="31405" y="14352"/>
                </a:lnTo>
                <a:cubicBezTo>
                  <a:pt x="31449" y="12796"/>
                  <a:pt x="30879" y="11130"/>
                  <a:pt x="30068" y="9794"/>
                </a:cubicBezTo>
                <a:cubicBezTo>
                  <a:pt x="29695" y="9289"/>
                  <a:pt x="29301" y="8764"/>
                  <a:pt x="28753" y="8457"/>
                </a:cubicBezTo>
                <a:cubicBezTo>
                  <a:pt x="28287" y="8190"/>
                  <a:pt x="27765" y="8081"/>
                  <a:pt x="27234" y="8081"/>
                </a:cubicBezTo>
                <a:cubicBezTo>
                  <a:pt x="26718" y="8081"/>
                  <a:pt x="26194" y="8185"/>
                  <a:pt x="25707" y="8347"/>
                </a:cubicBezTo>
                <a:cubicBezTo>
                  <a:pt x="24874" y="8632"/>
                  <a:pt x="24063" y="9136"/>
                  <a:pt x="23756" y="9969"/>
                </a:cubicBezTo>
                <a:cubicBezTo>
                  <a:pt x="23340" y="7536"/>
                  <a:pt x="22683" y="5082"/>
                  <a:pt x="21192" y="3153"/>
                </a:cubicBezTo>
                <a:cubicBezTo>
                  <a:pt x="19756" y="1327"/>
                  <a:pt x="17571" y="1"/>
                  <a:pt x="152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2" name="Shape 592"/>
        <p:cNvGrpSpPr/>
        <p:nvPr/>
      </p:nvGrpSpPr>
      <p:grpSpPr>
        <a:xfrm>
          <a:off x="0" y="0"/>
          <a:ext cx="0" cy="0"/>
          <a:chOff x="0" y="0"/>
          <a:chExt cx="0" cy="0"/>
        </a:xfrm>
      </p:grpSpPr>
      <p:sp>
        <p:nvSpPr>
          <p:cNvPr id="593" name="Google Shape;593;p10"/>
          <p:cNvSpPr/>
          <p:nvPr>
            <p:ph idx="2" type="pic"/>
          </p:nvPr>
        </p:nvSpPr>
        <p:spPr>
          <a:xfrm>
            <a:off x="0" y="0"/>
            <a:ext cx="9144000" cy="5143500"/>
          </a:xfrm>
          <a:prstGeom prst="rect">
            <a:avLst/>
          </a:prstGeom>
          <a:noFill/>
          <a:ln>
            <a:noFill/>
          </a:ln>
        </p:spPr>
      </p:sp>
      <p:sp>
        <p:nvSpPr>
          <p:cNvPr id="594" name="Google Shape;594;p10"/>
          <p:cNvSpPr txBox="1"/>
          <p:nvPr>
            <p:ph type="title"/>
          </p:nvPr>
        </p:nvSpPr>
        <p:spPr>
          <a:xfrm>
            <a:off x="713225" y="539500"/>
            <a:ext cx="3556200" cy="1132500"/>
          </a:xfrm>
          <a:prstGeom prst="rect">
            <a:avLst/>
          </a:prstGeom>
          <a:solidFill>
            <a:schemeClr val="lt1"/>
          </a:solidFill>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95" name="Google Shape;595;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Georama"/>
              <a:buNone/>
              <a:defRPr b="1" sz="3000">
                <a:solidFill>
                  <a:schemeClr val="dk1"/>
                </a:solidFill>
                <a:latin typeface="Georama"/>
                <a:ea typeface="Georama"/>
                <a:cs typeface="Georama"/>
                <a:sym typeface="Georama"/>
              </a:defRPr>
            </a:lvl1pPr>
            <a:lvl2pPr lvl="1" rtl="0">
              <a:spcBef>
                <a:spcPts val="0"/>
              </a:spcBef>
              <a:spcAft>
                <a:spcPts val="0"/>
              </a:spcAft>
              <a:buClr>
                <a:schemeClr val="dk1"/>
              </a:buClr>
              <a:buSzPts val="3000"/>
              <a:buFont typeface="Georama"/>
              <a:buNone/>
              <a:defRPr b="1" sz="3000">
                <a:solidFill>
                  <a:schemeClr val="dk1"/>
                </a:solidFill>
                <a:latin typeface="Georama"/>
                <a:ea typeface="Georama"/>
                <a:cs typeface="Georama"/>
                <a:sym typeface="Georama"/>
              </a:defRPr>
            </a:lvl2pPr>
            <a:lvl3pPr lvl="2" rtl="0">
              <a:spcBef>
                <a:spcPts val="0"/>
              </a:spcBef>
              <a:spcAft>
                <a:spcPts val="0"/>
              </a:spcAft>
              <a:buClr>
                <a:schemeClr val="dk1"/>
              </a:buClr>
              <a:buSzPts val="3000"/>
              <a:buFont typeface="Georama"/>
              <a:buNone/>
              <a:defRPr b="1" sz="3000">
                <a:solidFill>
                  <a:schemeClr val="dk1"/>
                </a:solidFill>
                <a:latin typeface="Georama"/>
                <a:ea typeface="Georama"/>
                <a:cs typeface="Georama"/>
                <a:sym typeface="Georama"/>
              </a:defRPr>
            </a:lvl3pPr>
            <a:lvl4pPr lvl="3" rtl="0">
              <a:spcBef>
                <a:spcPts val="0"/>
              </a:spcBef>
              <a:spcAft>
                <a:spcPts val="0"/>
              </a:spcAft>
              <a:buClr>
                <a:schemeClr val="dk1"/>
              </a:buClr>
              <a:buSzPts val="3000"/>
              <a:buFont typeface="Georama"/>
              <a:buNone/>
              <a:defRPr b="1" sz="3000">
                <a:solidFill>
                  <a:schemeClr val="dk1"/>
                </a:solidFill>
                <a:latin typeface="Georama"/>
                <a:ea typeface="Georama"/>
                <a:cs typeface="Georama"/>
                <a:sym typeface="Georama"/>
              </a:defRPr>
            </a:lvl4pPr>
            <a:lvl5pPr lvl="4" rtl="0">
              <a:spcBef>
                <a:spcPts val="0"/>
              </a:spcBef>
              <a:spcAft>
                <a:spcPts val="0"/>
              </a:spcAft>
              <a:buClr>
                <a:schemeClr val="dk1"/>
              </a:buClr>
              <a:buSzPts val="3000"/>
              <a:buFont typeface="Georama"/>
              <a:buNone/>
              <a:defRPr b="1" sz="3000">
                <a:solidFill>
                  <a:schemeClr val="dk1"/>
                </a:solidFill>
                <a:latin typeface="Georama"/>
                <a:ea typeface="Georama"/>
                <a:cs typeface="Georama"/>
                <a:sym typeface="Georama"/>
              </a:defRPr>
            </a:lvl5pPr>
            <a:lvl6pPr lvl="5" rtl="0">
              <a:spcBef>
                <a:spcPts val="0"/>
              </a:spcBef>
              <a:spcAft>
                <a:spcPts val="0"/>
              </a:spcAft>
              <a:buClr>
                <a:schemeClr val="dk1"/>
              </a:buClr>
              <a:buSzPts val="3000"/>
              <a:buFont typeface="Georama"/>
              <a:buNone/>
              <a:defRPr b="1" sz="3000">
                <a:solidFill>
                  <a:schemeClr val="dk1"/>
                </a:solidFill>
                <a:latin typeface="Georama"/>
                <a:ea typeface="Georama"/>
                <a:cs typeface="Georama"/>
                <a:sym typeface="Georama"/>
              </a:defRPr>
            </a:lvl6pPr>
            <a:lvl7pPr lvl="6" rtl="0">
              <a:spcBef>
                <a:spcPts val="0"/>
              </a:spcBef>
              <a:spcAft>
                <a:spcPts val="0"/>
              </a:spcAft>
              <a:buClr>
                <a:schemeClr val="dk1"/>
              </a:buClr>
              <a:buSzPts val="3000"/>
              <a:buFont typeface="Georama"/>
              <a:buNone/>
              <a:defRPr b="1" sz="3000">
                <a:solidFill>
                  <a:schemeClr val="dk1"/>
                </a:solidFill>
                <a:latin typeface="Georama"/>
                <a:ea typeface="Georama"/>
                <a:cs typeface="Georama"/>
                <a:sym typeface="Georama"/>
              </a:defRPr>
            </a:lvl7pPr>
            <a:lvl8pPr lvl="7" rtl="0">
              <a:spcBef>
                <a:spcPts val="0"/>
              </a:spcBef>
              <a:spcAft>
                <a:spcPts val="0"/>
              </a:spcAft>
              <a:buClr>
                <a:schemeClr val="dk1"/>
              </a:buClr>
              <a:buSzPts val="3000"/>
              <a:buFont typeface="Georama"/>
              <a:buNone/>
              <a:defRPr b="1" sz="3000">
                <a:solidFill>
                  <a:schemeClr val="dk1"/>
                </a:solidFill>
                <a:latin typeface="Georama"/>
                <a:ea typeface="Georama"/>
                <a:cs typeface="Georama"/>
                <a:sym typeface="Georama"/>
              </a:defRPr>
            </a:lvl8pPr>
            <a:lvl9pPr lvl="8" rtl="0">
              <a:spcBef>
                <a:spcPts val="0"/>
              </a:spcBef>
              <a:spcAft>
                <a:spcPts val="0"/>
              </a:spcAft>
              <a:buClr>
                <a:schemeClr val="dk1"/>
              </a:buClr>
              <a:buSzPts val="3000"/>
              <a:buFont typeface="Georama"/>
              <a:buNone/>
              <a:defRPr b="1" sz="3000">
                <a:solidFill>
                  <a:schemeClr val="dk1"/>
                </a:solidFill>
                <a:latin typeface="Georama"/>
                <a:ea typeface="Georama"/>
                <a:cs typeface="Georama"/>
                <a:sym typeface="Georama"/>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indent="-317500" lvl="1" marL="9144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indent="-317500" lvl="2" marL="13716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indent="-317500" lvl="3" marL="18288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indent="-317500" lvl="4" marL="22860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indent="-317500" lvl="5" marL="27432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indent="-317500" lvl="6" marL="32004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indent="-317500" lvl="7" marL="36576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indent="-317500" lvl="8" marL="41148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Golos Text"/>
                <a:ea typeface="Golos Text"/>
                <a:cs typeface="Golos Text"/>
                <a:sym typeface="Golos Text"/>
              </a:defRPr>
            </a:lvl1pPr>
            <a:lvl2pPr lvl="1" algn="r">
              <a:buNone/>
              <a:defRPr sz="1300">
                <a:solidFill>
                  <a:schemeClr val="dk1"/>
                </a:solidFill>
                <a:latin typeface="Golos Text"/>
                <a:ea typeface="Golos Text"/>
                <a:cs typeface="Golos Text"/>
                <a:sym typeface="Golos Text"/>
              </a:defRPr>
            </a:lvl2pPr>
            <a:lvl3pPr lvl="2" algn="r">
              <a:buNone/>
              <a:defRPr sz="1300">
                <a:solidFill>
                  <a:schemeClr val="dk1"/>
                </a:solidFill>
                <a:latin typeface="Golos Text"/>
                <a:ea typeface="Golos Text"/>
                <a:cs typeface="Golos Text"/>
                <a:sym typeface="Golos Text"/>
              </a:defRPr>
            </a:lvl3pPr>
            <a:lvl4pPr lvl="3" algn="r">
              <a:buNone/>
              <a:defRPr sz="1300">
                <a:solidFill>
                  <a:schemeClr val="dk1"/>
                </a:solidFill>
                <a:latin typeface="Golos Text"/>
                <a:ea typeface="Golos Text"/>
                <a:cs typeface="Golos Text"/>
                <a:sym typeface="Golos Text"/>
              </a:defRPr>
            </a:lvl4pPr>
            <a:lvl5pPr lvl="4" algn="r">
              <a:buNone/>
              <a:defRPr sz="1300">
                <a:solidFill>
                  <a:schemeClr val="dk1"/>
                </a:solidFill>
                <a:latin typeface="Golos Text"/>
                <a:ea typeface="Golos Text"/>
                <a:cs typeface="Golos Text"/>
                <a:sym typeface="Golos Text"/>
              </a:defRPr>
            </a:lvl5pPr>
            <a:lvl6pPr lvl="5" algn="r">
              <a:buNone/>
              <a:defRPr sz="1300">
                <a:solidFill>
                  <a:schemeClr val="dk1"/>
                </a:solidFill>
                <a:latin typeface="Golos Text"/>
                <a:ea typeface="Golos Text"/>
                <a:cs typeface="Golos Text"/>
                <a:sym typeface="Golos Text"/>
              </a:defRPr>
            </a:lvl6pPr>
            <a:lvl7pPr lvl="6" algn="r">
              <a:buNone/>
              <a:defRPr sz="1300">
                <a:solidFill>
                  <a:schemeClr val="dk1"/>
                </a:solidFill>
                <a:latin typeface="Golos Text"/>
                <a:ea typeface="Golos Text"/>
                <a:cs typeface="Golos Text"/>
                <a:sym typeface="Golos Text"/>
              </a:defRPr>
            </a:lvl7pPr>
            <a:lvl8pPr lvl="7" algn="r">
              <a:buNone/>
              <a:defRPr sz="1300">
                <a:solidFill>
                  <a:schemeClr val="dk1"/>
                </a:solidFill>
                <a:latin typeface="Golos Text"/>
                <a:ea typeface="Golos Text"/>
                <a:cs typeface="Golos Text"/>
                <a:sym typeface="Golos Text"/>
              </a:defRPr>
            </a:lvl8pPr>
            <a:lvl9pPr lvl="8" algn="r">
              <a:buNone/>
              <a:defRPr sz="1300">
                <a:solidFill>
                  <a:schemeClr val="dk1"/>
                </a:solidFill>
                <a:latin typeface="Golos Text"/>
                <a:ea typeface="Golos Text"/>
                <a:cs typeface="Golos Text"/>
                <a:sym typeface="Golos Tex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9.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hyperlink" Target="https://www.kaggle.com/datasets/sumn2u/garbage-classification-v2?select=metal" TargetMode="External"/><Relationship Id="rId4" Type="http://schemas.openxmlformats.org/officeDocument/2006/relationships/hyperlink" Target="https://universe.roboflow.com/dataset-t7hz7/cardboard-eupc8/dataset/3" TargetMode="External"/><Relationship Id="rId9" Type="http://schemas.openxmlformats.org/officeDocument/2006/relationships/hyperlink" Target="https://universe.roboflow.com/betul-rt4lp/plastic-bottle-cuwtu/dataset/1" TargetMode="External"/><Relationship Id="rId5" Type="http://schemas.openxmlformats.org/officeDocument/2006/relationships/hyperlink" Target="https://universe.roboflow.com/namseoul-qobk6/styrofoam-qt1kt/dataset/1" TargetMode="External"/><Relationship Id="rId6" Type="http://schemas.openxmlformats.org/officeDocument/2006/relationships/hyperlink" Target="https://universe.roboflow.com/mateo-ojeda/envelope-c6750/dataset/1" TargetMode="External"/><Relationship Id="rId7" Type="http://schemas.openxmlformats.org/officeDocument/2006/relationships/hyperlink" Target="https://universe.roboflow.com/natalie-perrochon-yqnhb/recycling-try-2/dataset/16" TargetMode="External"/><Relationship Id="rId8" Type="http://schemas.openxmlformats.org/officeDocument/2006/relationships/hyperlink" Target="https://app.roboflow.com/waste-z6zen/carton-xuife/1" TargetMode="External"/><Relationship Id="rId11" Type="http://schemas.openxmlformats.org/officeDocument/2006/relationships/hyperlink" Target="https://universe.roboflow.com/search?q=organic%20waste" TargetMode="External"/><Relationship Id="rId10" Type="http://schemas.openxmlformats.org/officeDocument/2006/relationships/hyperlink" Target="https://universe.roboflow.com/patata-man-y8maj/bio-waste/browse?queryText=&amp;pageSize=50&amp;startingIndex=0&amp;browseQuery=true" TargetMode="External"/><Relationship Id="rId13" Type="http://schemas.openxmlformats.org/officeDocument/2006/relationships/hyperlink" Target="https://app.roboflow.com/waste-z6zen/general-1/1" TargetMode="External"/><Relationship Id="rId12" Type="http://schemas.openxmlformats.org/officeDocument/2006/relationships/hyperlink" Target="https://universe.roboflow.com/gsa-team/mugs-vhjth" TargetMode="External"/><Relationship Id="rId15" Type="http://schemas.openxmlformats.org/officeDocument/2006/relationships/hyperlink" Target="https://universe.roboflow.com/sultana-almasoud/our_gp2" TargetMode="External"/><Relationship Id="rId14" Type="http://schemas.openxmlformats.org/officeDocument/2006/relationships/hyperlink" Target="https://universe.roboflow.com/universitadellacalabria-icrla/cigarettebuttdetection-tlhei"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hyperlink" Target="https://www.canada.ca/en/treasury-board-secretariat/services/information-technology-project-management/project-management/business-case-guide.html" TargetMode="External"/><Relationship Id="rId4" Type="http://schemas.openxmlformats.org/officeDocument/2006/relationships/hyperlink" Target="https://www.circle-economy.com/blogs/lessons-from-north-america-how-toronto-is-going-circular" TargetMode="External"/><Relationship Id="rId5" Type="http://schemas.openxmlformats.org/officeDocument/2006/relationships/hyperlink" Target="https://www.edmonton.ca/programs_services/apps_mobile/wastewise-app" TargetMode="External"/><Relationship Id="rId6" Type="http://schemas.openxmlformats.org/officeDocument/2006/relationships/hyperlink" Target="https://www.priv.gc.ca/en/privacy-topics/privacy-laws-in-canada/the-personal-information-protection-and-electronic-documents-act-pipeda/r_o_p/" TargetMode="External"/><Relationship Id="rId7" Type="http://schemas.openxmlformats.org/officeDocument/2006/relationships/hyperlink" Target="https://www.toronto.ca/services-payments/recycling-organics-garbage/towaste-app/" TargetMode="External"/><Relationship Id="rId8" Type="http://schemas.openxmlformats.org/officeDocument/2006/relationships/hyperlink" Target="https://datatopics.worldbank.org/what-a-waste/#:~:text=As%20nations%20and%20cities%20urbanize,through%20open%20dumping%20or%20bu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6.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9" name="Shape 2079"/>
        <p:cNvGrpSpPr/>
        <p:nvPr/>
      </p:nvGrpSpPr>
      <p:grpSpPr>
        <a:xfrm>
          <a:off x="0" y="0"/>
          <a:ext cx="0" cy="0"/>
          <a:chOff x="0" y="0"/>
          <a:chExt cx="0" cy="0"/>
        </a:xfrm>
      </p:grpSpPr>
      <p:sp>
        <p:nvSpPr>
          <p:cNvPr id="2080" name="Google Shape;2080;p30"/>
          <p:cNvSpPr txBox="1"/>
          <p:nvPr>
            <p:ph type="ctrTitle"/>
          </p:nvPr>
        </p:nvSpPr>
        <p:spPr>
          <a:xfrm>
            <a:off x="1811400" y="1621983"/>
            <a:ext cx="5368800" cy="89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accent5"/>
                </a:solidFill>
              </a:rPr>
              <a:t>WasteWise Toronto</a:t>
            </a:r>
            <a:r>
              <a:rPr b="0" lang="en" sz="3200">
                <a:solidFill>
                  <a:schemeClr val="accent5"/>
                </a:solidFill>
              </a:rPr>
              <a:t> </a:t>
            </a:r>
            <a:endParaRPr b="0" sz="3500">
              <a:solidFill>
                <a:schemeClr val="accent5"/>
              </a:solidFill>
              <a:latin typeface="Georama"/>
              <a:ea typeface="Georama"/>
              <a:cs typeface="Georama"/>
              <a:sym typeface="Georama"/>
            </a:endParaRPr>
          </a:p>
        </p:txBody>
      </p:sp>
      <p:grpSp>
        <p:nvGrpSpPr>
          <p:cNvPr id="2081" name="Google Shape;2081;p30"/>
          <p:cNvGrpSpPr/>
          <p:nvPr/>
        </p:nvGrpSpPr>
        <p:grpSpPr>
          <a:xfrm flipH="1">
            <a:off x="7431870" y="1672010"/>
            <a:ext cx="1370252" cy="3108245"/>
            <a:chOff x="1348100" y="1340275"/>
            <a:chExt cx="1394375" cy="2598650"/>
          </a:xfrm>
        </p:grpSpPr>
        <p:sp>
          <p:nvSpPr>
            <p:cNvPr id="2082" name="Google Shape;2082;p30"/>
            <p:cNvSpPr/>
            <p:nvPr/>
          </p:nvSpPr>
          <p:spPr>
            <a:xfrm>
              <a:off x="2138700" y="1714525"/>
              <a:ext cx="603775" cy="1053650"/>
            </a:xfrm>
            <a:custGeom>
              <a:rect b="b" l="l" r="r" t="t"/>
              <a:pathLst>
                <a:path extrusionOk="0" h="42146" w="24151">
                  <a:moveTo>
                    <a:pt x="10651" y="1"/>
                  </a:moveTo>
                  <a:lnTo>
                    <a:pt x="0" y="2477"/>
                  </a:lnTo>
                  <a:cubicBezTo>
                    <a:pt x="986" y="6575"/>
                    <a:pt x="1600" y="10805"/>
                    <a:pt x="2783" y="14837"/>
                  </a:cubicBezTo>
                  <a:cubicBezTo>
                    <a:pt x="3704" y="17905"/>
                    <a:pt x="4800" y="20930"/>
                    <a:pt x="6684" y="23472"/>
                  </a:cubicBezTo>
                  <a:cubicBezTo>
                    <a:pt x="8854" y="26408"/>
                    <a:pt x="11549" y="29958"/>
                    <a:pt x="13281" y="32281"/>
                  </a:cubicBezTo>
                  <a:cubicBezTo>
                    <a:pt x="13894" y="34955"/>
                    <a:pt x="15319" y="37366"/>
                    <a:pt x="17357" y="39141"/>
                  </a:cubicBezTo>
                  <a:cubicBezTo>
                    <a:pt x="17335" y="39798"/>
                    <a:pt x="17335" y="40456"/>
                    <a:pt x="17313" y="41113"/>
                  </a:cubicBezTo>
                  <a:cubicBezTo>
                    <a:pt x="17805" y="41215"/>
                    <a:pt x="18337" y="41317"/>
                    <a:pt x="18857" y="41317"/>
                  </a:cubicBezTo>
                  <a:cubicBezTo>
                    <a:pt x="19009" y="41317"/>
                    <a:pt x="19159" y="41308"/>
                    <a:pt x="19307" y="41289"/>
                  </a:cubicBezTo>
                  <a:cubicBezTo>
                    <a:pt x="19592" y="41530"/>
                    <a:pt x="19877" y="41771"/>
                    <a:pt x="20162" y="41990"/>
                  </a:cubicBezTo>
                  <a:cubicBezTo>
                    <a:pt x="20272" y="42077"/>
                    <a:pt x="20359" y="42143"/>
                    <a:pt x="20491" y="42143"/>
                  </a:cubicBezTo>
                  <a:cubicBezTo>
                    <a:pt x="20499" y="42145"/>
                    <a:pt x="20508" y="42146"/>
                    <a:pt x="20517" y="42146"/>
                  </a:cubicBezTo>
                  <a:cubicBezTo>
                    <a:pt x="20635" y="42146"/>
                    <a:pt x="20840" y="42025"/>
                    <a:pt x="20819" y="41924"/>
                  </a:cubicBezTo>
                  <a:cubicBezTo>
                    <a:pt x="20754" y="41595"/>
                    <a:pt x="20732" y="41332"/>
                    <a:pt x="20644" y="41026"/>
                  </a:cubicBezTo>
                  <a:cubicBezTo>
                    <a:pt x="21630" y="40763"/>
                    <a:pt x="22660" y="40478"/>
                    <a:pt x="23668" y="40215"/>
                  </a:cubicBezTo>
                  <a:cubicBezTo>
                    <a:pt x="24151" y="36621"/>
                    <a:pt x="23866" y="32807"/>
                    <a:pt x="22354" y="29520"/>
                  </a:cubicBezTo>
                  <a:cubicBezTo>
                    <a:pt x="20074" y="24567"/>
                    <a:pt x="16875" y="19768"/>
                    <a:pt x="15231" y="14574"/>
                  </a:cubicBezTo>
                  <a:cubicBezTo>
                    <a:pt x="13697" y="9709"/>
                    <a:pt x="12185" y="4844"/>
                    <a:pt x="10651" y="1"/>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0"/>
            <p:cNvSpPr/>
            <p:nvPr/>
          </p:nvSpPr>
          <p:spPr>
            <a:xfrm>
              <a:off x="2623025" y="2582900"/>
              <a:ext cx="33425" cy="158925"/>
            </a:xfrm>
            <a:custGeom>
              <a:rect b="b" l="l" r="r" t="t"/>
              <a:pathLst>
                <a:path extrusionOk="0" fill="none" h="6357" w="1337">
                  <a:moveTo>
                    <a:pt x="1337" y="6356"/>
                  </a:moveTo>
                  <a:cubicBezTo>
                    <a:pt x="899" y="4231"/>
                    <a:pt x="460" y="2105"/>
                    <a:pt x="0" y="1"/>
                  </a:cubicBezTo>
                </a:path>
              </a:pathLst>
            </a:custGeom>
            <a:noFill/>
            <a:ln cap="rnd" cmpd="sng" w="6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0"/>
            <p:cNvSpPr/>
            <p:nvPr/>
          </p:nvSpPr>
          <p:spPr>
            <a:xfrm>
              <a:off x="2569875" y="2690850"/>
              <a:ext cx="53175" cy="55350"/>
            </a:xfrm>
            <a:custGeom>
              <a:rect b="b" l="l" r="r" t="t"/>
              <a:pathLst>
                <a:path extrusionOk="0" fill="none" h="2214" w="2127">
                  <a:moveTo>
                    <a:pt x="2126" y="2214"/>
                  </a:moveTo>
                  <a:cubicBezTo>
                    <a:pt x="1403" y="1490"/>
                    <a:pt x="724" y="745"/>
                    <a:pt x="0" y="0"/>
                  </a:cubicBezTo>
                </a:path>
              </a:pathLst>
            </a:custGeom>
            <a:noFill/>
            <a:ln cap="rnd" cmpd="sng" w="6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0"/>
            <p:cNvSpPr/>
            <p:nvPr/>
          </p:nvSpPr>
          <p:spPr>
            <a:xfrm>
              <a:off x="2648225" y="2677700"/>
              <a:ext cx="16450" cy="16450"/>
            </a:xfrm>
            <a:custGeom>
              <a:rect b="b" l="l" r="r" t="t"/>
              <a:pathLst>
                <a:path extrusionOk="0" fill="none" h="658" w="658">
                  <a:moveTo>
                    <a:pt x="658" y="0"/>
                  </a:moveTo>
                  <a:lnTo>
                    <a:pt x="0" y="658"/>
                  </a:lnTo>
                </a:path>
              </a:pathLst>
            </a:custGeom>
            <a:noFill/>
            <a:ln cap="rnd" cmpd="sng" w="6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0"/>
            <p:cNvSpPr/>
            <p:nvPr/>
          </p:nvSpPr>
          <p:spPr>
            <a:xfrm>
              <a:off x="1846125" y="2951625"/>
              <a:ext cx="407100" cy="867875"/>
            </a:xfrm>
            <a:custGeom>
              <a:rect b="b" l="l" r="r" t="t"/>
              <a:pathLst>
                <a:path extrusionOk="0" h="34715" w="16284">
                  <a:moveTo>
                    <a:pt x="2740" y="1"/>
                  </a:moveTo>
                  <a:cubicBezTo>
                    <a:pt x="614" y="11375"/>
                    <a:pt x="1" y="23187"/>
                    <a:pt x="1009" y="34714"/>
                  </a:cubicBezTo>
                  <a:lnTo>
                    <a:pt x="12317" y="33838"/>
                  </a:lnTo>
                  <a:cubicBezTo>
                    <a:pt x="12952" y="24283"/>
                    <a:pt x="13040" y="14421"/>
                    <a:pt x="15429" y="5129"/>
                  </a:cubicBezTo>
                  <a:cubicBezTo>
                    <a:pt x="15736" y="4033"/>
                    <a:pt x="15999" y="2937"/>
                    <a:pt x="16283" y="1842"/>
                  </a:cubicBezTo>
                  <a:cubicBezTo>
                    <a:pt x="11791" y="1272"/>
                    <a:pt x="7233" y="592"/>
                    <a:pt x="2740" y="1"/>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0"/>
            <p:cNvSpPr/>
            <p:nvPr/>
          </p:nvSpPr>
          <p:spPr>
            <a:xfrm>
              <a:off x="2153475" y="3072175"/>
              <a:ext cx="64675" cy="20825"/>
            </a:xfrm>
            <a:custGeom>
              <a:rect b="b" l="l" r="r" t="t"/>
              <a:pathLst>
                <a:path extrusionOk="0" fill="none" h="833" w="2587">
                  <a:moveTo>
                    <a:pt x="2587" y="0"/>
                  </a:moveTo>
                  <a:cubicBezTo>
                    <a:pt x="1951" y="723"/>
                    <a:pt x="768" y="833"/>
                    <a:pt x="1" y="285"/>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0"/>
            <p:cNvSpPr/>
            <p:nvPr/>
          </p:nvSpPr>
          <p:spPr>
            <a:xfrm>
              <a:off x="1859825" y="3755900"/>
              <a:ext cx="399975" cy="183025"/>
            </a:xfrm>
            <a:custGeom>
              <a:rect b="b" l="l" r="r" t="t"/>
              <a:pathLst>
                <a:path extrusionOk="0" h="7321" w="15999">
                  <a:moveTo>
                    <a:pt x="12185" y="1"/>
                  </a:moveTo>
                  <a:lnTo>
                    <a:pt x="12185" y="1"/>
                  </a:lnTo>
                  <a:cubicBezTo>
                    <a:pt x="8131" y="154"/>
                    <a:pt x="4077" y="198"/>
                    <a:pt x="0" y="352"/>
                  </a:cubicBezTo>
                  <a:cubicBezTo>
                    <a:pt x="220" y="2653"/>
                    <a:pt x="307" y="4976"/>
                    <a:pt x="526" y="7321"/>
                  </a:cubicBezTo>
                  <a:lnTo>
                    <a:pt x="15998" y="7321"/>
                  </a:lnTo>
                  <a:cubicBezTo>
                    <a:pt x="15560" y="6488"/>
                    <a:pt x="14705" y="6093"/>
                    <a:pt x="14092" y="5458"/>
                  </a:cubicBezTo>
                  <a:cubicBezTo>
                    <a:pt x="12711" y="4033"/>
                    <a:pt x="12010" y="1973"/>
                    <a:pt x="121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0"/>
            <p:cNvSpPr/>
            <p:nvPr/>
          </p:nvSpPr>
          <p:spPr>
            <a:xfrm>
              <a:off x="1870775" y="3878625"/>
              <a:ext cx="355050" cy="38375"/>
            </a:xfrm>
            <a:custGeom>
              <a:rect b="b" l="l" r="r" t="t"/>
              <a:pathLst>
                <a:path extrusionOk="0" fill="none" h="1535" w="14202">
                  <a:moveTo>
                    <a:pt x="14202" y="1009"/>
                  </a:moveTo>
                  <a:cubicBezTo>
                    <a:pt x="12843" y="330"/>
                    <a:pt x="11068" y="549"/>
                    <a:pt x="9906" y="1535"/>
                  </a:cubicBezTo>
                  <a:cubicBezTo>
                    <a:pt x="6685" y="1009"/>
                    <a:pt x="3222" y="505"/>
                    <a:pt x="1" y="1"/>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0"/>
            <p:cNvSpPr/>
            <p:nvPr/>
          </p:nvSpPr>
          <p:spPr>
            <a:xfrm>
              <a:off x="2073500" y="3800825"/>
              <a:ext cx="61925" cy="2225"/>
            </a:xfrm>
            <a:custGeom>
              <a:rect b="b" l="l" r="r" t="t"/>
              <a:pathLst>
                <a:path extrusionOk="0" fill="none" h="89" w="2477">
                  <a:moveTo>
                    <a:pt x="2477" y="89"/>
                  </a:moveTo>
                  <a:lnTo>
                    <a:pt x="0" y="1"/>
                  </a:ln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0"/>
            <p:cNvSpPr/>
            <p:nvPr/>
          </p:nvSpPr>
          <p:spPr>
            <a:xfrm>
              <a:off x="2065275" y="3824950"/>
              <a:ext cx="80025" cy="2200"/>
            </a:xfrm>
            <a:custGeom>
              <a:rect b="b" l="l" r="r" t="t"/>
              <a:pathLst>
                <a:path extrusionOk="0" fill="none" h="88" w="3201">
                  <a:moveTo>
                    <a:pt x="3200" y="88"/>
                  </a:moveTo>
                  <a:lnTo>
                    <a:pt x="1" y="0"/>
                  </a:ln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0"/>
            <p:cNvSpPr/>
            <p:nvPr/>
          </p:nvSpPr>
          <p:spPr>
            <a:xfrm>
              <a:off x="2079525" y="3850150"/>
              <a:ext cx="78925" cy="1675"/>
            </a:xfrm>
            <a:custGeom>
              <a:rect b="b" l="l" r="r" t="t"/>
              <a:pathLst>
                <a:path extrusionOk="0" fill="none" h="67" w="3157">
                  <a:moveTo>
                    <a:pt x="3156" y="0"/>
                  </a:moveTo>
                  <a:cubicBezTo>
                    <a:pt x="2104" y="44"/>
                    <a:pt x="1074" y="44"/>
                    <a:pt x="0" y="66"/>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0"/>
            <p:cNvSpPr/>
            <p:nvPr/>
          </p:nvSpPr>
          <p:spPr>
            <a:xfrm>
              <a:off x="1443450" y="2840425"/>
              <a:ext cx="459675" cy="956600"/>
            </a:xfrm>
            <a:custGeom>
              <a:rect b="b" l="l" r="r" t="t"/>
              <a:pathLst>
                <a:path extrusionOk="0" h="38264" w="18387">
                  <a:moveTo>
                    <a:pt x="5282" y="0"/>
                  </a:moveTo>
                  <a:cubicBezTo>
                    <a:pt x="5282" y="1293"/>
                    <a:pt x="5260" y="2520"/>
                    <a:pt x="5260" y="3791"/>
                  </a:cubicBezTo>
                  <a:cubicBezTo>
                    <a:pt x="3287" y="10673"/>
                    <a:pt x="1885" y="17335"/>
                    <a:pt x="1271" y="24238"/>
                  </a:cubicBezTo>
                  <a:cubicBezTo>
                    <a:pt x="833" y="28818"/>
                    <a:pt x="416" y="33377"/>
                    <a:pt x="0" y="37935"/>
                  </a:cubicBezTo>
                  <a:lnTo>
                    <a:pt x="12097" y="38264"/>
                  </a:lnTo>
                  <a:cubicBezTo>
                    <a:pt x="13039" y="33026"/>
                    <a:pt x="13938" y="27832"/>
                    <a:pt x="14880" y="22616"/>
                  </a:cubicBezTo>
                  <a:cubicBezTo>
                    <a:pt x="16130" y="15560"/>
                    <a:pt x="17357" y="8481"/>
                    <a:pt x="18387" y="1381"/>
                  </a:cubicBezTo>
                  <a:cubicBezTo>
                    <a:pt x="13938" y="1008"/>
                    <a:pt x="9686" y="373"/>
                    <a:pt x="5282" y="0"/>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0"/>
            <p:cNvSpPr/>
            <p:nvPr/>
          </p:nvSpPr>
          <p:spPr>
            <a:xfrm>
              <a:off x="1714100" y="3020675"/>
              <a:ext cx="95900" cy="25225"/>
            </a:xfrm>
            <a:custGeom>
              <a:rect b="b" l="l" r="r" t="t"/>
              <a:pathLst>
                <a:path extrusionOk="0" fill="none" h="1009" w="3836">
                  <a:moveTo>
                    <a:pt x="3835" y="241"/>
                  </a:moveTo>
                  <a:cubicBezTo>
                    <a:pt x="2718" y="1008"/>
                    <a:pt x="1030" y="920"/>
                    <a:pt x="0" y="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0"/>
            <p:cNvSpPr/>
            <p:nvPr/>
          </p:nvSpPr>
          <p:spPr>
            <a:xfrm>
              <a:off x="1431925" y="3707700"/>
              <a:ext cx="391775" cy="231225"/>
            </a:xfrm>
            <a:custGeom>
              <a:rect b="b" l="l" r="r" t="t"/>
              <a:pathLst>
                <a:path extrusionOk="0" h="9249" w="15671">
                  <a:moveTo>
                    <a:pt x="132" y="0"/>
                  </a:moveTo>
                  <a:cubicBezTo>
                    <a:pt x="88" y="2236"/>
                    <a:pt x="45" y="4471"/>
                    <a:pt x="1" y="6685"/>
                  </a:cubicBezTo>
                  <a:cubicBezTo>
                    <a:pt x="1907" y="7539"/>
                    <a:pt x="3880" y="8306"/>
                    <a:pt x="5830" y="9139"/>
                  </a:cubicBezTo>
                  <a:lnTo>
                    <a:pt x="15670" y="9249"/>
                  </a:lnTo>
                  <a:cubicBezTo>
                    <a:pt x="15429" y="8613"/>
                    <a:pt x="14684" y="8153"/>
                    <a:pt x="14289" y="7561"/>
                  </a:cubicBezTo>
                  <a:cubicBezTo>
                    <a:pt x="13194" y="5983"/>
                    <a:pt x="12865" y="3901"/>
                    <a:pt x="13413" y="2039"/>
                  </a:cubicBezTo>
                  <a:cubicBezTo>
                    <a:pt x="9030" y="1381"/>
                    <a:pt x="4515" y="636"/>
                    <a:pt x="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0"/>
            <p:cNvSpPr/>
            <p:nvPr/>
          </p:nvSpPr>
          <p:spPr>
            <a:xfrm>
              <a:off x="1430300" y="3822750"/>
              <a:ext cx="371475" cy="100825"/>
            </a:xfrm>
            <a:custGeom>
              <a:rect b="b" l="l" r="r" t="t"/>
              <a:pathLst>
                <a:path extrusionOk="0" fill="none" h="4033" w="14859">
                  <a:moveTo>
                    <a:pt x="14858" y="3573"/>
                  </a:moveTo>
                  <a:cubicBezTo>
                    <a:pt x="13434" y="2718"/>
                    <a:pt x="11462" y="2915"/>
                    <a:pt x="10256" y="4033"/>
                  </a:cubicBezTo>
                  <a:cubicBezTo>
                    <a:pt x="6772" y="2696"/>
                    <a:pt x="3485" y="1359"/>
                    <a:pt x="0" y="1"/>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0"/>
            <p:cNvSpPr/>
            <p:nvPr/>
          </p:nvSpPr>
          <p:spPr>
            <a:xfrm>
              <a:off x="1660400" y="3786050"/>
              <a:ext cx="68500" cy="12075"/>
            </a:xfrm>
            <a:custGeom>
              <a:rect b="b" l="l" r="r" t="t"/>
              <a:pathLst>
                <a:path extrusionOk="0" fill="none" h="483" w="2740">
                  <a:moveTo>
                    <a:pt x="2740" y="482"/>
                  </a:moveTo>
                  <a:cubicBezTo>
                    <a:pt x="1841" y="329"/>
                    <a:pt x="921" y="154"/>
                    <a:pt x="0" y="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0"/>
            <p:cNvSpPr/>
            <p:nvPr/>
          </p:nvSpPr>
          <p:spPr>
            <a:xfrm>
              <a:off x="1652175" y="3814525"/>
              <a:ext cx="78925" cy="9900"/>
            </a:xfrm>
            <a:custGeom>
              <a:rect b="b" l="l" r="r" t="t"/>
              <a:pathLst>
                <a:path extrusionOk="0" fill="none" h="396" w="3157">
                  <a:moveTo>
                    <a:pt x="3156" y="395"/>
                  </a:moveTo>
                  <a:cubicBezTo>
                    <a:pt x="2126" y="264"/>
                    <a:pt x="1075" y="154"/>
                    <a:pt x="1" y="1"/>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0"/>
            <p:cNvSpPr/>
            <p:nvPr/>
          </p:nvSpPr>
          <p:spPr>
            <a:xfrm>
              <a:off x="1659300" y="3840825"/>
              <a:ext cx="78925" cy="5500"/>
            </a:xfrm>
            <a:custGeom>
              <a:rect b="b" l="l" r="r" t="t"/>
              <a:pathLst>
                <a:path extrusionOk="0" fill="none" h="220" w="3157">
                  <a:moveTo>
                    <a:pt x="3156" y="220"/>
                  </a:moveTo>
                  <a:cubicBezTo>
                    <a:pt x="2104" y="132"/>
                    <a:pt x="1074" y="88"/>
                    <a:pt x="1" y="1"/>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0"/>
            <p:cNvSpPr/>
            <p:nvPr/>
          </p:nvSpPr>
          <p:spPr>
            <a:xfrm>
              <a:off x="1525625" y="2209800"/>
              <a:ext cx="834975" cy="826775"/>
            </a:xfrm>
            <a:custGeom>
              <a:rect b="b" l="l" r="r" t="t"/>
              <a:pathLst>
                <a:path extrusionOk="0" h="33071" w="33399">
                  <a:moveTo>
                    <a:pt x="33399" y="1"/>
                  </a:moveTo>
                  <a:lnTo>
                    <a:pt x="1885" y="1907"/>
                  </a:lnTo>
                  <a:cubicBezTo>
                    <a:pt x="1271" y="10323"/>
                    <a:pt x="636" y="18497"/>
                    <a:pt x="0" y="26912"/>
                  </a:cubicBezTo>
                  <a:cubicBezTo>
                    <a:pt x="5107" y="27088"/>
                    <a:pt x="10147" y="27000"/>
                    <a:pt x="15253" y="27197"/>
                  </a:cubicBezTo>
                  <a:cubicBezTo>
                    <a:pt x="15187" y="28578"/>
                    <a:pt x="15012" y="30112"/>
                    <a:pt x="14924" y="31515"/>
                  </a:cubicBezTo>
                  <a:cubicBezTo>
                    <a:pt x="20053" y="31975"/>
                    <a:pt x="25159" y="32610"/>
                    <a:pt x="30265" y="33071"/>
                  </a:cubicBezTo>
                  <a:cubicBezTo>
                    <a:pt x="32128" y="22135"/>
                    <a:pt x="33180" y="11068"/>
                    <a:pt x="33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0"/>
            <p:cNvSpPr/>
            <p:nvPr/>
          </p:nvSpPr>
          <p:spPr>
            <a:xfrm>
              <a:off x="1897625" y="2401025"/>
              <a:ext cx="104125" cy="494750"/>
            </a:xfrm>
            <a:custGeom>
              <a:rect b="b" l="l" r="r" t="t"/>
              <a:pathLst>
                <a:path extrusionOk="0" fill="none" h="19790" w="4165">
                  <a:moveTo>
                    <a:pt x="4164" y="0"/>
                  </a:moveTo>
                  <a:cubicBezTo>
                    <a:pt x="3507" y="6619"/>
                    <a:pt x="2871" y="13193"/>
                    <a:pt x="2214" y="19789"/>
                  </a:cubicBezTo>
                  <a:cubicBezTo>
                    <a:pt x="1513" y="19724"/>
                    <a:pt x="702" y="19658"/>
                    <a:pt x="1" y="1957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0"/>
            <p:cNvSpPr/>
            <p:nvPr/>
          </p:nvSpPr>
          <p:spPr>
            <a:xfrm>
              <a:off x="1530550" y="2804250"/>
              <a:ext cx="425725" cy="31800"/>
            </a:xfrm>
            <a:custGeom>
              <a:rect b="b" l="l" r="r" t="t"/>
              <a:pathLst>
                <a:path extrusionOk="0" fill="none" h="1272" w="17029">
                  <a:moveTo>
                    <a:pt x="17029" y="1272"/>
                  </a:moveTo>
                  <a:cubicBezTo>
                    <a:pt x="11374" y="855"/>
                    <a:pt x="5677" y="417"/>
                    <a:pt x="1" y="1"/>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0"/>
            <p:cNvSpPr/>
            <p:nvPr/>
          </p:nvSpPr>
          <p:spPr>
            <a:xfrm>
              <a:off x="1913525" y="2948350"/>
              <a:ext cx="373675" cy="13725"/>
            </a:xfrm>
            <a:custGeom>
              <a:rect b="b" l="l" r="r" t="t"/>
              <a:pathLst>
                <a:path extrusionOk="0" fill="none" h="549" w="14947">
                  <a:moveTo>
                    <a:pt x="14946" y="548"/>
                  </a:moveTo>
                  <a:cubicBezTo>
                    <a:pt x="9971" y="351"/>
                    <a:pt x="4975" y="197"/>
                    <a:pt x="0" y="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0"/>
            <p:cNvSpPr/>
            <p:nvPr/>
          </p:nvSpPr>
          <p:spPr>
            <a:xfrm>
              <a:off x="1574925" y="2356100"/>
              <a:ext cx="14275" cy="451475"/>
            </a:xfrm>
            <a:custGeom>
              <a:rect b="b" l="l" r="r" t="t"/>
              <a:pathLst>
                <a:path extrusionOk="0" fill="none" h="18059" w="571">
                  <a:moveTo>
                    <a:pt x="570" y="0"/>
                  </a:moveTo>
                  <a:cubicBezTo>
                    <a:pt x="395" y="6027"/>
                    <a:pt x="198" y="12031"/>
                    <a:pt x="1" y="18058"/>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0"/>
            <p:cNvSpPr/>
            <p:nvPr/>
          </p:nvSpPr>
          <p:spPr>
            <a:xfrm>
              <a:off x="1806675" y="1508525"/>
              <a:ext cx="452575" cy="757200"/>
            </a:xfrm>
            <a:custGeom>
              <a:rect b="b" l="l" r="r" t="t"/>
              <a:pathLst>
                <a:path extrusionOk="0" h="30288" w="18103">
                  <a:moveTo>
                    <a:pt x="7627" y="1"/>
                  </a:moveTo>
                  <a:cubicBezTo>
                    <a:pt x="5063" y="790"/>
                    <a:pt x="2543" y="1337"/>
                    <a:pt x="1" y="2104"/>
                  </a:cubicBezTo>
                  <a:cubicBezTo>
                    <a:pt x="110" y="11484"/>
                    <a:pt x="176" y="20886"/>
                    <a:pt x="286" y="30287"/>
                  </a:cubicBezTo>
                  <a:lnTo>
                    <a:pt x="18103" y="28687"/>
                  </a:lnTo>
                  <a:cubicBezTo>
                    <a:pt x="17314" y="20250"/>
                    <a:pt x="16568" y="11703"/>
                    <a:pt x="15736" y="3310"/>
                  </a:cubicBezTo>
                  <a:lnTo>
                    <a:pt x="10805" y="921"/>
                  </a:lnTo>
                  <a:cubicBezTo>
                    <a:pt x="10507" y="1351"/>
                    <a:pt x="9998" y="1556"/>
                    <a:pt x="9465" y="1556"/>
                  </a:cubicBezTo>
                  <a:cubicBezTo>
                    <a:pt x="9291" y="1556"/>
                    <a:pt x="9115" y="1534"/>
                    <a:pt x="8942" y="1491"/>
                  </a:cubicBezTo>
                  <a:cubicBezTo>
                    <a:pt x="8263" y="1316"/>
                    <a:pt x="7715" y="702"/>
                    <a:pt x="76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0"/>
            <p:cNvSpPr/>
            <p:nvPr/>
          </p:nvSpPr>
          <p:spPr>
            <a:xfrm>
              <a:off x="1917350" y="1539750"/>
              <a:ext cx="192875" cy="84400"/>
            </a:xfrm>
            <a:custGeom>
              <a:rect b="b" l="l" r="r" t="t"/>
              <a:pathLst>
                <a:path extrusionOk="0" fill="none" h="3376" w="7715">
                  <a:moveTo>
                    <a:pt x="7715" y="439"/>
                  </a:moveTo>
                  <a:cubicBezTo>
                    <a:pt x="7715" y="1447"/>
                    <a:pt x="6948" y="2302"/>
                    <a:pt x="6049" y="2762"/>
                  </a:cubicBezTo>
                  <a:cubicBezTo>
                    <a:pt x="4931" y="3332"/>
                    <a:pt x="3529" y="3376"/>
                    <a:pt x="2345" y="2850"/>
                  </a:cubicBezTo>
                  <a:cubicBezTo>
                    <a:pt x="1206" y="2324"/>
                    <a:pt x="307" y="1250"/>
                    <a:pt x="1" y="1"/>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0"/>
            <p:cNvSpPr/>
            <p:nvPr/>
          </p:nvSpPr>
          <p:spPr>
            <a:xfrm>
              <a:off x="1348100" y="1545775"/>
              <a:ext cx="470650" cy="837175"/>
            </a:xfrm>
            <a:custGeom>
              <a:rect b="b" l="l" r="r" t="t"/>
              <a:pathLst>
                <a:path extrusionOk="0" h="33487" w="18826">
                  <a:moveTo>
                    <a:pt x="18826" y="1"/>
                  </a:moveTo>
                  <a:lnTo>
                    <a:pt x="18826" y="1"/>
                  </a:lnTo>
                  <a:cubicBezTo>
                    <a:pt x="16832" y="395"/>
                    <a:pt x="14881" y="724"/>
                    <a:pt x="12887" y="1097"/>
                  </a:cubicBezTo>
                  <a:cubicBezTo>
                    <a:pt x="13435" y="1382"/>
                    <a:pt x="13851" y="1666"/>
                    <a:pt x="14399" y="1929"/>
                  </a:cubicBezTo>
                  <a:cubicBezTo>
                    <a:pt x="12777" y="2433"/>
                    <a:pt x="11353" y="3288"/>
                    <a:pt x="10082" y="4450"/>
                  </a:cubicBezTo>
                  <a:cubicBezTo>
                    <a:pt x="7671" y="6641"/>
                    <a:pt x="5633" y="9380"/>
                    <a:pt x="3441" y="11813"/>
                  </a:cubicBezTo>
                  <a:cubicBezTo>
                    <a:pt x="2477" y="12887"/>
                    <a:pt x="1403" y="13895"/>
                    <a:pt x="812" y="15188"/>
                  </a:cubicBezTo>
                  <a:cubicBezTo>
                    <a:pt x="176" y="16459"/>
                    <a:pt x="1" y="18059"/>
                    <a:pt x="702" y="19308"/>
                  </a:cubicBezTo>
                  <a:cubicBezTo>
                    <a:pt x="1403" y="20579"/>
                    <a:pt x="2850" y="21324"/>
                    <a:pt x="4318" y="21478"/>
                  </a:cubicBezTo>
                  <a:cubicBezTo>
                    <a:pt x="4612" y="21513"/>
                    <a:pt x="4907" y="21529"/>
                    <a:pt x="5201" y="21529"/>
                  </a:cubicBezTo>
                  <a:cubicBezTo>
                    <a:pt x="6352" y="21529"/>
                    <a:pt x="7501" y="21288"/>
                    <a:pt x="8635" y="21061"/>
                  </a:cubicBezTo>
                  <a:lnTo>
                    <a:pt x="8635" y="21061"/>
                  </a:lnTo>
                  <a:cubicBezTo>
                    <a:pt x="8022" y="25203"/>
                    <a:pt x="7518" y="29345"/>
                    <a:pt x="6882" y="33487"/>
                  </a:cubicBezTo>
                  <a:lnTo>
                    <a:pt x="18694" y="32523"/>
                  </a:lnTo>
                  <a:cubicBezTo>
                    <a:pt x="18738" y="21675"/>
                    <a:pt x="18782" y="10849"/>
                    <a:pt x="188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0"/>
            <p:cNvSpPr/>
            <p:nvPr/>
          </p:nvSpPr>
          <p:spPr>
            <a:xfrm>
              <a:off x="1701500" y="1592900"/>
              <a:ext cx="102475" cy="757200"/>
            </a:xfrm>
            <a:custGeom>
              <a:rect b="b" l="l" r="r" t="t"/>
              <a:pathLst>
                <a:path extrusionOk="0" fill="none" h="30288" w="4099">
                  <a:moveTo>
                    <a:pt x="0" y="1"/>
                  </a:moveTo>
                  <a:cubicBezTo>
                    <a:pt x="1381" y="943"/>
                    <a:pt x="2739" y="1863"/>
                    <a:pt x="4098" y="2784"/>
                  </a:cubicBezTo>
                  <a:cubicBezTo>
                    <a:pt x="3923" y="11988"/>
                    <a:pt x="3704" y="21083"/>
                    <a:pt x="3550" y="30287"/>
                  </a:cubicBezTo>
                </a:path>
              </a:pathLst>
            </a:custGeom>
            <a:noFill/>
            <a:ln cap="rnd" cmpd="sng" w="87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0"/>
            <p:cNvSpPr/>
            <p:nvPr/>
          </p:nvSpPr>
          <p:spPr>
            <a:xfrm>
              <a:off x="1752450" y="2006550"/>
              <a:ext cx="25775" cy="26325"/>
            </a:xfrm>
            <a:custGeom>
              <a:rect b="b" l="l" r="r" t="t"/>
              <a:pathLst>
                <a:path extrusionOk="0" fill="none" h="1053" w="1031">
                  <a:moveTo>
                    <a:pt x="0" y="526"/>
                  </a:moveTo>
                  <a:cubicBezTo>
                    <a:pt x="0" y="241"/>
                    <a:pt x="219" y="0"/>
                    <a:pt x="526" y="0"/>
                  </a:cubicBezTo>
                  <a:cubicBezTo>
                    <a:pt x="789" y="0"/>
                    <a:pt x="1030" y="220"/>
                    <a:pt x="1030" y="526"/>
                  </a:cubicBezTo>
                  <a:cubicBezTo>
                    <a:pt x="1030" y="789"/>
                    <a:pt x="811" y="1052"/>
                    <a:pt x="526" y="1052"/>
                  </a:cubicBezTo>
                  <a:cubicBezTo>
                    <a:pt x="241" y="1030"/>
                    <a:pt x="0" y="789"/>
                    <a:pt x="0" y="526"/>
                  </a:cubicBezTo>
                  <a:close/>
                </a:path>
              </a:pathLst>
            </a:custGeom>
            <a:noFill/>
            <a:ln cap="rnd" cmpd="sng" w="87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0"/>
            <p:cNvSpPr/>
            <p:nvPr/>
          </p:nvSpPr>
          <p:spPr>
            <a:xfrm>
              <a:off x="1752450" y="2082700"/>
              <a:ext cx="25775" cy="26325"/>
            </a:xfrm>
            <a:custGeom>
              <a:rect b="b" l="l" r="r" t="t"/>
              <a:pathLst>
                <a:path extrusionOk="0" fill="none" h="1053" w="1031">
                  <a:moveTo>
                    <a:pt x="0" y="527"/>
                  </a:moveTo>
                  <a:cubicBezTo>
                    <a:pt x="0" y="242"/>
                    <a:pt x="219" y="1"/>
                    <a:pt x="526" y="1"/>
                  </a:cubicBezTo>
                  <a:cubicBezTo>
                    <a:pt x="789" y="1"/>
                    <a:pt x="1030" y="220"/>
                    <a:pt x="1030" y="527"/>
                  </a:cubicBezTo>
                  <a:cubicBezTo>
                    <a:pt x="1030" y="790"/>
                    <a:pt x="811" y="1052"/>
                    <a:pt x="526" y="1052"/>
                  </a:cubicBezTo>
                  <a:cubicBezTo>
                    <a:pt x="241" y="1052"/>
                    <a:pt x="0" y="833"/>
                    <a:pt x="0" y="527"/>
                  </a:cubicBezTo>
                  <a:close/>
                </a:path>
              </a:pathLst>
            </a:custGeom>
            <a:noFill/>
            <a:ln cap="rnd" cmpd="sng" w="87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0"/>
            <p:cNvSpPr/>
            <p:nvPr/>
          </p:nvSpPr>
          <p:spPr>
            <a:xfrm>
              <a:off x="1752450" y="2162700"/>
              <a:ext cx="25775" cy="26325"/>
            </a:xfrm>
            <a:custGeom>
              <a:rect b="b" l="l" r="r" t="t"/>
              <a:pathLst>
                <a:path extrusionOk="0" fill="none" h="1053" w="1031">
                  <a:moveTo>
                    <a:pt x="0" y="526"/>
                  </a:moveTo>
                  <a:cubicBezTo>
                    <a:pt x="0" y="263"/>
                    <a:pt x="219" y="0"/>
                    <a:pt x="526" y="0"/>
                  </a:cubicBezTo>
                  <a:cubicBezTo>
                    <a:pt x="789" y="0"/>
                    <a:pt x="1030" y="219"/>
                    <a:pt x="1030" y="526"/>
                  </a:cubicBezTo>
                  <a:cubicBezTo>
                    <a:pt x="1030" y="811"/>
                    <a:pt x="811" y="1052"/>
                    <a:pt x="526" y="1052"/>
                  </a:cubicBezTo>
                  <a:cubicBezTo>
                    <a:pt x="241" y="1052"/>
                    <a:pt x="0" y="811"/>
                    <a:pt x="0" y="526"/>
                  </a:cubicBezTo>
                  <a:close/>
                </a:path>
              </a:pathLst>
            </a:custGeom>
            <a:noFill/>
            <a:ln cap="rnd" cmpd="sng" w="87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0"/>
            <p:cNvSpPr/>
            <p:nvPr/>
          </p:nvSpPr>
          <p:spPr>
            <a:xfrm>
              <a:off x="1662050" y="1617550"/>
              <a:ext cx="21925" cy="175350"/>
            </a:xfrm>
            <a:custGeom>
              <a:rect b="b" l="l" r="r" t="t"/>
              <a:pathLst>
                <a:path extrusionOk="0" fill="none" h="7014" w="877">
                  <a:moveTo>
                    <a:pt x="0" y="1"/>
                  </a:moveTo>
                  <a:cubicBezTo>
                    <a:pt x="307" y="2346"/>
                    <a:pt x="570" y="4691"/>
                    <a:pt x="877" y="7014"/>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0"/>
            <p:cNvSpPr/>
            <p:nvPr/>
          </p:nvSpPr>
          <p:spPr>
            <a:xfrm>
              <a:off x="2190750" y="1562775"/>
              <a:ext cx="219175" cy="841000"/>
            </a:xfrm>
            <a:custGeom>
              <a:rect b="b" l="l" r="r" t="t"/>
              <a:pathLst>
                <a:path extrusionOk="0" h="33640" w="8767">
                  <a:moveTo>
                    <a:pt x="0" y="0"/>
                  </a:moveTo>
                  <a:lnTo>
                    <a:pt x="0" y="0"/>
                  </a:lnTo>
                  <a:cubicBezTo>
                    <a:pt x="811" y="10826"/>
                    <a:pt x="1666" y="21630"/>
                    <a:pt x="2498" y="32434"/>
                  </a:cubicBezTo>
                  <a:cubicBezTo>
                    <a:pt x="4252" y="32873"/>
                    <a:pt x="6224" y="33201"/>
                    <a:pt x="7977" y="33640"/>
                  </a:cubicBezTo>
                  <a:lnTo>
                    <a:pt x="8766" y="6115"/>
                  </a:lnTo>
                  <a:cubicBezTo>
                    <a:pt x="7473" y="4383"/>
                    <a:pt x="5479" y="3003"/>
                    <a:pt x="3397" y="2455"/>
                  </a:cubicBezTo>
                  <a:cubicBezTo>
                    <a:pt x="3813" y="2257"/>
                    <a:pt x="4252" y="2038"/>
                    <a:pt x="4646" y="1841"/>
                  </a:cubicBezTo>
                  <a:cubicBezTo>
                    <a:pt x="3156" y="1162"/>
                    <a:pt x="1512" y="702"/>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0"/>
            <p:cNvSpPr/>
            <p:nvPr/>
          </p:nvSpPr>
          <p:spPr>
            <a:xfrm>
              <a:off x="2212100" y="1625775"/>
              <a:ext cx="71800" cy="749525"/>
            </a:xfrm>
            <a:custGeom>
              <a:rect b="b" l="l" r="r" t="t"/>
              <a:pathLst>
                <a:path extrusionOk="0" fill="none" h="29981" w="2872">
                  <a:moveTo>
                    <a:pt x="2740" y="0"/>
                  </a:moveTo>
                  <a:cubicBezTo>
                    <a:pt x="1820" y="592"/>
                    <a:pt x="1" y="1754"/>
                    <a:pt x="1" y="1754"/>
                  </a:cubicBezTo>
                  <a:lnTo>
                    <a:pt x="2872" y="29980"/>
                  </a:ln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0"/>
            <p:cNvSpPr/>
            <p:nvPr/>
          </p:nvSpPr>
          <p:spPr>
            <a:xfrm>
              <a:off x="2322225" y="1644950"/>
              <a:ext cx="1125" cy="87675"/>
            </a:xfrm>
            <a:custGeom>
              <a:rect b="b" l="l" r="r" t="t"/>
              <a:pathLst>
                <a:path extrusionOk="0" fill="none" h="3507" w="45">
                  <a:moveTo>
                    <a:pt x="45" y="0"/>
                  </a:moveTo>
                  <a:cubicBezTo>
                    <a:pt x="23" y="1184"/>
                    <a:pt x="23" y="2345"/>
                    <a:pt x="1" y="3507"/>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0"/>
            <p:cNvSpPr/>
            <p:nvPr/>
          </p:nvSpPr>
          <p:spPr>
            <a:xfrm>
              <a:off x="1500975" y="1502675"/>
              <a:ext cx="931400" cy="1139900"/>
            </a:xfrm>
            <a:custGeom>
              <a:rect b="b" l="l" r="r" t="t"/>
              <a:pathLst>
                <a:path extrusionOk="0" h="45596" w="37256">
                  <a:moveTo>
                    <a:pt x="15056" y="0"/>
                  </a:moveTo>
                  <a:cubicBezTo>
                    <a:pt x="14955" y="0"/>
                    <a:pt x="14850" y="26"/>
                    <a:pt x="14749" y="81"/>
                  </a:cubicBezTo>
                  <a:cubicBezTo>
                    <a:pt x="13478" y="848"/>
                    <a:pt x="11506" y="2558"/>
                    <a:pt x="12141" y="5034"/>
                  </a:cubicBezTo>
                  <a:cubicBezTo>
                    <a:pt x="12141" y="5034"/>
                    <a:pt x="10059" y="1747"/>
                    <a:pt x="7999" y="936"/>
                  </a:cubicBezTo>
                  <a:cubicBezTo>
                    <a:pt x="7921" y="903"/>
                    <a:pt x="7844" y="887"/>
                    <a:pt x="7769" y="887"/>
                  </a:cubicBezTo>
                  <a:cubicBezTo>
                    <a:pt x="7401" y="887"/>
                    <a:pt x="7105" y="1255"/>
                    <a:pt x="7232" y="1637"/>
                  </a:cubicBezTo>
                  <a:cubicBezTo>
                    <a:pt x="7670" y="3062"/>
                    <a:pt x="8788" y="5757"/>
                    <a:pt x="11023" y="6393"/>
                  </a:cubicBezTo>
                  <a:cubicBezTo>
                    <a:pt x="11023" y="6393"/>
                    <a:pt x="9665" y="11455"/>
                    <a:pt x="5545" y="16298"/>
                  </a:cubicBezTo>
                  <a:cubicBezTo>
                    <a:pt x="1403" y="21142"/>
                    <a:pt x="0" y="26138"/>
                    <a:pt x="3375" y="32406"/>
                  </a:cubicBezTo>
                  <a:cubicBezTo>
                    <a:pt x="6611" y="38416"/>
                    <a:pt x="7752" y="45595"/>
                    <a:pt x="20806" y="45595"/>
                  </a:cubicBezTo>
                  <a:cubicBezTo>
                    <a:pt x="21365" y="45595"/>
                    <a:pt x="21947" y="45582"/>
                    <a:pt x="22551" y="45555"/>
                  </a:cubicBezTo>
                  <a:cubicBezTo>
                    <a:pt x="37256" y="44897"/>
                    <a:pt x="32982" y="26357"/>
                    <a:pt x="28029" y="20550"/>
                  </a:cubicBezTo>
                  <a:cubicBezTo>
                    <a:pt x="23055" y="14764"/>
                    <a:pt x="12623" y="10184"/>
                    <a:pt x="13324" y="6108"/>
                  </a:cubicBezTo>
                  <a:cubicBezTo>
                    <a:pt x="13324" y="6108"/>
                    <a:pt x="15319" y="3566"/>
                    <a:pt x="15647" y="651"/>
                  </a:cubicBezTo>
                  <a:cubicBezTo>
                    <a:pt x="15681" y="280"/>
                    <a:pt x="15391" y="0"/>
                    <a:pt x="15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0"/>
            <p:cNvSpPr/>
            <p:nvPr/>
          </p:nvSpPr>
          <p:spPr>
            <a:xfrm>
              <a:off x="1601225" y="2199950"/>
              <a:ext cx="464075" cy="414225"/>
            </a:xfrm>
            <a:custGeom>
              <a:rect b="b" l="l" r="r" t="t"/>
              <a:pathLst>
                <a:path extrusionOk="0" fill="none" h="16569" w="18563">
                  <a:moveTo>
                    <a:pt x="1" y="0"/>
                  </a:moveTo>
                  <a:cubicBezTo>
                    <a:pt x="1" y="0"/>
                    <a:pt x="2806" y="16568"/>
                    <a:pt x="18563" y="15998"/>
                  </a:cubicBezTo>
                </a:path>
              </a:pathLst>
            </a:custGeom>
            <a:noFill/>
            <a:ln cap="rnd" cmpd="sng" w="76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0"/>
            <p:cNvSpPr/>
            <p:nvPr/>
          </p:nvSpPr>
          <p:spPr>
            <a:xfrm>
              <a:off x="1778200" y="1625775"/>
              <a:ext cx="54800" cy="54800"/>
            </a:xfrm>
            <a:custGeom>
              <a:rect b="b" l="l" r="r" t="t"/>
              <a:pathLst>
                <a:path extrusionOk="0" h="2192" w="2192">
                  <a:moveTo>
                    <a:pt x="1096" y="0"/>
                  </a:moveTo>
                  <a:cubicBezTo>
                    <a:pt x="504" y="0"/>
                    <a:pt x="0" y="505"/>
                    <a:pt x="0" y="1096"/>
                  </a:cubicBezTo>
                  <a:cubicBezTo>
                    <a:pt x="0" y="1710"/>
                    <a:pt x="504" y="2192"/>
                    <a:pt x="1096" y="2192"/>
                  </a:cubicBezTo>
                  <a:cubicBezTo>
                    <a:pt x="1710" y="2192"/>
                    <a:pt x="2192" y="1710"/>
                    <a:pt x="2192" y="1096"/>
                  </a:cubicBezTo>
                  <a:cubicBezTo>
                    <a:pt x="2192" y="505"/>
                    <a:pt x="1710" y="0"/>
                    <a:pt x="1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0"/>
            <p:cNvSpPr/>
            <p:nvPr/>
          </p:nvSpPr>
          <p:spPr>
            <a:xfrm>
              <a:off x="1641775" y="1651525"/>
              <a:ext cx="299150" cy="324375"/>
            </a:xfrm>
            <a:custGeom>
              <a:rect b="b" l="l" r="r" t="t"/>
              <a:pathLst>
                <a:path extrusionOk="0" h="12975" w="11966">
                  <a:moveTo>
                    <a:pt x="8810" y="0"/>
                  </a:moveTo>
                  <a:cubicBezTo>
                    <a:pt x="7429" y="329"/>
                    <a:pt x="6180" y="1118"/>
                    <a:pt x="4997" y="1863"/>
                  </a:cubicBezTo>
                  <a:cubicBezTo>
                    <a:pt x="3353" y="2893"/>
                    <a:pt x="1688" y="3945"/>
                    <a:pt x="0" y="4997"/>
                  </a:cubicBezTo>
                  <a:lnTo>
                    <a:pt x="3046" y="12974"/>
                  </a:lnTo>
                  <a:cubicBezTo>
                    <a:pt x="3397" y="12404"/>
                    <a:pt x="4011" y="12076"/>
                    <a:pt x="4602" y="11835"/>
                  </a:cubicBezTo>
                  <a:cubicBezTo>
                    <a:pt x="5216" y="11572"/>
                    <a:pt x="5874" y="11440"/>
                    <a:pt x="6465" y="11199"/>
                  </a:cubicBezTo>
                  <a:cubicBezTo>
                    <a:pt x="7429" y="10805"/>
                    <a:pt x="7999" y="9775"/>
                    <a:pt x="8942" y="9336"/>
                  </a:cubicBezTo>
                  <a:cubicBezTo>
                    <a:pt x="9270" y="9161"/>
                    <a:pt x="9599" y="9029"/>
                    <a:pt x="9928" y="8876"/>
                  </a:cubicBezTo>
                  <a:cubicBezTo>
                    <a:pt x="10191" y="8723"/>
                    <a:pt x="10476" y="8613"/>
                    <a:pt x="10695" y="8394"/>
                  </a:cubicBezTo>
                  <a:cubicBezTo>
                    <a:pt x="10914" y="8175"/>
                    <a:pt x="11045" y="7890"/>
                    <a:pt x="10958" y="7583"/>
                  </a:cubicBezTo>
                  <a:cubicBezTo>
                    <a:pt x="10921" y="7343"/>
                    <a:pt x="10621" y="7119"/>
                    <a:pt x="10370" y="7119"/>
                  </a:cubicBezTo>
                  <a:cubicBezTo>
                    <a:pt x="10322" y="7119"/>
                    <a:pt x="10276" y="7127"/>
                    <a:pt x="10235" y="7145"/>
                  </a:cubicBezTo>
                  <a:cubicBezTo>
                    <a:pt x="10498" y="7035"/>
                    <a:pt x="10761" y="6816"/>
                    <a:pt x="11045" y="6728"/>
                  </a:cubicBezTo>
                  <a:cubicBezTo>
                    <a:pt x="11484" y="6619"/>
                    <a:pt x="11856" y="6246"/>
                    <a:pt x="11900" y="5764"/>
                  </a:cubicBezTo>
                  <a:cubicBezTo>
                    <a:pt x="11966" y="5304"/>
                    <a:pt x="11703" y="4778"/>
                    <a:pt x="11308" y="4559"/>
                  </a:cubicBezTo>
                  <a:cubicBezTo>
                    <a:pt x="11615" y="4383"/>
                    <a:pt x="11856" y="4011"/>
                    <a:pt x="11878" y="3638"/>
                  </a:cubicBezTo>
                  <a:cubicBezTo>
                    <a:pt x="11900" y="3244"/>
                    <a:pt x="11703" y="2784"/>
                    <a:pt x="11418" y="2543"/>
                  </a:cubicBezTo>
                  <a:cubicBezTo>
                    <a:pt x="11550" y="2433"/>
                    <a:pt x="11615" y="2236"/>
                    <a:pt x="11593" y="2039"/>
                  </a:cubicBezTo>
                  <a:cubicBezTo>
                    <a:pt x="11571" y="1863"/>
                    <a:pt x="11462" y="1688"/>
                    <a:pt x="11308" y="1600"/>
                  </a:cubicBezTo>
                  <a:cubicBezTo>
                    <a:pt x="10454" y="1140"/>
                    <a:pt x="9621" y="505"/>
                    <a:pt x="8810" y="0"/>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0"/>
            <p:cNvSpPr/>
            <p:nvPr/>
          </p:nvSpPr>
          <p:spPr>
            <a:xfrm>
              <a:off x="1830250" y="1715625"/>
              <a:ext cx="99725" cy="6050"/>
            </a:xfrm>
            <a:custGeom>
              <a:rect b="b" l="l" r="r" t="t"/>
              <a:pathLst>
                <a:path extrusionOk="0" fill="none" h="242" w="3989">
                  <a:moveTo>
                    <a:pt x="3989" y="1"/>
                  </a:moveTo>
                  <a:cubicBezTo>
                    <a:pt x="2674" y="88"/>
                    <a:pt x="1315" y="176"/>
                    <a:pt x="0" y="242"/>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0"/>
            <p:cNvSpPr/>
            <p:nvPr/>
          </p:nvSpPr>
          <p:spPr>
            <a:xfrm>
              <a:off x="1829700" y="1767125"/>
              <a:ext cx="95900" cy="16450"/>
            </a:xfrm>
            <a:custGeom>
              <a:rect b="b" l="l" r="r" t="t"/>
              <a:pathLst>
                <a:path extrusionOk="0" fill="none" h="658" w="3836">
                  <a:moveTo>
                    <a:pt x="3835" y="1"/>
                  </a:moveTo>
                  <a:cubicBezTo>
                    <a:pt x="2542" y="220"/>
                    <a:pt x="1293" y="439"/>
                    <a:pt x="0" y="658"/>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0"/>
            <p:cNvSpPr/>
            <p:nvPr/>
          </p:nvSpPr>
          <p:spPr>
            <a:xfrm>
              <a:off x="1864200" y="1702475"/>
              <a:ext cx="19200" cy="14825"/>
            </a:xfrm>
            <a:custGeom>
              <a:rect b="b" l="l" r="r" t="t"/>
              <a:pathLst>
                <a:path extrusionOk="0" fill="none" h="593" w="768">
                  <a:moveTo>
                    <a:pt x="1" y="1"/>
                  </a:moveTo>
                  <a:cubicBezTo>
                    <a:pt x="242" y="198"/>
                    <a:pt x="505" y="395"/>
                    <a:pt x="768" y="592"/>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0"/>
            <p:cNvSpPr/>
            <p:nvPr/>
          </p:nvSpPr>
          <p:spPr>
            <a:xfrm>
              <a:off x="1826950" y="1825200"/>
              <a:ext cx="76725" cy="24125"/>
            </a:xfrm>
            <a:custGeom>
              <a:rect b="b" l="l" r="r" t="t"/>
              <a:pathLst>
                <a:path extrusionOk="0" fill="none" h="965" w="3069">
                  <a:moveTo>
                    <a:pt x="3069" y="1"/>
                  </a:moveTo>
                  <a:cubicBezTo>
                    <a:pt x="2061" y="329"/>
                    <a:pt x="1009" y="658"/>
                    <a:pt x="1" y="965"/>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0"/>
            <p:cNvSpPr/>
            <p:nvPr/>
          </p:nvSpPr>
          <p:spPr>
            <a:xfrm>
              <a:off x="1353050" y="1740275"/>
              <a:ext cx="386825" cy="386425"/>
            </a:xfrm>
            <a:custGeom>
              <a:rect b="b" l="l" r="r" t="t"/>
              <a:pathLst>
                <a:path extrusionOk="0" h="15457" w="15473">
                  <a:moveTo>
                    <a:pt x="11856" y="1"/>
                  </a:moveTo>
                  <a:cubicBezTo>
                    <a:pt x="8985" y="1666"/>
                    <a:pt x="6136" y="3310"/>
                    <a:pt x="3287" y="4953"/>
                  </a:cubicBezTo>
                  <a:cubicBezTo>
                    <a:pt x="1556" y="5940"/>
                    <a:pt x="219" y="7781"/>
                    <a:pt x="110" y="9753"/>
                  </a:cubicBezTo>
                  <a:cubicBezTo>
                    <a:pt x="0" y="11725"/>
                    <a:pt x="986" y="13785"/>
                    <a:pt x="2696" y="14815"/>
                  </a:cubicBezTo>
                  <a:cubicBezTo>
                    <a:pt x="3415" y="15263"/>
                    <a:pt x="4241" y="15457"/>
                    <a:pt x="5087" y="15457"/>
                  </a:cubicBezTo>
                  <a:cubicBezTo>
                    <a:pt x="6226" y="15457"/>
                    <a:pt x="7400" y="15106"/>
                    <a:pt x="8394" y="14552"/>
                  </a:cubicBezTo>
                  <a:cubicBezTo>
                    <a:pt x="10804" y="13172"/>
                    <a:pt x="13237" y="11572"/>
                    <a:pt x="15472" y="9928"/>
                  </a:cubicBezTo>
                  <a:cubicBezTo>
                    <a:pt x="14311" y="6597"/>
                    <a:pt x="13061" y="3288"/>
                    <a:pt x="118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0"/>
            <p:cNvSpPr/>
            <p:nvPr/>
          </p:nvSpPr>
          <p:spPr>
            <a:xfrm>
              <a:off x="1425350" y="1740825"/>
              <a:ext cx="221375" cy="125500"/>
            </a:xfrm>
            <a:custGeom>
              <a:rect b="b" l="l" r="r" t="t"/>
              <a:pathLst>
                <a:path extrusionOk="0" fill="none" h="5020" w="8855">
                  <a:moveTo>
                    <a:pt x="8855" y="1"/>
                  </a:moveTo>
                  <a:cubicBezTo>
                    <a:pt x="5896" y="1688"/>
                    <a:pt x="2981" y="3354"/>
                    <a:pt x="1" y="5019"/>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0"/>
            <p:cNvSpPr/>
            <p:nvPr/>
          </p:nvSpPr>
          <p:spPr>
            <a:xfrm>
              <a:off x="1555200" y="1989575"/>
              <a:ext cx="184125" cy="120000"/>
            </a:xfrm>
            <a:custGeom>
              <a:rect b="b" l="l" r="r" t="t"/>
              <a:pathLst>
                <a:path extrusionOk="0" fill="none" h="4800" w="7365">
                  <a:moveTo>
                    <a:pt x="7364" y="0"/>
                  </a:moveTo>
                  <a:lnTo>
                    <a:pt x="636" y="4449"/>
                  </a:lnTo>
                  <a:cubicBezTo>
                    <a:pt x="439" y="4580"/>
                    <a:pt x="220" y="4668"/>
                    <a:pt x="1" y="4799"/>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0"/>
            <p:cNvSpPr/>
            <p:nvPr/>
          </p:nvSpPr>
          <p:spPr>
            <a:xfrm>
              <a:off x="1584800" y="1780825"/>
              <a:ext cx="116725" cy="233425"/>
            </a:xfrm>
            <a:custGeom>
              <a:rect b="b" l="l" r="r" t="t"/>
              <a:pathLst>
                <a:path extrusionOk="0" fill="none" h="9337" w="4669">
                  <a:moveTo>
                    <a:pt x="0" y="0"/>
                  </a:moveTo>
                  <a:cubicBezTo>
                    <a:pt x="1556" y="3112"/>
                    <a:pt x="3112" y="6224"/>
                    <a:pt x="4668" y="9336"/>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0"/>
            <p:cNvSpPr/>
            <p:nvPr/>
          </p:nvSpPr>
          <p:spPr>
            <a:xfrm>
              <a:off x="2383050" y="1716175"/>
              <a:ext cx="293125" cy="804850"/>
            </a:xfrm>
            <a:custGeom>
              <a:rect b="b" l="l" r="r" t="t"/>
              <a:pathLst>
                <a:path extrusionOk="0" h="32194" w="11725">
                  <a:moveTo>
                    <a:pt x="1074" y="0"/>
                  </a:moveTo>
                  <a:lnTo>
                    <a:pt x="0" y="27504"/>
                  </a:lnTo>
                  <a:lnTo>
                    <a:pt x="3507" y="32194"/>
                  </a:lnTo>
                  <a:lnTo>
                    <a:pt x="11725" y="27723"/>
                  </a:lnTo>
                  <a:lnTo>
                    <a:pt x="9270" y="22113"/>
                  </a:lnTo>
                  <a:cubicBezTo>
                    <a:pt x="4471" y="12645"/>
                    <a:pt x="1074" y="0"/>
                    <a:pt x="1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0"/>
            <p:cNvSpPr/>
            <p:nvPr/>
          </p:nvSpPr>
          <p:spPr>
            <a:xfrm>
              <a:off x="2349625" y="1825200"/>
              <a:ext cx="33450" cy="579125"/>
            </a:xfrm>
            <a:custGeom>
              <a:rect b="b" l="l" r="r" t="t"/>
              <a:pathLst>
                <a:path extrusionOk="0" fill="none" h="23165" w="1338">
                  <a:moveTo>
                    <a:pt x="1337" y="23165"/>
                  </a:moveTo>
                  <a:lnTo>
                    <a:pt x="1" y="1"/>
                  </a:ln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0"/>
            <p:cNvSpPr/>
            <p:nvPr/>
          </p:nvSpPr>
          <p:spPr>
            <a:xfrm>
              <a:off x="2449350" y="2372525"/>
              <a:ext cx="207100" cy="120550"/>
            </a:xfrm>
            <a:custGeom>
              <a:rect b="b" l="l" r="r" t="t"/>
              <a:pathLst>
                <a:path extrusionOk="0" fill="none" h="4822" w="8284">
                  <a:moveTo>
                    <a:pt x="0" y="4822"/>
                  </a:moveTo>
                  <a:lnTo>
                    <a:pt x="8284" y="1"/>
                  </a:ln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0"/>
            <p:cNvSpPr/>
            <p:nvPr/>
          </p:nvSpPr>
          <p:spPr>
            <a:xfrm>
              <a:off x="2552875" y="2133650"/>
              <a:ext cx="123850" cy="275050"/>
            </a:xfrm>
            <a:custGeom>
              <a:rect b="b" l="l" r="r" t="t"/>
              <a:pathLst>
                <a:path extrusionOk="0" fill="none" h="11002" w="4954">
                  <a:moveTo>
                    <a:pt x="1" y="1"/>
                  </a:moveTo>
                  <a:lnTo>
                    <a:pt x="4954" y="11002"/>
                  </a:ln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0"/>
            <p:cNvSpPr/>
            <p:nvPr/>
          </p:nvSpPr>
          <p:spPr>
            <a:xfrm>
              <a:off x="1991325" y="1368275"/>
              <a:ext cx="13700" cy="75075"/>
            </a:xfrm>
            <a:custGeom>
              <a:rect b="b" l="l" r="r" t="t"/>
              <a:pathLst>
                <a:path extrusionOk="0" fill="none" h="3003" w="548">
                  <a:moveTo>
                    <a:pt x="0" y="0"/>
                  </a:moveTo>
                  <a:cubicBezTo>
                    <a:pt x="88" y="1030"/>
                    <a:pt x="241" y="2039"/>
                    <a:pt x="548" y="3003"/>
                  </a:cubicBezTo>
                </a:path>
              </a:pathLst>
            </a:custGeom>
            <a:noFill/>
            <a:ln cap="rnd" cmpd="sng" w="54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0"/>
            <p:cNvSpPr/>
            <p:nvPr/>
          </p:nvSpPr>
          <p:spPr>
            <a:xfrm>
              <a:off x="1998425" y="1340275"/>
              <a:ext cx="135350" cy="139800"/>
            </a:xfrm>
            <a:custGeom>
              <a:rect b="b" l="l" r="r" t="t"/>
              <a:pathLst>
                <a:path extrusionOk="0" h="5592" w="5414">
                  <a:moveTo>
                    <a:pt x="3127" y="0"/>
                  </a:moveTo>
                  <a:cubicBezTo>
                    <a:pt x="3107" y="0"/>
                    <a:pt x="3088" y="1"/>
                    <a:pt x="3069" y="3"/>
                  </a:cubicBezTo>
                  <a:cubicBezTo>
                    <a:pt x="2784" y="25"/>
                    <a:pt x="2521" y="222"/>
                    <a:pt x="2412" y="507"/>
                  </a:cubicBezTo>
                  <a:cubicBezTo>
                    <a:pt x="2267" y="308"/>
                    <a:pt x="2017" y="183"/>
                    <a:pt x="1786" y="183"/>
                  </a:cubicBezTo>
                  <a:cubicBezTo>
                    <a:pt x="1738" y="183"/>
                    <a:pt x="1690" y="189"/>
                    <a:pt x="1645" y="200"/>
                  </a:cubicBezTo>
                  <a:cubicBezTo>
                    <a:pt x="1360" y="244"/>
                    <a:pt x="1119" y="507"/>
                    <a:pt x="1053" y="770"/>
                  </a:cubicBezTo>
                  <a:cubicBezTo>
                    <a:pt x="949" y="666"/>
                    <a:pt x="805" y="616"/>
                    <a:pt x="659" y="616"/>
                  </a:cubicBezTo>
                  <a:cubicBezTo>
                    <a:pt x="499" y="616"/>
                    <a:pt x="335" y="677"/>
                    <a:pt x="220" y="792"/>
                  </a:cubicBezTo>
                  <a:cubicBezTo>
                    <a:pt x="23" y="1011"/>
                    <a:pt x="23" y="1318"/>
                    <a:pt x="1" y="1624"/>
                  </a:cubicBezTo>
                  <a:cubicBezTo>
                    <a:pt x="23" y="2589"/>
                    <a:pt x="89" y="3531"/>
                    <a:pt x="264" y="4473"/>
                  </a:cubicBezTo>
                  <a:cubicBezTo>
                    <a:pt x="374" y="4999"/>
                    <a:pt x="899" y="5394"/>
                    <a:pt x="1382" y="5591"/>
                  </a:cubicBezTo>
                  <a:lnTo>
                    <a:pt x="4998" y="3706"/>
                  </a:lnTo>
                  <a:cubicBezTo>
                    <a:pt x="5261" y="3531"/>
                    <a:pt x="5414" y="3246"/>
                    <a:pt x="5370" y="2939"/>
                  </a:cubicBezTo>
                  <a:cubicBezTo>
                    <a:pt x="5217" y="2172"/>
                    <a:pt x="5173" y="1427"/>
                    <a:pt x="5063" y="660"/>
                  </a:cubicBezTo>
                  <a:cubicBezTo>
                    <a:pt x="5041" y="397"/>
                    <a:pt x="4822" y="134"/>
                    <a:pt x="4537" y="90"/>
                  </a:cubicBezTo>
                  <a:cubicBezTo>
                    <a:pt x="4481" y="72"/>
                    <a:pt x="4423" y="63"/>
                    <a:pt x="4364" y="63"/>
                  </a:cubicBezTo>
                  <a:cubicBezTo>
                    <a:pt x="4149" y="63"/>
                    <a:pt x="3930" y="181"/>
                    <a:pt x="3792" y="353"/>
                  </a:cubicBezTo>
                  <a:cubicBezTo>
                    <a:pt x="3650" y="130"/>
                    <a:pt x="3376" y="0"/>
                    <a:pt x="31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0"/>
            <p:cNvSpPr/>
            <p:nvPr/>
          </p:nvSpPr>
          <p:spPr>
            <a:xfrm>
              <a:off x="1949125" y="1408275"/>
              <a:ext cx="181925" cy="176800"/>
            </a:xfrm>
            <a:custGeom>
              <a:rect b="b" l="l" r="r" t="t"/>
              <a:pathLst>
                <a:path extrusionOk="0" h="7072" w="7277">
                  <a:moveTo>
                    <a:pt x="5852" y="0"/>
                  </a:moveTo>
                  <a:cubicBezTo>
                    <a:pt x="5852" y="329"/>
                    <a:pt x="5633" y="658"/>
                    <a:pt x="5326" y="789"/>
                  </a:cubicBezTo>
                  <a:cubicBezTo>
                    <a:pt x="5201" y="856"/>
                    <a:pt x="5056" y="890"/>
                    <a:pt x="4909" y="890"/>
                  </a:cubicBezTo>
                  <a:cubicBezTo>
                    <a:pt x="4721" y="890"/>
                    <a:pt x="4532" y="834"/>
                    <a:pt x="4384" y="723"/>
                  </a:cubicBezTo>
                  <a:cubicBezTo>
                    <a:pt x="4318" y="986"/>
                    <a:pt x="4164" y="1249"/>
                    <a:pt x="3945" y="1403"/>
                  </a:cubicBezTo>
                  <a:cubicBezTo>
                    <a:pt x="3763" y="1494"/>
                    <a:pt x="3550" y="1540"/>
                    <a:pt x="3344" y="1540"/>
                  </a:cubicBezTo>
                  <a:cubicBezTo>
                    <a:pt x="3303" y="1540"/>
                    <a:pt x="3262" y="1538"/>
                    <a:pt x="3222" y="1534"/>
                  </a:cubicBezTo>
                  <a:cubicBezTo>
                    <a:pt x="3200" y="1403"/>
                    <a:pt x="3200" y="1227"/>
                    <a:pt x="3178" y="1074"/>
                  </a:cubicBezTo>
                  <a:cubicBezTo>
                    <a:pt x="3039" y="1012"/>
                    <a:pt x="2893" y="983"/>
                    <a:pt x="2750" y="983"/>
                  </a:cubicBezTo>
                  <a:cubicBezTo>
                    <a:pt x="2490" y="983"/>
                    <a:pt x="2237" y="1080"/>
                    <a:pt x="2039" y="1249"/>
                  </a:cubicBezTo>
                  <a:cubicBezTo>
                    <a:pt x="1754" y="1534"/>
                    <a:pt x="1644" y="1994"/>
                    <a:pt x="1754" y="2367"/>
                  </a:cubicBezTo>
                  <a:cubicBezTo>
                    <a:pt x="1863" y="2761"/>
                    <a:pt x="2214" y="3090"/>
                    <a:pt x="2630" y="3134"/>
                  </a:cubicBezTo>
                  <a:cubicBezTo>
                    <a:pt x="2543" y="3331"/>
                    <a:pt x="2433" y="3857"/>
                    <a:pt x="1929" y="4011"/>
                  </a:cubicBezTo>
                  <a:cubicBezTo>
                    <a:pt x="1316" y="4230"/>
                    <a:pt x="1162" y="4186"/>
                    <a:pt x="1" y="4559"/>
                  </a:cubicBezTo>
                  <a:cubicBezTo>
                    <a:pt x="570" y="5742"/>
                    <a:pt x="1710" y="6728"/>
                    <a:pt x="2981" y="7035"/>
                  </a:cubicBezTo>
                  <a:cubicBezTo>
                    <a:pt x="3082" y="7060"/>
                    <a:pt x="3185" y="7071"/>
                    <a:pt x="3290" y="7071"/>
                  </a:cubicBezTo>
                  <a:cubicBezTo>
                    <a:pt x="4475" y="7071"/>
                    <a:pt x="5793" y="5587"/>
                    <a:pt x="5370" y="5326"/>
                  </a:cubicBezTo>
                  <a:cubicBezTo>
                    <a:pt x="5436" y="4975"/>
                    <a:pt x="5523" y="4712"/>
                    <a:pt x="5633" y="4361"/>
                  </a:cubicBezTo>
                  <a:cubicBezTo>
                    <a:pt x="6049" y="4361"/>
                    <a:pt x="6487" y="4164"/>
                    <a:pt x="6794" y="3857"/>
                  </a:cubicBezTo>
                  <a:cubicBezTo>
                    <a:pt x="7079" y="3529"/>
                    <a:pt x="7276" y="3068"/>
                    <a:pt x="7276" y="2630"/>
                  </a:cubicBezTo>
                  <a:cubicBezTo>
                    <a:pt x="7276" y="2104"/>
                    <a:pt x="7276" y="1534"/>
                    <a:pt x="7123" y="1030"/>
                  </a:cubicBezTo>
                  <a:cubicBezTo>
                    <a:pt x="6948" y="526"/>
                    <a:pt x="6400" y="110"/>
                    <a:pt x="5852" y="0"/>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0"/>
            <p:cNvSpPr/>
            <p:nvPr/>
          </p:nvSpPr>
          <p:spPr>
            <a:xfrm>
              <a:off x="2109650" y="1454000"/>
              <a:ext cx="11000" cy="10475"/>
            </a:xfrm>
            <a:custGeom>
              <a:rect b="b" l="l" r="r" t="t"/>
              <a:pathLst>
                <a:path extrusionOk="0" h="419" w="440">
                  <a:moveTo>
                    <a:pt x="205" y="1"/>
                  </a:moveTo>
                  <a:cubicBezTo>
                    <a:pt x="117" y="1"/>
                    <a:pt x="37" y="76"/>
                    <a:pt x="1" y="165"/>
                  </a:cubicBezTo>
                  <a:cubicBezTo>
                    <a:pt x="1" y="275"/>
                    <a:pt x="66" y="407"/>
                    <a:pt x="176" y="407"/>
                  </a:cubicBezTo>
                  <a:cubicBezTo>
                    <a:pt x="196" y="414"/>
                    <a:pt x="216" y="418"/>
                    <a:pt x="235" y="418"/>
                  </a:cubicBezTo>
                  <a:cubicBezTo>
                    <a:pt x="322" y="418"/>
                    <a:pt x="399" y="343"/>
                    <a:pt x="417" y="253"/>
                  </a:cubicBezTo>
                  <a:cubicBezTo>
                    <a:pt x="439" y="144"/>
                    <a:pt x="351" y="34"/>
                    <a:pt x="264" y="12"/>
                  </a:cubicBezTo>
                  <a:cubicBezTo>
                    <a:pt x="244" y="4"/>
                    <a:pt x="224" y="1"/>
                    <a:pt x="2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0"/>
            <p:cNvSpPr/>
            <p:nvPr/>
          </p:nvSpPr>
          <p:spPr>
            <a:xfrm>
              <a:off x="2056500" y="1454000"/>
              <a:ext cx="11550" cy="10475"/>
            </a:xfrm>
            <a:custGeom>
              <a:rect b="b" l="l" r="r" t="t"/>
              <a:pathLst>
                <a:path extrusionOk="0" h="419" w="462">
                  <a:moveTo>
                    <a:pt x="205" y="1"/>
                  </a:moveTo>
                  <a:cubicBezTo>
                    <a:pt x="118" y="1"/>
                    <a:pt x="41" y="76"/>
                    <a:pt x="23" y="165"/>
                  </a:cubicBezTo>
                  <a:cubicBezTo>
                    <a:pt x="1" y="275"/>
                    <a:pt x="89" y="385"/>
                    <a:pt x="198" y="407"/>
                  </a:cubicBezTo>
                  <a:cubicBezTo>
                    <a:pt x="218" y="414"/>
                    <a:pt x="238" y="418"/>
                    <a:pt x="257" y="418"/>
                  </a:cubicBezTo>
                  <a:cubicBezTo>
                    <a:pt x="344" y="418"/>
                    <a:pt x="421" y="343"/>
                    <a:pt x="439" y="253"/>
                  </a:cubicBezTo>
                  <a:cubicBezTo>
                    <a:pt x="461" y="144"/>
                    <a:pt x="374" y="34"/>
                    <a:pt x="264" y="12"/>
                  </a:cubicBezTo>
                  <a:cubicBezTo>
                    <a:pt x="244" y="4"/>
                    <a:pt x="224" y="1"/>
                    <a:pt x="2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0"/>
            <p:cNvSpPr/>
            <p:nvPr/>
          </p:nvSpPr>
          <p:spPr>
            <a:xfrm>
              <a:off x="2008850" y="1452100"/>
              <a:ext cx="12625" cy="5500"/>
            </a:xfrm>
            <a:custGeom>
              <a:rect b="b" l="l" r="r" t="t"/>
              <a:pathLst>
                <a:path extrusionOk="0" fill="none" h="220" w="505">
                  <a:moveTo>
                    <a:pt x="504" y="220"/>
                  </a:moveTo>
                  <a:cubicBezTo>
                    <a:pt x="329" y="132"/>
                    <a:pt x="176" y="66"/>
                    <a:pt x="0" y="0"/>
                  </a:cubicBezTo>
                </a:path>
              </a:pathLst>
            </a:custGeom>
            <a:noFill/>
            <a:ln cap="rnd" cmpd="sng" w="54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0"/>
            <p:cNvSpPr/>
            <p:nvPr/>
          </p:nvSpPr>
          <p:spPr>
            <a:xfrm>
              <a:off x="2013225" y="1487700"/>
              <a:ext cx="7700" cy="2225"/>
            </a:xfrm>
            <a:custGeom>
              <a:rect b="b" l="l" r="r" t="t"/>
              <a:pathLst>
                <a:path extrusionOk="0" fill="none" h="89" w="308">
                  <a:moveTo>
                    <a:pt x="307" y="89"/>
                  </a:moveTo>
                  <a:cubicBezTo>
                    <a:pt x="198" y="45"/>
                    <a:pt x="110" y="23"/>
                    <a:pt x="1" y="1"/>
                  </a:cubicBezTo>
                </a:path>
              </a:pathLst>
            </a:custGeom>
            <a:noFill/>
            <a:ln cap="rnd" cmpd="sng" w="54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0"/>
            <p:cNvSpPr/>
            <p:nvPr/>
          </p:nvSpPr>
          <p:spPr>
            <a:xfrm>
              <a:off x="2052125" y="1511825"/>
              <a:ext cx="41125" cy="11525"/>
            </a:xfrm>
            <a:custGeom>
              <a:rect b="b" l="l" r="r" t="t"/>
              <a:pathLst>
                <a:path extrusionOk="0" fill="none" h="461" w="1645">
                  <a:moveTo>
                    <a:pt x="1644" y="329"/>
                  </a:moveTo>
                  <a:cubicBezTo>
                    <a:pt x="1074" y="460"/>
                    <a:pt x="461" y="329"/>
                    <a:pt x="1" y="0"/>
                  </a:cubicBezTo>
                </a:path>
              </a:pathLst>
            </a:custGeom>
            <a:noFill/>
            <a:ln cap="rnd" cmpd="sng" w="54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0"/>
            <p:cNvSpPr/>
            <p:nvPr/>
          </p:nvSpPr>
          <p:spPr>
            <a:xfrm>
              <a:off x="2087200" y="1457025"/>
              <a:ext cx="6050" cy="15375"/>
            </a:xfrm>
            <a:custGeom>
              <a:rect b="b" l="l" r="r" t="t"/>
              <a:pathLst>
                <a:path extrusionOk="0" fill="none" h="615" w="242">
                  <a:moveTo>
                    <a:pt x="176" y="1"/>
                  </a:moveTo>
                  <a:cubicBezTo>
                    <a:pt x="197" y="220"/>
                    <a:pt x="219" y="417"/>
                    <a:pt x="241" y="614"/>
                  </a:cubicBezTo>
                  <a:lnTo>
                    <a:pt x="0" y="614"/>
                  </a:lnTo>
                </a:path>
              </a:pathLst>
            </a:custGeom>
            <a:noFill/>
            <a:ln cap="rnd" cmpd="sng" w="54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0"/>
            <p:cNvSpPr/>
            <p:nvPr/>
          </p:nvSpPr>
          <p:spPr>
            <a:xfrm>
              <a:off x="2108000" y="1433475"/>
              <a:ext cx="17025" cy="5500"/>
            </a:xfrm>
            <a:custGeom>
              <a:rect b="b" l="l" r="r" t="t"/>
              <a:pathLst>
                <a:path extrusionOk="0" fill="none" h="220" w="681">
                  <a:moveTo>
                    <a:pt x="680" y="219"/>
                  </a:moveTo>
                  <a:cubicBezTo>
                    <a:pt x="615" y="110"/>
                    <a:pt x="483" y="0"/>
                    <a:pt x="352" y="0"/>
                  </a:cubicBezTo>
                  <a:cubicBezTo>
                    <a:pt x="220" y="0"/>
                    <a:pt x="67" y="66"/>
                    <a:pt x="1" y="176"/>
                  </a:cubicBezTo>
                </a:path>
              </a:pathLst>
            </a:custGeom>
            <a:noFill/>
            <a:ln cap="rnd" cmpd="sng" w="54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0"/>
            <p:cNvSpPr/>
            <p:nvPr/>
          </p:nvSpPr>
          <p:spPr>
            <a:xfrm>
              <a:off x="2060350" y="1438950"/>
              <a:ext cx="14825" cy="25"/>
            </a:xfrm>
            <a:custGeom>
              <a:rect b="b" l="l" r="r" t="t"/>
              <a:pathLst>
                <a:path extrusionOk="0" fill="none" h="1" w="593">
                  <a:moveTo>
                    <a:pt x="592" y="0"/>
                  </a:moveTo>
                  <a:lnTo>
                    <a:pt x="0" y="0"/>
                  </a:lnTo>
                </a:path>
              </a:pathLst>
            </a:custGeom>
            <a:noFill/>
            <a:ln cap="rnd" cmpd="sng" w="54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0"/>
            <p:cNvSpPr/>
            <p:nvPr/>
          </p:nvSpPr>
          <p:spPr>
            <a:xfrm>
              <a:off x="2091025" y="1406075"/>
              <a:ext cx="7150" cy="26325"/>
            </a:xfrm>
            <a:custGeom>
              <a:rect b="b" l="l" r="r" t="t"/>
              <a:pathLst>
                <a:path extrusionOk="0" fill="none" h="1053" w="286">
                  <a:moveTo>
                    <a:pt x="220" y="1"/>
                  </a:moveTo>
                  <a:cubicBezTo>
                    <a:pt x="286" y="351"/>
                    <a:pt x="198" y="746"/>
                    <a:pt x="1" y="1052"/>
                  </a:cubicBezTo>
                </a:path>
              </a:pathLst>
            </a:custGeom>
            <a:noFill/>
            <a:ln cap="rnd" cmpd="sng" w="54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0"/>
            <p:cNvSpPr/>
            <p:nvPr/>
          </p:nvSpPr>
          <p:spPr>
            <a:xfrm>
              <a:off x="2071300" y="1477850"/>
              <a:ext cx="12625" cy="5500"/>
            </a:xfrm>
            <a:custGeom>
              <a:rect b="b" l="l" r="r" t="t"/>
              <a:pathLst>
                <a:path extrusionOk="0" fill="none" h="220" w="505">
                  <a:moveTo>
                    <a:pt x="505" y="66"/>
                  </a:moveTo>
                  <a:cubicBezTo>
                    <a:pt x="461" y="176"/>
                    <a:pt x="329" y="220"/>
                    <a:pt x="220" y="220"/>
                  </a:cubicBezTo>
                  <a:cubicBezTo>
                    <a:pt x="110" y="220"/>
                    <a:pt x="1" y="110"/>
                    <a:pt x="1" y="0"/>
                  </a:cubicBezTo>
                </a:path>
              </a:pathLst>
            </a:custGeom>
            <a:noFill/>
            <a:ln cap="rnd" cmpd="sng" w="54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5" name="Google Shape;2145;p30"/>
          <p:cNvGrpSpPr/>
          <p:nvPr/>
        </p:nvGrpSpPr>
        <p:grpSpPr>
          <a:xfrm>
            <a:off x="7611500" y="3744775"/>
            <a:ext cx="295875" cy="1035525"/>
            <a:chOff x="6677850" y="2806525"/>
            <a:chExt cx="295875" cy="1035525"/>
          </a:xfrm>
        </p:grpSpPr>
        <p:sp>
          <p:nvSpPr>
            <p:cNvPr id="2146" name="Google Shape;2146;p30"/>
            <p:cNvSpPr/>
            <p:nvPr/>
          </p:nvSpPr>
          <p:spPr>
            <a:xfrm>
              <a:off x="6880000" y="3041025"/>
              <a:ext cx="93725" cy="801025"/>
            </a:xfrm>
            <a:custGeom>
              <a:rect b="b" l="l" r="r" t="t"/>
              <a:pathLst>
                <a:path extrusionOk="0" fill="none" h="32041" w="3749">
                  <a:moveTo>
                    <a:pt x="1" y="1"/>
                  </a:moveTo>
                  <a:cubicBezTo>
                    <a:pt x="1" y="1"/>
                    <a:pt x="3748" y="19067"/>
                    <a:pt x="1688" y="3204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0"/>
            <p:cNvSpPr/>
            <p:nvPr/>
          </p:nvSpPr>
          <p:spPr>
            <a:xfrm>
              <a:off x="6677850" y="3209775"/>
              <a:ext cx="250400" cy="203825"/>
            </a:xfrm>
            <a:custGeom>
              <a:rect b="b" l="l" r="r" t="t"/>
              <a:pathLst>
                <a:path extrusionOk="0" h="8153" w="10016">
                  <a:moveTo>
                    <a:pt x="0" y="0"/>
                  </a:moveTo>
                  <a:lnTo>
                    <a:pt x="0" y="373"/>
                  </a:lnTo>
                  <a:cubicBezTo>
                    <a:pt x="22" y="921"/>
                    <a:pt x="154" y="1512"/>
                    <a:pt x="373" y="1995"/>
                  </a:cubicBezTo>
                  <a:cubicBezTo>
                    <a:pt x="723" y="2849"/>
                    <a:pt x="1271" y="3616"/>
                    <a:pt x="1994" y="4186"/>
                  </a:cubicBezTo>
                  <a:cubicBezTo>
                    <a:pt x="2674" y="4734"/>
                    <a:pt x="3507" y="5085"/>
                    <a:pt x="4317" y="5413"/>
                  </a:cubicBezTo>
                  <a:cubicBezTo>
                    <a:pt x="6005" y="6049"/>
                    <a:pt x="7736" y="6487"/>
                    <a:pt x="9292" y="7408"/>
                  </a:cubicBezTo>
                  <a:cubicBezTo>
                    <a:pt x="9577" y="7605"/>
                    <a:pt x="9884" y="7868"/>
                    <a:pt x="10015" y="8153"/>
                  </a:cubicBezTo>
                  <a:cubicBezTo>
                    <a:pt x="9577" y="5983"/>
                    <a:pt x="8569" y="3748"/>
                    <a:pt x="6903" y="2345"/>
                  </a:cubicBezTo>
                  <a:cubicBezTo>
                    <a:pt x="5194" y="987"/>
                    <a:pt x="3003" y="504"/>
                    <a:pt x="811" y="154"/>
                  </a:cubicBezTo>
                  <a:cubicBezTo>
                    <a:pt x="614" y="132"/>
                    <a:pt x="417" y="110"/>
                    <a:pt x="219" y="44"/>
                  </a:cubicBezTo>
                  <a:cubicBezTo>
                    <a:pt x="132" y="22"/>
                    <a:pt x="88" y="0"/>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0"/>
            <p:cNvSpPr/>
            <p:nvPr/>
          </p:nvSpPr>
          <p:spPr>
            <a:xfrm>
              <a:off x="6837275" y="3017475"/>
              <a:ext cx="95900" cy="83850"/>
            </a:xfrm>
            <a:custGeom>
              <a:rect b="b" l="l" r="r" t="t"/>
              <a:pathLst>
                <a:path extrusionOk="0" h="3354" w="3836">
                  <a:moveTo>
                    <a:pt x="3025" y="0"/>
                  </a:moveTo>
                  <a:lnTo>
                    <a:pt x="329" y="460"/>
                  </a:lnTo>
                  <a:lnTo>
                    <a:pt x="0" y="3353"/>
                  </a:lnTo>
                  <a:lnTo>
                    <a:pt x="1754" y="1556"/>
                  </a:lnTo>
                  <a:lnTo>
                    <a:pt x="3836" y="3090"/>
                  </a:lnTo>
                  <a:lnTo>
                    <a:pt x="30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0"/>
            <p:cNvSpPr/>
            <p:nvPr/>
          </p:nvSpPr>
          <p:spPr>
            <a:xfrm>
              <a:off x="6746875" y="2806525"/>
              <a:ext cx="225200" cy="244400"/>
            </a:xfrm>
            <a:custGeom>
              <a:rect b="b" l="l" r="r" t="t"/>
              <a:pathLst>
                <a:path extrusionOk="0" h="9776" w="9008">
                  <a:moveTo>
                    <a:pt x="7890" y="1"/>
                  </a:moveTo>
                  <a:lnTo>
                    <a:pt x="6707" y="154"/>
                  </a:lnTo>
                  <a:cubicBezTo>
                    <a:pt x="6575" y="878"/>
                    <a:pt x="6444" y="1557"/>
                    <a:pt x="6312" y="2258"/>
                  </a:cubicBezTo>
                  <a:cubicBezTo>
                    <a:pt x="6005" y="1645"/>
                    <a:pt x="5720" y="1009"/>
                    <a:pt x="5435" y="373"/>
                  </a:cubicBezTo>
                  <a:lnTo>
                    <a:pt x="2039" y="943"/>
                  </a:lnTo>
                  <a:cubicBezTo>
                    <a:pt x="1885" y="1579"/>
                    <a:pt x="1776" y="2192"/>
                    <a:pt x="1644" y="2806"/>
                  </a:cubicBezTo>
                  <a:cubicBezTo>
                    <a:pt x="1447" y="2236"/>
                    <a:pt x="1293" y="1688"/>
                    <a:pt x="1096" y="1119"/>
                  </a:cubicBezTo>
                  <a:lnTo>
                    <a:pt x="1" y="1316"/>
                  </a:lnTo>
                  <a:cubicBezTo>
                    <a:pt x="1" y="3179"/>
                    <a:pt x="1" y="5107"/>
                    <a:pt x="789" y="6838"/>
                  </a:cubicBezTo>
                  <a:cubicBezTo>
                    <a:pt x="1504" y="8430"/>
                    <a:pt x="3074" y="9775"/>
                    <a:pt x="4791" y="9775"/>
                  </a:cubicBezTo>
                  <a:cubicBezTo>
                    <a:pt x="4917" y="9775"/>
                    <a:pt x="5045" y="9768"/>
                    <a:pt x="5172" y="9753"/>
                  </a:cubicBezTo>
                  <a:cubicBezTo>
                    <a:pt x="7101" y="9490"/>
                    <a:pt x="8460" y="7605"/>
                    <a:pt x="8745" y="5699"/>
                  </a:cubicBezTo>
                  <a:cubicBezTo>
                    <a:pt x="9008" y="3770"/>
                    <a:pt x="8438" y="1864"/>
                    <a:pt x="78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0"/>
            <p:cNvSpPr/>
            <p:nvPr/>
          </p:nvSpPr>
          <p:spPr>
            <a:xfrm>
              <a:off x="6746875" y="3257975"/>
              <a:ext cx="181375" cy="155075"/>
            </a:xfrm>
            <a:custGeom>
              <a:rect b="b" l="l" r="r" t="t"/>
              <a:pathLst>
                <a:path extrusionOk="0" fill="none" h="6203" w="7255">
                  <a:moveTo>
                    <a:pt x="7254" y="6203"/>
                  </a:moveTo>
                  <a:cubicBezTo>
                    <a:pt x="7254" y="6203"/>
                    <a:pt x="5392" y="2039"/>
                    <a:pt x="1" y="1"/>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1" name="Google Shape;2151;p30"/>
          <p:cNvSpPr/>
          <p:nvPr/>
        </p:nvSpPr>
        <p:spPr>
          <a:xfrm>
            <a:off x="5925730" y="-173928"/>
            <a:ext cx="843045" cy="386297"/>
          </a:xfrm>
          <a:custGeom>
            <a:rect b="b" l="l" r="r" t="t"/>
            <a:pathLst>
              <a:path extrusionOk="0" h="19833" w="43283">
                <a:moveTo>
                  <a:pt x="20903" y="1"/>
                </a:moveTo>
                <a:cubicBezTo>
                  <a:pt x="20708" y="1"/>
                  <a:pt x="20512" y="7"/>
                  <a:pt x="20316" y="21"/>
                </a:cubicBezTo>
                <a:cubicBezTo>
                  <a:pt x="17336" y="241"/>
                  <a:pt x="14662" y="2103"/>
                  <a:pt x="12646" y="4317"/>
                </a:cubicBezTo>
                <a:cubicBezTo>
                  <a:pt x="10651" y="6574"/>
                  <a:pt x="9183" y="9226"/>
                  <a:pt x="7496" y="11724"/>
                </a:cubicBezTo>
                <a:cubicBezTo>
                  <a:pt x="7202" y="11641"/>
                  <a:pt x="6899" y="11603"/>
                  <a:pt x="6592" y="11603"/>
                </a:cubicBezTo>
                <a:cubicBezTo>
                  <a:pt x="4863" y="11603"/>
                  <a:pt x="3009" y="12820"/>
                  <a:pt x="1929" y="14178"/>
                </a:cubicBezTo>
                <a:cubicBezTo>
                  <a:pt x="680" y="15844"/>
                  <a:pt x="242" y="17816"/>
                  <a:pt x="1" y="19833"/>
                </a:cubicBezTo>
                <a:lnTo>
                  <a:pt x="43217" y="19833"/>
                </a:lnTo>
                <a:cubicBezTo>
                  <a:pt x="43283" y="17707"/>
                  <a:pt x="42516" y="15362"/>
                  <a:pt x="41354" y="13565"/>
                </a:cubicBezTo>
                <a:cubicBezTo>
                  <a:pt x="40894" y="12820"/>
                  <a:pt x="40324" y="12140"/>
                  <a:pt x="39557" y="11702"/>
                </a:cubicBezTo>
                <a:cubicBezTo>
                  <a:pt x="38898" y="11327"/>
                  <a:pt x="38162" y="11170"/>
                  <a:pt x="37417" y="11170"/>
                </a:cubicBezTo>
                <a:cubicBezTo>
                  <a:pt x="36725" y="11170"/>
                  <a:pt x="36026" y="11305"/>
                  <a:pt x="35372" y="11527"/>
                </a:cubicBezTo>
                <a:cubicBezTo>
                  <a:pt x="34210" y="11921"/>
                  <a:pt x="33092" y="12623"/>
                  <a:pt x="32676" y="13762"/>
                </a:cubicBezTo>
                <a:cubicBezTo>
                  <a:pt x="32128" y="10409"/>
                  <a:pt x="31230" y="7034"/>
                  <a:pt x="29126" y="4361"/>
                </a:cubicBezTo>
                <a:cubicBezTo>
                  <a:pt x="27143" y="1821"/>
                  <a:pt x="24091" y="1"/>
                  <a:pt x="20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52" name="Google Shape;2152;p30"/>
          <p:cNvPicPr preferRelativeResize="0"/>
          <p:nvPr/>
        </p:nvPicPr>
        <p:blipFill rotWithShape="1">
          <a:blip r:embed="rId3">
            <a:alphaModFix/>
          </a:blip>
          <a:srcRect b="14483" l="13704" r="11203" t="20858"/>
          <a:stretch/>
        </p:blipFill>
        <p:spPr>
          <a:xfrm>
            <a:off x="3650109" y="458150"/>
            <a:ext cx="1843791" cy="1587689"/>
          </a:xfrm>
          <a:prstGeom prst="rect">
            <a:avLst/>
          </a:prstGeom>
          <a:noFill/>
          <a:ln>
            <a:noFill/>
          </a:ln>
        </p:spPr>
      </p:pic>
      <p:sp>
        <p:nvSpPr>
          <p:cNvPr id="2153" name="Google Shape;2153;p30"/>
          <p:cNvSpPr txBox="1"/>
          <p:nvPr/>
        </p:nvSpPr>
        <p:spPr>
          <a:xfrm>
            <a:off x="2034412" y="2217074"/>
            <a:ext cx="4953600" cy="84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000">
                <a:solidFill>
                  <a:schemeClr val="dk1"/>
                </a:solidFill>
                <a:latin typeface="Georama"/>
                <a:ea typeface="Georama"/>
                <a:cs typeface="Georama"/>
                <a:sym typeface="Georama"/>
              </a:rPr>
              <a:t>The Smart Waste Sorting </a:t>
            </a:r>
            <a:endParaRPr sz="2000">
              <a:solidFill>
                <a:schemeClr val="dk1"/>
              </a:solidFill>
              <a:latin typeface="Georama"/>
              <a:ea typeface="Georama"/>
              <a:cs typeface="Georama"/>
              <a:sym typeface="Georama"/>
            </a:endParaRPr>
          </a:p>
          <a:p>
            <a:pPr indent="0" lvl="0" marL="0" rtl="0" algn="ctr">
              <a:lnSpc>
                <a:spcPct val="115000"/>
              </a:lnSpc>
              <a:spcBef>
                <a:spcPts val="0"/>
              </a:spcBef>
              <a:spcAft>
                <a:spcPts val="0"/>
              </a:spcAft>
              <a:buNone/>
            </a:pPr>
            <a:r>
              <a:rPr lang="en" sz="2000">
                <a:solidFill>
                  <a:schemeClr val="dk1"/>
                </a:solidFill>
                <a:latin typeface="Georama"/>
                <a:ea typeface="Georama"/>
                <a:cs typeface="Georama"/>
                <a:sym typeface="Georama"/>
              </a:rPr>
              <a:t>Application</a:t>
            </a:r>
            <a:endParaRPr sz="100"/>
          </a:p>
        </p:txBody>
      </p:sp>
      <p:sp>
        <p:nvSpPr>
          <p:cNvPr id="2154" name="Google Shape;2154;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55" name="Google Shape;2155;p30"/>
          <p:cNvSpPr txBox="1"/>
          <p:nvPr/>
        </p:nvSpPr>
        <p:spPr>
          <a:xfrm>
            <a:off x="4847250" y="3118075"/>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783F04"/>
                </a:solidFill>
              </a:rPr>
              <a:t>Group #2’s </a:t>
            </a:r>
            <a:r>
              <a:rPr b="1" lang="en">
                <a:solidFill>
                  <a:srgbClr val="783F04"/>
                </a:solidFill>
              </a:rPr>
              <a:t>Team members:</a:t>
            </a:r>
            <a:endParaRPr b="1">
              <a:solidFill>
                <a:srgbClr val="783F04"/>
              </a:solidFill>
            </a:endParaRPr>
          </a:p>
          <a:p>
            <a:pPr indent="0" lvl="0" marL="0" rtl="0" algn="l">
              <a:spcBef>
                <a:spcPts val="0"/>
              </a:spcBef>
              <a:spcAft>
                <a:spcPts val="0"/>
              </a:spcAft>
              <a:buNone/>
            </a:pPr>
            <a:r>
              <a:rPr lang="en">
                <a:solidFill>
                  <a:srgbClr val="783F04"/>
                </a:solidFill>
              </a:rPr>
              <a:t>            1. Ivy Tsai</a:t>
            </a:r>
            <a:endParaRPr>
              <a:solidFill>
                <a:srgbClr val="783F04"/>
              </a:solidFill>
            </a:endParaRPr>
          </a:p>
          <a:p>
            <a:pPr indent="0" lvl="0" marL="0" rtl="0" algn="l">
              <a:spcBef>
                <a:spcPts val="0"/>
              </a:spcBef>
              <a:spcAft>
                <a:spcPts val="0"/>
              </a:spcAft>
              <a:buNone/>
            </a:pPr>
            <a:r>
              <a:rPr lang="en">
                <a:solidFill>
                  <a:srgbClr val="783F04"/>
                </a:solidFill>
              </a:rPr>
              <a:t>	   2. Jeffrey Ching Lok Ng</a:t>
            </a:r>
            <a:endParaRPr>
              <a:solidFill>
                <a:srgbClr val="783F04"/>
              </a:solidFill>
            </a:endParaRPr>
          </a:p>
          <a:p>
            <a:pPr indent="0" lvl="0" marL="0" rtl="0" algn="l">
              <a:spcBef>
                <a:spcPts val="0"/>
              </a:spcBef>
              <a:spcAft>
                <a:spcPts val="0"/>
              </a:spcAft>
              <a:buNone/>
            </a:pPr>
            <a:r>
              <a:rPr lang="en">
                <a:solidFill>
                  <a:srgbClr val="783F04"/>
                </a:solidFill>
              </a:rPr>
              <a:t>            3. Fatima Aghapourasl</a:t>
            </a:r>
            <a:endParaRPr>
              <a:solidFill>
                <a:srgbClr val="783F04"/>
              </a:solidFill>
            </a:endParaRPr>
          </a:p>
          <a:p>
            <a:pPr indent="0" lvl="0" marL="0" rtl="0" algn="l">
              <a:spcBef>
                <a:spcPts val="0"/>
              </a:spcBef>
              <a:spcAft>
                <a:spcPts val="0"/>
              </a:spcAft>
              <a:buNone/>
            </a:pPr>
            <a:r>
              <a:rPr lang="en">
                <a:solidFill>
                  <a:srgbClr val="783F04"/>
                </a:solidFill>
              </a:rPr>
              <a:t>            4. Penelope De Freitas</a:t>
            </a:r>
            <a:endParaRPr>
              <a:solidFill>
                <a:srgbClr val="783F04"/>
              </a:solidFill>
            </a:endParaRPr>
          </a:p>
        </p:txBody>
      </p:sp>
      <p:grpSp>
        <p:nvGrpSpPr>
          <p:cNvPr id="2156" name="Google Shape;2156;p30"/>
          <p:cNvGrpSpPr/>
          <p:nvPr/>
        </p:nvGrpSpPr>
        <p:grpSpPr>
          <a:xfrm>
            <a:off x="1416736" y="3118086"/>
            <a:ext cx="1035308" cy="1442023"/>
            <a:chOff x="11591050" y="2925775"/>
            <a:chExt cx="777025" cy="1082275"/>
          </a:xfrm>
        </p:grpSpPr>
        <p:sp>
          <p:nvSpPr>
            <p:cNvPr id="2157" name="Google Shape;2157;p30"/>
            <p:cNvSpPr/>
            <p:nvPr/>
          </p:nvSpPr>
          <p:spPr>
            <a:xfrm>
              <a:off x="11962475" y="2925775"/>
              <a:ext cx="365900" cy="1082275"/>
            </a:xfrm>
            <a:custGeom>
              <a:rect b="b" l="l" r="r" t="t"/>
              <a:pathLst>
                <a:path extrusionOk="0" h="43291" w="14636">
                  <a:moveTo>
                    <a:pt x="11541" y="0"/>
                  </a:moveTo>
                  <a:lnTo>
                    <a:pt x="725" y="168"/>
                  </a:lnTo>
                  <a:lnTo>
                    <a:pt x="1" y="168"/>
                  </a:lnTo>
                  <a:lnTo>
                    <a:pt x="1" y="43291"/>
                  </a:lnTo>
                  <a:lnTo>
                    <a:pt x="10203" y="43291"/>
                  </a:lnTo>
                  <a:lnTo>
                    <a:pt x="14356" y="6551"/>
                  </a:lnTo>
                  <a:lnTo>
                    <a:pt x="14496" y="5297"/>
                  </a:lnTo>
                  <a:lnTo>
                    <a:pt x="14635" y="3931"/>
                  </a:lnTo>
                  <a:lnTo>
                    <a:pt x="115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0"/>
            <p:cNvSpPr/>
            <p:nvPr/>
          </p:nvSpPr>
          <p:spPr>
            <a:xfrm>
              <a:off x="11632850" y="2925775"/>
              <a:ext cx="367275" cy="1082275"/>
            </a:xfrm>
            <a:custGeom>
              <a:rect b="b" l="l" r="r" t="t"/>
              <a:pathLst>
                <a:path extrusionOk="0" h="43291" w="14691">
                  <a:moveTo>
                    <a:pt x="3123" y="0"/>
                  </a:moveTo>
                  <a:lnTo>
                    <a:pt x="1" y="3931"/>
                  </a:lnTo>
                  <a:lnTo>
                    <a:pt x="168" y="5297"/>
                  </a:lnTo>
                  <a:lnTo>
                    <a:pt x="335" y="6551"/>
                  </a:lnTo>
                  <a:lnTo>
                    <a:pt x="4433" y="43291"/>
                  </a:lnTo>
                  <a:lnTo>
                    <a:pt x="14691" y="43291"/>
                  </a:lnTo>
                  <a:lnTo>
                    <a:pt x="14691" y="168"/>
                  </a:lnTo>
                  <a:lnTo>
                    <a:pt x="13910" y="168"/>
                  </a:lnTo>
                  <a:lnTo>
                    <a:pt x="31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0"/>
            <p:cNvSpPr/>
            <p:nvPr/>
          </p:nvSpPr>
          <p:spPr>
            <a:xfrm>
              <a:off x="11637025" y="3058175"/>
              <a:ext cx="687850" cy="31375"/>
            </a:xfrm>
            <a:custGeom>
              <a:rect b="b" l="l" r="r" t="t"/>
              <a:pathLst>
                <a:path extrusionOk="0" h="1255" w="27514">
                  <a:moveTo>
                    <a:pt x="1" y="1"/>
                  </a:moveTo>
                  <a:lnTo>
                    <a:pt x="168" y="1255"/>
                  </a:lnTo>
                  <a:lnTo>
                    <a:pt x="27374" y="1255"/>
                  </a:lnTo>
                  <a:lnTo>
                    <a:pt x="2751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0"/>
            <p:cNvSpPr/>
            <p:nvPr/>
          </p:nvSpPr>
          <p:spPr>
            <a:xfrm>
              <a:off x="11591050" y="2997550"/>
              <a:ext cx="777025" cy="66925"/>
            </a:xfrm>
            <a:custGeom>
              <a:rect b="b" l="l" r="r" t="t"/>
              <a:pathLst>
                <a:path extrusionOk="0" h="2677" w="31081">
                  <a:moveTo>
                    <a:pt x="0" y="0"/>
                  </a:moveTo>
                  <a:lnTo>
                    <a:pt x="0" y="2676"/>
                  </a:lnTo>
                  <a:lnTo>
                    <a:pt x="31081" y="2676"/>
                  </a:lnTo>
                  <a:lnTo>
                    <a:pt x="310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0"/>
            <p:cNvSpPr/>
            <p:nvPr/>
          </p:nvSpPr>
          <p:spPr>
            <a:xfrm>
              <a:off x="11895575" y="3217075"/>
              <a:ext cx="171450" cy="138000"/>
            </a:xfrm>
            <a:custGeom>
              <a:rect b="b" l="l" r="r" t="t"/>
              <a:pathLst>
                <a:path extrusionOk="0" h="5520" w="6858">
                  <a:moveTo>
                    <a:pt x="3373" y="0"/>
                  </a:moveTo>
                  <a:cubicBezTo>
                    <a:pt x="2816" y="0"/>
                    <a:pt x="2314" y="279"/>
                    <a:pt x="2035" y="781"/>
                  </a:cubicBezTo>
                  <a:lnTo>
                    <a:pt x="1" y="4377"/>
                  </a:lnTo>
                  <a:lnTo>
                    <a:pt x="1729" y="5380"/>
                  </a:lnTo>
                  <a:lnTo>
                    <a:pt x="3373" y="2509"/>
                  </a:lnTo>
                  <a:lnTo>
                    <a:pt x="5102" y="5519"/>
                  </a:lnTo>
                  <a:lnTo>
                    <a:pt x="6858" y="4516"/>
                  </a:lnTo>
                  <a:lnTo>
                    <a:pt x="4684" y="781"/>
                  </a:lnTo>
                  <a:cubicBezTo>
                    <a:pt x="4405" y="279"/>
                    <a:pt x="3931" y="0"/>
                    <a:pt x="33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0"/>
            <p:cNvSpPr/>
            <p:nvPr/>
          </p:nvSpPr>
          <p:spPr>
            <a:xfrm>
              <a:off x="12008475" y="3375950"/>
              <a:ext cx="143575" cy="149150"/>
            </a:xfrm>
            <a:custGeom>
              <a:rect b="b" l="l" r="r" t="t"/>
              <a:pathLst>
                <a:path extrusionOk="0" h="5966" w="5743">
                  <a:moveTo>
                    <a:pt x="3345" y="1"/>
                  </a:moveTo>
                  <a:lnTo>
                    <a:pt x="1617" y="1004"/>
                  </a:lnTo>
                  <a:lnTo>
                    <a:pt x="3317" y="3931"/>
                  </a:lnTo>
                  <a:lnTo>
                    <a:pt x="0" y="3931"/>
                  </a:lnTo>
                  <a:lnTo>
                    <a:pt x="0" y="5966"/>
                  </a:lnTo>
                  <a:lnTo>
                    <a:pt x="4154" y="5966"/>
                  </a:lnTo>
                  <a:cubicBezTo>
                    <a:pt x="4711" y="5966"/>
                    <a:pt x="5185" y="5687"/>
                    <a:pt x="5464" y="5185"/>
                  </a:cubicBezTo>
                  <a:cubicBezTo>
                    <a:pt x="5743" y="4712"/>
                    <a:pt x="5743" y="4154"/>
                    <a:pt x="5464" y="3652"/>
                  </a:cubicBezTo>
                  <a:lnTo>
                    <a:pt x="33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0"/>
            <p:cNvSpPr/>
            <p:nvPr/>
          </p:nvSpPr>
          <p:spPr>
            <a:xfrm>
              <a:off x="11806375" y="3382225"/>
              <a:ext cx="150550" cy="142875"/>
            </a:xfrm>
            <a:custGeom>
              <a:rect b="b" l="l" r="r" t="t"/>
              <a:pathLst>
                <a:path extrusionOk="0" h="5715" w="6022">
                  <a:moveTo>
                    <a:pt x="2258" y="1"/>
                  </a:moveTo>
                  <a:lnTo>
                    <a:pt x="279" y="3401"/>
                  </a:lnTo>
                  <a:cubicBezTo>
                    <a:pt x="0" y="3903"/>
                    <a:pt x="0" y="4461"/>
                    <a:pt x="279" y="4934"/>
                  </a:cubicBezTo>
                  <a:cubicBezTo>
                    <a:pt x="558" y="5380"/>
                    <a:pt x="1060" y="5715"/>
                    <a:pt x="1617" y="5715"/>
                  </a:cubicBezTo>
                  <a:lnTo>
                    <a:pt x="6022" y="5715"/>
                  </a:lnTo>
                  <a:lnTo>
                    <a:pt x="6022" y="3680"/>
                  </a:lnTo>
                  <a:lnTo>
                    <a:pt x="2454" y="3680"/>
                  </a:lnTo>
                  <a:lnTo>
                    <a:pt x="4015" y="1004"/>
                  </a:lnTo>
                  <a:lnTo>
                    <a:pt x="2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0"/>
            <p:cNvSpPr/>
            <p:nvPr/>
          </p:nvSpPr>
          <p:spPr>
            <a:xfrm>
              <a:off x="11883025" y="3306975"/>
              <a:ext cx="83650" cy="66225"/>
            </a:xfrm>
            <a:custGeom>
              <a:rect b="b" l="l" r="r" t="t"/>
              <a:pathLst>
                <a:path extrusionOk="0" h="2649" w="3346">
                  <a:moveTo>
                    <a:pt x="1" y="0"/>
                  </a:moveTo>
                  <a:lnTo>
                    <a:pt x="670" y="2648"/>
                  </a:lnTo>
                  <a:lnTo>
                    <a:pt x="3346" y="1700"/>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0"/>
            <p:cNvSpPr/>
            <p:nvPr/>
          </p:nvSpPr>
          <p:spPr>
            <a:xfrm>
              <a:off x="11937400" y="3453300"/>
              <a:ext cx="52275" cy="93425"/>
            </a:xfrm>
            <a:custGeom>
              <a:rect b="b" l="l" r="r" t="t"/>
              <a:pathLst>
                <a:path extrusionOk="0" h="3737" w="2091">
                  <a:moveTo>
                    <a:pt x="0" y="1"/>
                  </a:moveTo>
                  <a:lnTo>
                    <a:pt x="28" y="3736"/>
                  </a:lnTo>
                  <a:lnTo>
                    <a:pt x="2091" y="1896"/>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0"/>
            <p:cNvSpPr/>
            <p:nvPr/>
          </p:nvSpPr>
          <p:spPr>
            <a:xfrm>
              <a:off x="12038425" y="3361325"/>
              <a:ext cx="83650" cy="67625"/>
            </a:xfrm>
            <a:custGeom>
              <a:rect b="b" l="l" r="r" t="t"/>
              <a:pathLst>
                <a:path extrusionOk="0" h="2705" w="3346">
                  <a:moveTo>
                    <a:pt x="754" y="0"/>
                  </a:moveTo>
                  <a:lnTo>
                    <a:pt x="1" y="2704"/>
                  </a:lnTo>
                  <a:lnTo>
                    <a:pt x="1" y="2704"/>
                  </a:lnTo>
                  <a:lnTo>
                    <a:pt x="3346" y="976"/>
                  </a:lnTo>
                  <a:lnTo>
                    <a:pt x="7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7" name="Google Shape;2167;p30"/>
          <p:cNvGrpSpPr/>
          <p:nvPr/>
        </p:nvGrpSpPr>
        <p:grpSpPr>
          <a:xfrm>
            <a:off x="3545262" y="3392700"/>
            <a:ext cx="981827" cy="2192673"/>
            <a:chOff x="-17086025" y="4225800"/>
            <a:chExt cx="6392100" cy="12659775"/>
          </a:xfrm>
        </p:grpSpPr>
        <p:sp>
          <p:nvSpPr>
            <p:cNvPr id="2168" name="Google Shape;2168;p30"/>
            <p:cNvSpPr/>
            <p:nvPr/>
          </p:nvSpPr>
          <p:spPr>
            <a:xfrm>
              <a:off x="-15295575" y="4417450"/>
              <a:ext cx="1476075" cy="951550"/>
            </a:xfrm>
            <a:custGeom>
              <a:rect b="b" l="l" r="r" t="t"/>
              <a:pathLst>
                <a:path extrusionOk="0" h="38062" w="59043">
                  <a:moveTo>
                    <a:pt x="43131" y="1"/>
                  </a:moveTo>
                  <a:cubicBezTo>
                    <a:pt x="41864" y="3170"/>
                    <a:pt x="40630" y="6305"/>
                    <a:pt x="39362" y="9474"/>
                  </a:cubicBezTo>
                  <a:cubicBezTo>
                    <a:pt x="37170" y="9015"/>
                    <a:pt x="34933" y="8787"/>
                    <a:pt x="32696" y="8787"/>
                  </a:cubicBezTo>
                  <a:cubicBezTo>
                    <a:pt x="27306" y="8787"/>
                    <a:pt x="21918" y="10107"/>
                    <a:pt x="17179" y="12677"/>
                  </a:cubicBezTo>
                  <a:cubicBezTo>
                    <a:pt x="10475" y="16279"/>
                    <a:pt x="2836" y="30990"/>
                    <a:pt x="1" y="38062"/>
                  </a:cubicBezTo>
                  <a:lnTo>
                    <a:pt x="52204" y="28722"/>
                  </a:lnTo>
                  <a:cubicBezTo>
                    <a:pt x="54473" y="19882"/>
                    <a:pt x="56808" y="11009"/>
                    <a:pt x="59043" y="2169"/>
                  </a:cubicBezTo>
                  <a:cubicBezTo>
                    <a:pt x="53572" y="1402"/>
                    <a:pt x="48535" y="802"/>
                    <a:pt x="43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0"/>
            <p:cNvSpPr/>
            <p:nvPr/>
          </p:nvSpPr>
          <p:spPr>
            <a:xfrm>
              <a:off x="-15162975" y="4590075"/>
              <a:ext cx="770575" cy="287750"/>
            </a:xfrm>
            <a:custGeom>
              <a:rect b="b" l="l" r="r" t="t"/>
              <a:pathLst>
                <a:path extrusionOk="0" fill="none" h="11510" w="30823">
                  <a:moveTo>
                    <a:pt x="30822" y="2336"/>
                  </a:moveTo>
                  <a:cubicBezTo>
                    <a:pt x="19881" y="1"/>
                    <a:pt x="7873" y="3603"/>
                    <a:pt x="0" y="11509"/>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0"/>
            <p:cNvSpPr/>
            <p:nvPr/>
          </p:nvSpPr>
          <p:spPr>
            <a:xfrm>
              <a:off x="-12102450" y="5962725"/>
              <a:ext cx="1408525" cy="1683650"/>
            </a:xfrm>
            <a:custGeom>
              <a:rect b="b" l="l" r="r" t="t"/>
              <a:pathLst>
                <a:path extrusionOk="0" h="67346" w="56341">
                  <a:moveTo>
                    <a:pt x="19180" y="1"/>
                  </a:moveTo>
                  <a:lnTo>
                    <a:pt x="0" y="46401"/>
                  </a:lnTo>
                  <a:cubicBezTo>
                    <a:pt x="2902" y="54874"/>
                    <a:pt x="9574" y="62079"/>
                    <a:pt x="17913" y="65348"/>
                  </a:cubicBezTo>
                  <a:cubicBezTo>
                    <a:pt x="21307" y="66681"/>
                    <a:pt x="24940" y="67346"/>
                    <a:pt x="28565" y="67346"/>
                  </a:cubicBezTo>
                  <a:cubicBezTo>
                    <a:pt x="33917" y="67346"/>
                    <a:pt x="39250" y="65897"/>
                    <a:pt x="43765" y="63013"/>
                  </a:cubicBezTo>
                  <a:cubicBezTo>
                    <a:pt x="51370" y="58143"/>
                    <a:pt x="56340" y="49336"/>
                    <a:pt x="56207" y="40396"/>
                  </a:cubicBezTo>
                  <a:cubicBezTo>
                    <a:pt x="56174" y="35993"/>
                    <a:pt x="54939" y="31790"/>
                    <a:pt x="53071" y="27888"/>
                  </a:cubicBezTo>
                  <a:cubicBezTo>
                    <a:pt x="51037" y="23651"/>
                    <a:pt x="48168" y="19748"/>
                    <a:pt x="44899" y="16313"/>
                  </a:cubicBezTo>
                  <a:cubicBezTo>
                    <a:pt x="37827" y="8907"/>
                    <a:pt x="28921" y="3237"/>
                    <a:pt x="19180" y="1"/>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0"/>
            <p:cNvSpPr/>
            <p:nvPr/>
          </p:nvSpPr>
          <p:spPr>
            <a:xfrm>
              <a:off x="-12343475" y="5685875"/>
              <a:ext cx="1214225" cy="1330975"/>
            </a:xfrm>
            <a:custGeom>
              <a:rect b="b" l="l" r="r" t="t"/>
              <a:pathLst>
                <a:path extrusionOk="0" h="53239" w="48569">
                  <a:moveTo>
                    <a:pt x="11676" y="0"/>
                  </a:moveTo>
                  <a:lnTo>
                    <a:pt x="1" y="14511"/>
                  </a:lnTo>
                  <a:lnTo>
                    <a:pt x="13944" y="53238"/>
                  </a:lnTo>
                  <a:lnTo>
                    <a:pt x="37161" y="44399"/>
                  </a:lnTo>
                  <a:lnTo>
                    <a:pt x="48569" y="28454"/>
                  </a:lnTo>
                  <a:lnTo>
                    <a:pt x="116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0"/>
            <p:cNvSpPr/>
            <p:nvPr/>
          </p:nvSpPr>
          <p:spPr>
            <a:xfrm>
              <a:off x="-13941275" y="11938675"/>
              <a:ext cx="1780475" cy="4232225"/>
            </a:xfrm>
            <a:custGeom>
              <a:rect b="b" l="l" r="r" t="t"/>
              <a:pathLst>
                <a:path extrusionOk="0" h="169289" w="71219">
                  <a:moveTo>
                    <a:pt x="4570" y="1"/>
                  </a:moveTo>
                  <a:cubicBezTo>
                    <a:pt x="1" y="56274"/>
                    <a:pt x="3069" y="113916"/>
                    <a:pt x="13877" y="169289"/>
                  </a:cubicBezTo>
                  <a:lnTo>
                    <a:pt x="68383" y="159281"/>
                  </a:lnTo>
                  <a:cubicBezTo>
                    <a:pt x="66581" y="112515"/>
                    <a:pt x="62011" y="64614"/>
                    <a:pt x="68783" y="18280"/>
                  </a:cubicBezTo>
                  <a:cubicBezTo>
                    <a:pt x="69617" y="12877"/>
                    <a:pt x="70417" y="7406"/>
                    <a:pt x="71218" y="1935"/>
                  </a:cubicBezTo>
                  <a:cubicBezTo>
                    <a:pt x="49169" y="1435"/>
                    <a:pt x="26653" y="501"/>
                    <a:pt x="4570" y="1"/>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0"/>
            <p:cNvSpPr/>
            <p:nvPr/>
          </p:nvSpPr>
          <p:spPr>
            <a:xfrm>
              <a:off x="-12601150" y="12366475"/>
              <a:ext cx="310250" cy="124300"/>
            </a:xfrm>
            <a:custGeom>
              <a:rect b="b" l="l" r="r" t="t"/>
              <a:pathLst>
                <a:path extrusionOk="0" fill="none" h="4972" w="12410">
                  <a:moveTo>
                    <a:pt x="12409" y="1"/>
                  </a:moveTo>
                  <a:cubicBezTo>
                    <a:pt x="9674" y="3770"/>
                    <a:pt x="4003" y="4971"/>
                    <a:pt x="0" y="267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0"/>
            <p:cNvSpPr/>
            <p:nvPr/>
          </p:nvSpPr>
          <p:spPr>
            <a:xfrm>
              <a:off x="-13677750" y="15713875"/>
              <a:ext cx="2030650" cy="1037450"/>
            </a:xfrm>
            <a:custGeom>
              <a:rect b="b" l="l" r="r" t="t"/>
              <a:pathLst>
                <a:path extrusionOk="0" h="41498" w="81226">
                  <a:moveTo>
                    <a:pt x="59009" y="1"/>
                  </a:moveTo>
                  <a:cubicBezTo>
                    <a:pt x="39362" y="2836"/>
                    <a:pt x="19648" y="5104"/>
                    <a:pt x="0" y="7940"/>
                  </a:cubicBezTo>
                  <a:cubicBezTo>
                    <a:pt x="2302" y="19114"/>
                    <a:pt x="3836" y="30356"/>
                    <a:pt x="6138" y="41497"/>
                  </a:cubicBezTo>
                  <a:lnTo>
                    <a:pt x="81225" y="33558"/>
                  </a:lnTo>
                  <a:cubicBezTo>
                    <a:pt x="78690" y="29822"/>
                    <a:pt x="74487" y="28388"/>
                    <a:pt x="71018" y="25519"/>
                  </a:cubicBezTo>
                  <a:cubicBezTo>
                    <a:pt x="63579" y="19281"/>
                    <a:pt x="59043" y="9708"/>
                    <a:pt x="590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0"/>
            <p:cNvSpPr/>
            <p:nvPr/>
          </p:nvSpPr>
          <p:spPr>
            <a:xfrm>
              <a:off x="-13566000" y="16335150"/>
              <a:ext cx="1734600" cy="182675"/>
            </a:xfrm>
            <a:custGeom>
              <a:rect b="b" l="l" r="r" t="t"/>
              <a:pathLst>
                <a:path extrusionOk="0" fill="none" h="7307" w="69384">
                  <a:moveTo>
                    <a:pt x="69383" y="2636"/>
                  </a:moveTo>
                  <a:cubicBezTo>
                    <a:pt x="62445" y="1"/>
                    <a:pt x="54005" y="1936"/>
                    <a:pt x="48902" y="7306"/>
                  </a:cubicBezTo>
                  <a:cubicBezTo>
                    <a:pt x="32924" y="6472"/>
                    <a:pt x="15978" y="5772"/>
                    <a:pt x="0" y="487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0"/>
            <p:cNvSpPr/>
            <p:nvPr/>
          </p:nvSpPr>
          <p:spPr>
            <a:xfrm>
              <a:off x="-12622825" y="15959900"/>
              <a:ext cx="301075" cy="23375"/>
            </a:xfrm>
            <a:custGeom>
              <a:rect b="b" l="l" r="r" t="t"/>
              <a:pathLst>
                <a:path extrusionOk="0" fill="none" h="935" w="12043">
                  <a:moveTo>
                    <a:pt x="12042" y="0"/>
                  </a:moveTo>
                  <a:cubicBezTo>
                    <a:pt x="8039" y="300"/>
                    <a:pt x="4003" y="634"/>
                    <a:pt x="0" y="934"/>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0"/>
            <p:cNvSpPr/>
            <p:nvPr/>
          </p:nvSpPr>
          <p:spPr>
            <a:xfrm>
              <a:off x="-12652025" y="16069125"/>
              <a:ext cx="391150" cy="30900"/>
            </a:xfrm>
            <a:custGeom>
              <a:rect b="b" l="l" r="r" t="t"/>
              <a:pathLst>
                <a:path extrusionOk="0" fill="none" h="1236" w="15646">
                  <a:moveTo>
                    <a:pt x="15645" y="1"/>
                  </a:moveTo>
                  <a:cubicBezTo>
                    <a:pt x="10441" y="435"/>
                    <a:pt x="5204" y="835"/>
                    <a:pt x="1" y="1235"/>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0"/>
            <p:cNvSpPr/>
            <p:nvPr/>
          </p:nvSpPr>
          <p:spPr>
            <a:xfrm>
              <a:off x="-12564450" y="16175875"/>
              <a:ext cx="380300" cy="45050"/>
            </a:xfrm>
            <a:custGeom>
              <a:rect b="b" l="l" r="r" t="t"/>
              <a:pathLst>
                <a:path extrusionOk="0" fill="none" h="1802" w="15212">
                  <a:moveTo>
                    <a:pt x="15211" y="1"/>
                  </a:moveTo>
                  <a:cubicBezTo>
                    <a:pt x="10141" y="568"/>
                    <a:pt x="5104" y="1202"/>
                    <a:pt x="0" y="180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0"/>
            <p:cNvSpPr/>
            <p:nvPr/>
          </p:nvSpPr>
          <p:spPr>
            <a:xfrm>
              <a:off x="-15720875" y="11568525"/>
              <a:ext cx="1798800" cy="4674925"/>
            </a:xfrm>
            <a:custGeom>
              <a:rect b="b" l="l" r="r" t="t"/>
              <a:pathLst>
                <a:path extrusionOk="0" h="186997" w="71952">
                  <a:moveTo>
                    <a:pt x="19833" y="1"/>
                  </a:moveTo>
                  <a:cubicBezTo>
                    <a:pt x="15797" y="1"/>
                    <a:pt x="11747" y="27"/>
                    <a:pt x="7673" y="96"/>
                  </a:cubicBezTo>
                  <a:cubicBezTo>
                    <a:pt x="8306" y="6367"/>
                    <a:pt x="8807" y="12272"/>
                    <a:pt x="9474" y="18543"/>
                  </a:cubicBezTo>
                  <a:cubicBezTo>
                    <a:pt x="3336" y="53001"/>
                    <a:pt x="0" y="85958"/>
                    <a:pt x="434" y="119815"/>
                  </a:cubicBezTo>
                  <a:cubicBezTo>
                    <a:pt x="701" y="142231"/>
                    <a:pt x="968" y="164581"/>
                    <a:pt x="1301" y="186997"/>
                  </a:cubicBezTo>
                  <a:lnTo>
                    <a:pt x="60277" y="182393"/>
                  </a:lnTo>
                  <a:cubicBezTo>
                    <a:pt x="62111" y="156642"/>
                    <a:pt x="63879" y="130856"/>
                    <a:pt x="65714" y="105105"/>
                  </a:cubicBezTo>
                  <a:cubicBezTo>
                    <a:pt x="68182" y="70146"/>
                    <a:pt x="70651" y="35221"/>
                    <a:pt x="71952" y="196"/>
                  </a:cubicBezTo>
                  <a:lnTo>
                    <a:pt x="71952" y="196"/>
                  </a:lnTo>
                  <a:cubicBezTo>
                    <a:pt x="67878" y="265"/>
                    <a:pt x="63827" y="292"/>
                    <a:pt x="59791" y="292"/>
                  </a:cubicBezTo>
                  <a:cubicBezTo>
                    <a:pt x="46418" y="292"/>
                    <a:pt x="33206" y="1"/>
                    <a:pt x="19833" y="1"/>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0"/>
            <p:cNvSpPr/>
            <p:nvPr/>
          </p:nvSpPr>
          <p:spPr>
            <a:xfrm>
              <a:off x="-14763525" y="12353150"/>
              <a:ext cx="467025" cy="117600"/>
            </a:xfrm>
            <a:custGeom>
              <a:rect b="b" l="l" r="r" t="t"/>
              <a:pathLst>
                <a:path extrusionOk="0" fill="none" h="4704" w="18681">
                  <a:moveTo>
                    <a:pt x="18680" y="0"/>
                  </a:moveTo>
                  <a:cubicBezTo>
                    <a:pt x="13543" y="4370"/>
                    <a:pt x="5438" y="4704"/>
                    <a:pt x="0" y="834"/>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0"/>
            <p:cNvSpPr/>
            <p:nvPr/>
          </p:nvSpPr>
          <p:spPr>
            <a:xfrm>
              <a:off x="-15770075" y="15852325"/>
              <a:ext cx="2004775" cy="1033250"/>
            </a:xfrm>
            <a:custGeom>
              <a:rect b="b" l="l" r="r" t="t"/>
              <a:pathLst>
                <a:path extrusionOk="0" h="41330" w="80191">
                  <a:moveTo>
                    <a:pt x="0" y="0"/>
                  </a:moveTo>
                  <a:lnTo>
                    <a:pt x="0" y="0"/>
                  </a:lnTo>
                  <a:cubicBezTo>
                    <a:pt x="834" y="10841"/>
                    <a:pt x="1935" y="21682"/>
                    <a:pt x="2736" y="32490"/>
                  </a:cubicBezTo>
                  <a:cubicBezTo>
                    <a:pt x="12509" y="35526"/>
                    <a:pt x="22583" y="38294"/>
                    <a:pt x="32357" y="41330"/>
                  </a:cubicBezTo>
                  <a:lnTo>
                    <a:pt x="80191" y="36927"/>
                  </a:lnTo>
                  <a:cubicBezTo>
                    <a:pt x="78690" y="33924"/>
                    <a:pt x="74854" y="32023"/>
                    <a:pt x="72652" y="29488"/>
                  </a:cubicBezTo>
                  <a:cubicBezTo>
                    <a:pt x="66481" y="22316"/>
                    <a:pt x="63813" y="12309"/>
                    <a:pt x="65547" y="3002"/>
                  </a:cubicBezTo>
                  <a:cubicBezTo>
                    <a:pt x="43932" y="2168"/>
                    <a:pt x="21649" y="83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0"/>
            <p:cNvSpPr/>
            <p:nvPr/>
          </p:nvSpPr>
          <p:spPr>
            <a:xfrm>
              <a:off x="-15734225" y="16414375"/>
              <a:ext cx="1848850" cy="357800"/>
            </a:xfrm>
            <a:custGeom>
              <a:rect b="b" l="l" r="r" t="t"/>
              <a:pathLst>
                <a:path extrusionOk="0" fill="none" h="14312" w="73954">
                  <a:moveTo>
                    <a:pt x="73953" y="9674"/>
                  </a:moveTo>
                  <a:cubicBezTo>
                    <a:pt x="66615" y="6272"/>
                    <a:pt x="57175" y="8207"/>
                    <a:pt x="51838" y="14311"/>
                  </a:cubicBezTo>
                  <a:cubicBezTo>
                    <a:pt x="34225" y="9608"/>
                    <a:pt x="17647" y="4704"/>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0"/>
            <p:cNvSpPr/>
            <p:nvPr/>
          </p:nvSpPr>
          <p:spPr>
            <a:xfrm>
              <a:off x="-14633425" y="16118350"/>
              <a:ext cx="337750" cy="25025"/>
            </a:xfrm>
            <a:custGeom>
              <a:rect b="b" l="l" r="r" t="t"/>
              <a:pathLst>
                <a:path extrusionOk="0" fill="none" h="1001" w="13510">
                  <a:moveTo>
                    <a:pt x="13510" y="1001"/>
                  </a:moveTo>
                  <a:lnTo>
                    <a:pt x="0"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0"/>
            <p:cNvSpPr/>
            <p:nvPr/>
          </p:nvSpPr>
          <p:spPr>
            <a:xfrm>
              <a:off x="-14660950" y="16260950"/>
              <a:ext cx="386975" cy="6675"/>
            </a:xfrm>
            <a:custGeom>
              <a:rect b="b" l="l" r="r" t="t"/>
              <a:pathLst>
                <a:path extrusionOk="0" fill="none" h="267" w="15479">
                  <a:moveTo>
                    <a:pt x="15478" y="267"/>
                  </a:moveTo>
                  <a:cubicBezTo>
                    <a:pt x="10308" y="167"/>
                    <a:pt x="5171" y="100"/>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0"/>
            <p:cNvSpPr/>
            <p:nvPr/>
          </p:nvSpPr>
          <p:spPr>
            <a:xfrm>
              <a:off x="-14613425" y="16369350"/>
              <a:ext cx="383625" cy="14200"/>
            </a:xfrm>
            <a:custGeom>
              <a:rect b="b" l="l" r="r" t="t"/>
              <a:pathLst>
                <a:path extrusionOk="0" fill="none" h="568" w="15345">
                  <a:moveTo>
                    <a:pt x="15345" y="1"/>
                  </a:moveTo>
                  <a:cubicBezTo>
                    <a:pt x="10208" y="167"/>
                    <a:pt x="5104" y="334"/>
                    <a:pt x="1" y="568"/>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0"/>
            <p:cNvSpPr/>
            <p:nvPr/>
          </p:nvSpPr>
          <p:spPr>
            <a:xfrm>
              <a:off x="-15841800" y="8107600"/>
              <a:ext cx="3927825" cy="4057100"/>
            </a:xfrm>
            <a:custGeom>
              <a:rect b="b" l="l" r="r" t="t"/>
              <a:pathLst>
                <a:path extrusionOk="0" h="162284" w="157113">
                  <a:moveTo>
                    <a:pt x="151976" y="1"/>
                  </a:moveTo>
                  <a:lnTo>
                    <a:pt x="1" y="25319"/>
                  </a:lnTo>
                  <a:cubicBezTo>
                    <a:pt x="1201" y="66515"/>
                    <a:pt x="2369" y="106477"/>
                    <a:pt x="3603" y="147673"/>
                  </a:cubicBezTo>
                  <a:cubicBezTo>
                    <a:pt x="28488" y="145838"/>
                    <a:pt x="52905" y="142970"/>
                    <a:pt x="77756" y="141102"/>
                  </a:cubicBezTo>
                  <a:cubicBezTo>
                    <a:pt x="78156" y="147940"/>
                    <a:pt x="78090" y="155445"/>
                    <a:pt x="78423" y="162283"/>
                  </a:cubicBezTo>
                  <a:cubicBezTo>
                    <a:pt x="85568" y="162179"/>
                    <a:pt x="92713" y="162148"/>
                    <a:pt x="99857" y="162148"/>
                  </a:cubicBezTo>
                  <a:cubicBezTo>
                    <a:pt x="110651" y="162148"/>
                    <a:pt x="121443" y="162219"/>
                    <a:pt x="132230" y="162219"/>
                  </a:cubicBezTo>
                  <a:cubicBezTo>
                    <a:pt x="139370" y="162219"/>
                    <a:pt x="146508" y="162188"/>
                    <a:pt x="153644" y="162083"/>
                  </a:cubicBezTo>
                  <a:cubicBezTo>
                    <a:pt x="157113" y="108111"/>
                    <a:pt x="156579" y="53873"/>
                    <a:pt x="1519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0"/>
            <p:cNvSpPr/>
            <p:nvPr/>
          </p:nvSpPr>
          <p:spPr>
            <a:xfrm>
              <a:off x="-13939600" y="9220075"/>
              <a:ext cx="271050" cy="2427575"/>
            </a:xfrm>
            <a:custGeom>
              <a:rect b="b" l="l" r="r" t="t"/>
              <a:pathLst>
                <a:path extrusionOk="0" fill="none" h="97103" w="10842">
                  <a:moveTo>
                    <a:pt x="10174" y="0"/>
                  </a:moveTo>
                  <a:cubicBezTo>
                    <a:pt x="10408" y="32357"/>
                    <a:pt x="10641" y="64646"/>
                    <a:pt x="10841" y="97003"/>
                  </a:cubicBezTo>
                  <a:cubicBezTo>
                    <a:pt x="7339" y="97036"/>
                    <a:pt x="3503" y="97103"/>
                    <a:pt x="0" y="97103"/>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0"/>
            <p:cNvSpPr/>
            <p:nvPr/>
          </p:nvSpPr>
          <p:spPr>
            <a:xfrm>
              <a:off x="-15766750" y="11352425"/>
              <a:ext cx="2084025" cy="63400"/>
            </a:xfrm>
            <a:custGeom>
              <a:rect b="b" l="l" r="r" t="t"/>
              <a:pathLst>
                <a:path extrusionOk="0" fill="none" h="2536" w="83361">
                  <a:moveTo>
                    <a:pt x="83360" y="1"/>
                  </a:moveTo>
                  <a:cubicBezTo>
                    <a:pt x="55574" y="834"/>
                    <a:pt x="27787" y="1702"/>
                    <a:pt x="1" y="2536"/>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0"/>
            <p:cNvSpPr/>
            <p:nvPr/>
          </p:nvSpPr>
          <p:spPr>
            <a:xfrm>
              <a:off x="-13836200" y="11797750"/>
              <a:ext cx="1823000" cy="124275"/>
            </a:xfrm>
            <a:custGeom>
              <a:rect b="b" l="l" r="r" t="t"/>
              <a:pathLst>
                <a:path extrusionOk="0" fill="none" h="4971" w="72920">
                  <a:moveTo>
                    <a:pt x="72919" y="0"/>
                  </a:moveTo>
                  <a:cubicBezTo>
                    <a:pt x="48635" y="1668"/>
                    <a:pt x="24318" y="3303"/>
                    <a:pt x="1" y="497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0"/>
            <p:cNvSpPr/>
            <p:nvPr/>
          </p:nvSpPr>
          <p:spPr>
            <a:xfrm>
              <a:off x="-15710025" y="9209225"/>
              <a:ext cx="160950" cy="2197425"/>
            </a:xfrm>
            <a:custGeom>
              <a:rect b="b" l="l" r="r" t="t"/>
              <a:pathLst>
                <a:path extrusionOk="0" fill="none" h="87897" w="6438">
                  <a:moveTo>
                    <a:pt x="0" y="1"/>
                  </a:moveTo>
                  <a:cubicBezTo>
                    <a:pt x="2168" y="29322"/>
                    <a:pt x="4270" y="58642"/>
                    <a:pt x="6438" y="8789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0"/>
            <p:cNvSpPr/>
            <p:nvPr/>
          </p:nvSpPr>
          <p:spPr>
            <a:xfrm>
              <a:off x="-15062075" y="4890300"/>
              <a:ext cx="2535175" cy="3767725"/>
            </a:xfrm>
            <a:custGeom>
              <a:rect b="b" l="l" r="r" t="t"/>
              <a:pathLst>
                <a:path extrusionOk="0" h="150709" w="101407">
                  <a:moveTo>
                    <a:pt x="36060" y="1"/>
                  </a:moveTo>
                  <a:cubicBezTo>
                    <a:pt x="24018" y="4971"/>
                    <a:pt x="12009" y="8974"/>
                    <a:pt x="1" y="13977"/>
                  </a:cubicBezTo>
                  <a:cubicBezTo>
                    <a:pt x="5338" y="59510"/>
                    <a:pt x="10441" y="105142"/>
                    <a:pt x="15812" y="150708"/>
                  </a:cubicBezTo>
                  <a:lnTo>
                    <a:pt x="101406" y="133863"/>
                  </a:lnTo>
                  <a:cubicBezTo>
                    <a:pt x="93167" y="93401"/>
                    <a:pt x="85195" y="52271"/>
                    <a:pt x="76989" y="11809"/>
                  </a:cubicBezTo>
                  <a:cubicBezTo>
                    <a:pt x="68583" y="8773"/>
                    <a:pt x="60244" y="5771"/>
                    <a:pt x="51871" y="2736"/>
                  </a:cubicBezTo>
                  <a:cubicBezTo>
                    <a:pt x="50464" y="5320"/>
                    <a:pt x="47525" y="6570"/>
                    <a:pt x="44585" y="6570"/>
                  </a:cubicBezTo>
                  <a:cubicBezTo>
                    <a:pt x="44109" y="6570"/>
                    <a:pt x="43634" y="6537"/>
                    <a:pt x="43165" y="6472"/>
                  </a:cubicBezTo>
                  <a:cubicBezTo>
                    <a:pt x="39796" y="6005"/>
                    <a:pt x="36827" y="3336"/>
                    <a:pt x="360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0"/>
            <p:cNvSpPr/>
            <p:nvPr/>
          </p:nvSpPr>
          <p:spPr>
            <a:xfrm>
              <a:off x="-14531700" y="5035400"/>
              <a:ext cx="954050" cy="408650"/>
            </a:xfrm>
            <a:custGeom>
              <a:rect b="b" l="l" r="r" t="t"/>
              <a:pathLst>
                <a:path extrusionOk="0" fill="none" h="16346" w="38162">
                  <a:moveTo>
                    <a:pt x="37694" y="1"/>
                  </a:moveTo>
                  <a:cubicBezTo>
                    <a:pt x="38161" y="4871"/>
                    <a:pt x="34926" y="9474"/>
                    <a:pt x="30823" y="12143"/>
                  </a:cubicBezTo>
                  <a:cubicBezTo>
                    <a:pt x="25619" y="15512"/>
                    <a:pt x="18814" y="16346"/>
                    <a:pt x="12943" y="14344"/>
                  </a:cubicBezTo>
                  <a:cubicBezTo>
                    <a:pt x="7072" y="12376"/>
                    <a:pt x="2202" y="7639"/>
                    <a:pt x="1" y="180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0"/>
            <p:cNvSpPr/>
            <p:nvPr/>
          </p:nvSpPr>
          <p:spPr>
            <a:xfrm>
              <a:off x="-17061825" y="5161325"/>
              <a:ext cx="2450100" cy="4217225"/>
            </a:xfrm>
            <a:custGeom>
              <a:rect b="b" l="l" r="r" t="t"/>
              <a:pathLst>
                <a:path extrusionOk="0" h="168689" w="98004">
                  <a:moveTo>
                    <a:pt x="82059" y="1"/>
                  </a:moveTo>
                  <a:cubicBezTo>
                    <a:pt x="72485" y="2836"/>
                    <a:pt x="63279" y="5505"/>
                    <a:pt x="53738" y="8340"/>
                  </a:cubicBezTo>
                  <a:cubicBezTo>
                    <a:pt x="56440" y="9307"/>
                    <a:pt x="58742" y="10575"/>
                    <a:pt x="61444" y="11509"/>
                  </a:cubicBezTo>
                  <a:cubicBezTo>
                    <a:pt x="53872" y="14811"/>
                    <a:pt x="47301" y="19681"/>
                    <a:pt x="41863" y="25919"/>
                  </a:cubicBezTo>
                  <a:cubicBezTo>
                    <a:pt x="31256" y="37828"/>
                    <a:pt x="22716" y="52271"/>
                    <a:pt x="13343" y="65147"/>
                  </a:cubicBezTo>
                  <a:cubicBezTo>
                    <a:pt x="9207" y="70785"/>
                    <a:pt x="4570" y="76222"/>
                    <a:pt x="2268" y="82827"/>
                  </a:cubicBezTo>
                  <a:cubicBezTo>
                    <a:pt x="0" y="89398"/>
                    <a:pt x="0" y="97204"/>
                    <a:pt x="4036" y="103008"/>
                  </a:cubicBezTo>
                  <a:cubicBezTo>
                    <a:pt x="8072" y="108879"/>
                    <a:pt x="15511" y="111580"/>
                    <a:pt x="22616" y="111714"/>
                  </a:cubicBezTo>
                  <a:cubicBezTo>
                    <a:pt x="22778" y="111716"/>
                    <a:pt x="22939" y="111717"/>
                    <a:pt x="23101" y="111717"/>
                  </a:cubicBezTo>
                  <a:cubicBezTo>
                    <a:pt x="30069" y="111717"/>
                    <a:pt x="36846" y="109631"/>
                    <a:pt x="43464" y="107544"/>
                  </a:cubicBezTo>
                  <a:lnTo>
                    <a:pt x="43464" y="107544"/>
                  </a:lnTo>
                  <a:cubicBezTo>
                    <a:pt x="42564" y="127892"/>
                    <a:pt x="42097" y="148340"/>
                    <a:pt x="41230" y="168688"/>
                  </a:cubicBezTo>
                  <a:lnTo>
                    <a:pt x="98003" y="158014"/>
                  </a:lnTo>
                  <a:cubicBezTo>
                    <a:pt x="92666" y="105343"/>
                    <a:pt x="87396" y="52672"/>
                    <a:pt x="820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0"/>
            <p:cNvSpPr/>
            <p:nvPr/>
          </p:nvSpPr>
          <p:spPr>
            <a:xfrm>
              <a:off x="-15554100" y="5449875"/>
              <a:ext cx="816450" cy="3629275"/>
            </a:xfrm>
            <a:custGeom>
              <a:rect b="b" l="l" r="r" t="t"/>
              <a:pathLst>
                <a:path extrusionOk="0" fill="none" h="145171" w="32658">
                  <a:moveTo>
                    <a:pt x="1" y="0"/>
                  </a:moveTo>
                  <a:cubicBezTo>
                    <a:pt x="7106" y="3803"/>
                    <a:pt x="14211" y="7606"/>
                    <a:pt x="21316" y="11408"/>
                  </a:cubicBezTo>
                  <a:cubicBezTo>
                    <a:pt x="25152" y="56174"/>
                    <a:pt x="28821" y="100405"/>
                    <a:pt x="32657" y="14517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0"/>
            <p:cNvSpPr/>
            <p:nvPr/>
          </p:nvSpPr>
          <p:spPr>
            <a:xfrm>
              <a:off x="-15092100" y="7421275"/>
              <a:ext cx="130950" cy="131800"/>
            </a:xfrm>
            <a:custGeom>
              <a:rect b="b" l="l" r="r" t="t"/>
              <a:pathLst>
                <a:path extrusionOk="0" fill="none" h="5272" w="5238">
                  <a:moveTo>
                    <a:pt x="134" y="2903"/>
                  </a:moveTo>
                  <a:cubicBezTo>
                    <a:pt x="1" y="1502"/>
                    <a:pt x="1001" y="268"/>
                    <a:pt x="2369" y="134"/>
                  </a:cubicBezTo>
                  <a:cubicBezTo>
                    <a:pt x="3737" y="1"/>
                    <a:pt x="5004" y="1001"/>
                    <a:pt x="5138" y="2369"/>
                  </a:cubicBezTo>
                  <a:cubicBezTo>
                    <a:pt x="5238" y="3770"/>
                    <a:pt x="4237" y="5004"/>
                    <a:pt x="2869" y="5138"/>
                  </a:cubicBezTo>
                  <a:cubicBezTo>
                    <a:pt x="1502" y="5271"/>
                    <a:pt x="234" y="4270"/>
                    <a:pt x="134" y="2903"/>
                  </a:cubicBezTo>
                  <a:close/>
                </a:path>
              </a:pathLst>
            </a:custGeom>
            <a:noFill/>
            <a:ln cap="rnd" cmpd="sng" w="29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0"/>
            <p:cNvSpPr/>
            <p:nvPr/>
          </p:nvSpPr>
          <p:spPr>
            <a:xfrm>
              <a:off x="-15053725" y="7792375"/>
              <a:ext cx="131775" cy="131800"/>
            </a:xfrm>
            <a:custGeom>
              <a:rect b="b" l="l" r="r" t="t"/>
              <a:pathLst>
                <a:path extrusionOk="0" fill="none" h="5272" w="5271">
                  <a:moveTo>
                    <a:pt x="134" y="2903"/>
                  </a:moveTo>
                  <a:cubicBezTo>
                    <a:pt x="0" y="1502"/>
                    <a:pt x="1001" y="267"/>
                    <a:pt x="2368" y="134"/>
                  </a:cubicBezTo>
                  <a:cubicBezTo>
                    <a:pt x="3769" y="1"/>
                    <a:pt x="5004" y="1001"/>
                    <a:pt x="5137" y="2402"/>
                  </a:cubicBezTo>
                  <a:cubicBezTo>
                    <a:pt x="5271" y="3770"/>
                    <a:pt x="4270" y="5004"/>
                    <a:pt x="2869" y="5138"/>
                  </a:cubicBezTo>
                  <a:cubicBezTo>
                    <a:pt x="1535" y="5271"/>
                    <a:pt x="300" y="4270"/>
                    <a:pt x="134" y="2903"/>
                  </a:cubicBezTo>
                  <a:close/>
                </a:path>
              </a:pathLst>
            </a:custGeom>
            <a:noFill/>
            <a:ln cap="rnd" cmpd="sng" w="29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0"/>
            <p:cNvSpPr/>
            <p:nvPr/>
          </p:nvSpPr>
          <p:spPr>
            <a:xfrm>
              <a:off x="-15012050" y="8180150"/>
              <a:ext cx="131800" cy="131800"/>
            </a:xfrm>
            <a:custGeom>
              <a:rect b="b" l="l" r="r" t="t"/>
              <a:pathLst>
                <a:path extrusionOk="0" fill="none" h="5272" w="5272">
                  <a:moveTo>
                    <a:pt x="134" y="2903"/>
                  </a:moveTo>
                  <a:cubicBezTo>
                    <a:pt x="1" y="1502"/>
                    <a:pt x="1002" y="268"/>
                    <a:pt x="2369" y="134"/>
                  </a:cubicBezTo>
                  <a:cubicBezTo>
                    <a:pt x="3770" y="1"/>
                    <a:pt x="5005" y="1001"/>
                    <a:pt x="5138" y="2402"/>
                  </a:cubicBezTo>
                  <a:cubicBezTo>
                    <a:pt x="5271" y="3770"/>
                    <a:pt x="4271" y="5004"/>
                    <a:pt x="2870" y="5138"/>
                  </a:cubicBezTo>
                  <a:cubicBezTo>
                    <a:pt x="1502" y="5271"/>
                    <a:pt x="268" y="4270"/>
                    <a:pt x="134" y="2903"/>
                  </a:cubicBezTo>
                  <a:close/>
                </a:path>
              </a:pathLst>
            </a:custGeom>
            <a:noFill/>
            <a:ln cap="rnd" cmpd="sng" w="29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0"/>
            <p:cNvSpPr/>
            <p:nvPr/>
          </p:nvSpPr>
          <p:spPr>
            <a:xfrm>
              <a:off x="-15733375" y="5588300"/>
              <a:ext cx="194325" cy="838950"/>
            </a:xfrm>
            <a:custGeom>
              <a:rect b="b" l="l" r="r" t="t"/>
              <a:pathLst>
                <a:path extrusionOk="0" fill="none" h="33558" w="7773">
                  <a:moveTo>
                    <a:pt x="0" y="1"/>
                  </a:moveTo>
                  <a:cubicBezTo>
                    <a:pt x="2602" y="11142"/>
                    <a:pt x="5170" y="22383"/>
                    <a:pt x="7772" y="33558"/>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0"/>
            <p:cNvSpPr/>
            <p:nvPr/>
          </p:nvSpPr>
          <p:spPr>
            <a:xfrm>
              <a:off x="-13194900" y="5055425"/>
              <a:ext cx="1396850" cy="3982025"/>
            </a:xfrm>
            <a:custGeom>
              <a:rect b="b" l="l" r="r" t="t"/>
              <a:pathLst>
                <a:path extrusionOk="0" h="159281" w="55874">
                  <a:moveTo>
                    <a:pt x="0" y="0"/>
                  </a:moveTo>
                  <a:lnTo>
                    <a:pt x="0" y="0"/>
                  </a:lnTo>
                  <a:cubicBezTo>
                    <a:pt x="9540" y="52071"/>
                    <a:pt x="19080" y="104108"/>
                    <a:pt x="28654" y="156179"/>
                  </a:cubicBezTo>
                  <a:cubicBezTo>
                    <a:pt x="37427" y="157413"/>
                    <a:pt x="47067" y="158080"/>
                    <a:pt x="55873" y="159281"/>
                  </a:cubicBezTo>
                  <a:lnTo>
                    <a:pt x="45733" y="25218"/>
                  </a:lnTo>
                  <a:cubicBezTo>
                    <a:pt x="38594" y="17413"/>
                    <a:pt x="28187" y="11675"/>
                    <a:pt x="17746" y="10074"/>
                  </a:cubicBezTo>
                  <a:cubicBezTo>
                    <a:pt x="19648" y="8973"/>
                    <a:pt x="21682" y="7572"/>
                    <a:pt x="23550" y="6472"/>
                  </a:cubicBezTo>
                  <a:cubicBezTo>
                    <a:pt x="15845" y="3970"/>
                    <a:pt x="7672" y="2502"/>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0"/>
            <p:cNvSpPr/>
            <p:nvPr/>
          </p:nvSpPr>
          <p:spPr>
            <a:xfrm>
              <a:off x="-13036450" y="5313925"/>
              <a:ext cx="708025" cy="3632625"/>
            </a:xfrm>
            <a:custGeom>
              <a:rect b="b" l="l" r="r" t="t"/>
              <a:pathLst>
                <a:path extrusionOk="0" fill="none" h="145305" w="28321">
                  <a:moveTo>
                    <a:pt x="12376" y="1"/>
                  </a:moveTo>
                  <a:cubicBezTo>
                    <a:pt x="8239" y="3303"/>
                    <a:pt x="0" y="9841"/>
                    <a:pt x="0" y="9841"/>
                  </a:cubicBezTo>
                  <a:lnTo>
                    <a:pt x="28320" y="145305"/>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0"/>
            <p:cNvSpPr/>
            <p:nvPr/>
          </p:nvSpPr>
          <p:spPr>
            <a:xfrm>
              <a:off x="-12506925" y="5383975"/>
              <a:ext cx="37550" cy="426175"/>
            </a:xfrm>
            <a:custGeom>
              <a:rect b="b" l="l" r="r" t="t"/>
              <a:pathLst>
                <a:path extrusionOk="0" fill="none" h="17047" w="1502">
                  <a:moveTo>
                    <a:pt x="1" y="1"/>
                  </a:moveTo>
                  <a:cubicBezTo>
                    <a:pt x="501" y="5672"/>
                    <a:pt x="1002" y="11376"/>
                    <a:pt x="1502" y="1704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0"/>
            <p:cNvSpPr/>
            <p:nvPr/>
          </p:nvSpPr>
          <p:spPr>
            <a:xfrm>
              <a:off x="-14296525" y="4225800"/>
              <a:ext cx="929850" cy="694425"/>
            </a:xfrm>
            <a:custGeom>
              <a:rect b="b" l="l" r="r" t="t"/>
              <a:pathLst>
                <a:path extrusionOk="0" h="27777" w="37194">
                  <a:moveTo>
                    <a:pt x="19578" y="0"/>
                  </a:moveTo>
                  <a:cubicBezTo>
                    <a:pt x="18779" y="0"/>
                    <a:pt x="17967" y="42"/>
                    <a:pt x="17146" y="128"/>
                  </a:cubicBezTo>
                  <a:cubicBezTo>
                    <a:pt x="7339" y="1162"/>
                    <a:pt x="0" y="8167"/>
                    <a:pt x="801" y="15773"/>
                  </a:cubicBezTo>
                  <a:cubicBezTo>
                    <a:pt x="1534" y="22741"/>
                    <a:pt x="8820" y="27777"/>
                    <a:pt x="17604" y="27777"/>
                  </a:cubicBezTo>
                  <a:cubicBezTo>
                    <a:pt x="18407" y="27777"/>
                    <a:pt x="19223" y="27735"/>
                    <a:pt x="20048" y="27648"/>
                  </a:cubicBezTo>
                  <a:cubicBezTo>
                    <a:pt x="29855" y="26647"/>
                    <a:pt x="37194" y="19642"/>
                    <a:pt x="36393" y="12037"/>
                  </a:cubicBezTo>
                  <a:cubicBezTo>
                    <a:pt x="35659" y="5066"/>
                    <a:pt x="28367" y="0"/>
                    <a:pt x="195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0"/>
            <p:cNvSpPr/>
            <p:nvPr/>
          </p:nvSpPr>
          <p:spPr>
            <a:xfrm>
              <a:off x="-13679425" y="4548400"/>
              <a:ext cx="348600" cy="262150"/>
            </a:xfrm>
            <a:custGeom>
              <a:rect b="b" l="l" r="r" t="t"/>
              <a:pathLst>
                <a:path extrusionOk="0" h="10486" w="13944">
                  <a:moveTo>
                    <a:pt x="1202" y="0"/>
                  </a:moveTo>
                  <a:lnTo>
                    <a:pt x="1" y="6271"/>
                  </a:lnTo>
                  <a:cubicBezTo>
                    <a:pt x="601" y="7572"/>
                    <a:pt x="1535" y="8773"/>
                    <a:pt x="2736" y="9574"/>
                  </a:cubicBezTo>
                  <a:cubicBezTo>
                    <a:pt x="3598" y="10124"/>
                    <a:pt x="4666" y="10486"/>
                    <a:pt x="5706" y="10486"/>
                  </a:cubicBezTo>
                  <a:cubicBezTo>
                    <a:pt x="6115" y="10486"/>
                    <a:pt x="6520" y="10430"/>
                    <a:pt x="6906" y="10307"/>
                  </a:cubicBezTo>
                  <a:cubicBezTo>
                    <a:pt x="8340" y="9907"/>
                    <a:pt x="9107" y="8806"/>
                    <a:pt x="9241" y="7339"/>
                  </a:cubicBezTo>
                  <a:cubicBezTo>
                    <a:pt x="9484" y="7396"/>
                    <a:pt x="9729" y="7423"/>
                    <a:pt x="9974" y="7423"/>
                  </a:cubicBezTo>
                  <a:cubicBezTo>
                    <a:pt x="11441" y="7423"/>
                    <a:pt x="12862" y="6443"/>
                    <a:pt x="13377" y="5070"/>
                  </a:cubicBezTo>
                  <a:cubicBezTo>
                    <a:pt x="13944" y="3436"/>
                    <a:pt x="13177" y="1434"/>
                    <a:pt x="11676" y="634"/>
                  </a:cubicBezTo>
                  <a:cubicBezTo>
                    <a:pt x="10933" y="669"/>
                    <a:pt x="10192" y="687"/>
                    <a:pt x="9451" y="687"/>
                  </a:cubicBezTo>
                  <a:cubicBezTo>
                    <a:pt x="6700" y="687"/>
                    <a:pt x="3961" y="447"/>
                    <a:pt x="12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0"/>
            <p:cNvSpPr/>
            <p:nvPr/>
          </p:nvSpPr>
          <p:spPr>
            <a:xfrm>
              <a:off x="-14378250" y="4533375"/>
              <a:ext cx="863150" cy="770525"/>
            </a:xfrm>
            <a:custGeom>
              <a:rect b="b" l="l" r="r" t="t"/>
              <a:pathLst>
                <a:path extrusionOk="0" h="30821" w="34526">
                  <a:moveTo>
                    <a:pt x="10475" y="1"/>
                  </a:moveTo>
                  <a:cubicBezTo>
                    <a:pt x="9340" y="5605"/>
                    <a:pt x="7773" y="10775"/>
                    <a:pt x="5638" y="16112"/>
                  </a:cubicBezTo>
                  <a:lnTo>
                    <a:pt x="0" y="19081"/>
                  </a:lnTo>
                  <a:cubicBezTo>
                    <a:pt x="1101" y="23351"/>
                    <a:pt x="3970" y="27187"/>
                    <a:pt x="7873" y="29222"/>
                  </a:cubicBezTo>
                  <a:cubicBezTo>
                    <a:pt x="9914" y="30277"/>
                    <a:pt x="12206" y="30821"/>
                    <a:pt x="14489" y="30821"/>
                  </a:cubicBezTo>
                  <a:cubicBezTo>
                    <a:pt x="16609" y="30821"/>
                    <a:pt x="18720" y="30352"/>
                    <a:pt x="20615" y="29388"/>
                  </a:cubicBezTo>
                  <a:cubicBezTo>
                    <a:pt x="24518" y="27354"/>
                    <a:pt x="26986" y="23117"/>
                    <a:pt x="27053" y="18714"/>
                  </a:cubicBezTo>
                  <a:cubicBezTo>
                    <a:pt x="29155" y="18280"/>
                    <a:pt x="31023" y="17113"/>
                    <a:pt x="32390" y="15512"/>
                  </a:cubicBezTo>
                  <a:cubicBezTo>
                    <a:pt x="33724" y="13877"/>
                    <a:pt x="34525" y="11542"/>
                    <a:pt x="34458" y="9407"/>
                  </a:cubicBezTo>
                  <a:cubicBezTo>
                    <a:pt x="34325" y="6439"/>
                    <a:pt x="34225" y="3503"/>
                    <a:pt x="34125" y="534"/>
                  </a:cubicBezTo>
                  <a:cubicBezTo>
                    <a:pt x="26186" y="368"/>
                    <a:pt x="18380" y="167"/>
                    <a:pt x="10475" y="1"/>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0"/>
            <p:cNvSpPr/>
            <p:nvPr/>
          </p:nvSpPr>
          <p:spPr>
            <a:xfrm>
              <a:off x="-13612700" y="4742350"/>
              <a:ext cx="59225" cy="55450"/>
            </a:xfrm>
            <a:custGeom>
              <a:rect b="b" l="l" r="r" t="t"/>
              <a:pathLst>
                <a:path extrusionOk="0" h="2218" w="2369">
                  <a:moveTo>
                    <a:pt x="1238" y="1"/>
                  </a:moveTo>
                  <a:cubicBezTo>
                    <a:pt x="1182" y="1"/>
                    <a:pt x="1125" y="5"/>
                    <a:pt x="1068" y="14"/>
                  </a:cubicBezTo>
                  <a:cubicBezTo>
                    <a:pt x="434" y="48"/>
                    <a:pt x="0" y="581"/>
                    <a:pt x="67" y="1215"/>
                  </a:cubicBezTo>
                  <a:cubicBezTo>
                    <a:pt x="163" y="1794"/>
                    <a:pt x="663" y="2218"/>
                    <a:pt x="1207" y="2218"/>
                  </a:cubicBezTo>
                  <a:cubicBezTo>
                    <a:pt x="1227" y="2218"/>
                    <a:pt x="1247" y="2217"/>
                    <a:pt x="1268" y="2216"/>
                  </a:cubicBezTo>
                  <a:cubicBezTo>
                    <a:pt x="1902" y="2183"/>
                    <a:pt x="2369" y="1649"/>
                    <a:pt x="2269" y="1015"/>
                  </a:cubicBezTo>
                  <a:cubicBezTo>
                    <a:pt x="2238" y="439"/>
                    <a:pt x="1795" y="1"/>
                    <a:pt x="12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0"/>
            <p:cNvSpPr/>
            <p:nvPr/>
          </p:nvSpPr>
          <p:spPr>
            <a:xfrm>
              <a:off x="-13885400" y="4758200"/>
              <a:ext cx="60075" cy="55450"/>
            </a:xfrm>
            <a:custGeom>
              <a:rect b="b" l="l" r="r" t="t"/>
              <a:pathLst>
                <a:path extrusionOk="0" h="2218" w="2403">
                  <a:moveTo>
                    <a:pt x="1272" y="1"/>
                  </a:moveTo>
                  <a:cubicBezTo>
                    <a:pt x="1216" y="1"/>
                    <a:pt x="1159" y="5"/>
                    <a:pt x="1101" y="14"/>
                  </a:cubicBezTo>
                  <a:cubicBezTo>
                    <a:pt x="467" y="47"/>
                    <a:pt x="0" y="581"/>
                    <a:pt x="101" y="1215"/>
                  </a:cubicBezTo>
                  <a:cubicBezTo>
                    <a:pt x="165" y="1763"/>
                    <a:pt x="697" y="2217"/>
                    <a:pt x="1244" y="2217"/>
                  </a:cubicBezTo>
                  <a:cubicBezTo>
                    <a:pt x="1263" y="2217"/>
                    <a:pt x="1282" y="2217"/>
                    <a:pt x="1301" y="2216"/>
                  </a:cubicBezTo>
                  <a:cubicBezTo>
                    <a:pt x="1935" y="2182"/>
                    <a:pt x="2402" y="1615"/>
                    <a:pt x="2302" y="1015"/>
                  </a:cubicBezTo>
                  <a:cubicBezTo>
                    <a:pt x="2272" y="439"/>
                    <a:pt x="1828" y="1"/>
                    <a:pt x="1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0"/>
            <p:cNvSpPr/>
            <p:nvPr/>
          </p:nvSpPr>
          <p:spPr>
            <a:xfrm>
              <a:off x="-14062200" y="4930325"/>
              <a:ext cx="372800" cy="127625"/>
            </a:xfrm>
            <a:custGeom>
              <a:rect b="b" l="l" r="r" t="t"/>
              <a:pathLst>
                <a:path extrusionOk="0" fill="none" h="5105" w="14912">
                  <a:moveTo>
                    <a:pt x="14911" y="3136"/>
                  </a:moveTo>
                  <a:cubicBezTo>
                    <a:pt x="9908" y="5104"/>
                    <a:pt x="3737" y="3837"/>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0"/>
            <p:cNvSpPr/>
            <p:nvPr/>
          </p:nvSpPr>
          <p:spPr>
            <a:xfrm>
              <a:off x="-13636900" y="4643450"/>
              <a:ext cx="87600" cy="32550"/>
            </a:xfrm>
            <a:custGeom>
              <a:rect b="b" l="l" r="r" t="t"/>
              <a:pathLst>
                <a:path extrusionOk="0" fill="none" h="1302" w="3504">
                  <a:moveTo>
                    <a:pt x="3503" y="968"/>
                  </a:moveTo>
                  <a:cubicBezTo>
                    <a:pt x="2736" y="201"/>
                    <a:pt x="1535" y="1"/>
                    <a:pt x="568" y="468"/>
                  </a:cubicBezTo>
                  <a:cubicBezTo>
                    <a:pt x="368" y="768"/>
                    <a:pt x="168" y="1001"/>
                    <a:pt x="1" y="130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0"/>
            <p:cNvSpPr/>
            <p:nvPr/>
          </p:nvSpPr>
          <p:spPr>
            <a:xfrm>
              <a:off x="-13725275" y="4761050"/>
              <a:ext cx="25875" cy="97575"/>
            </a:xfrm>
            <a:custGeom>
              <a:rect b="b" l="l" r="r" t="t"/>
              <a:pathLst>
                <a:path extrusionOk="0" fill="none" h="3903" w="1035">
                  <a:moveTo>
                    <a:pt x="567" y="0"/>
                  </a:moveTo>
                  <a:cubicBezTo>
                    <a:pt x="734" y="1301"/>
                    <a:pt x="901" y="2602"/>
                    <a:pt x="1034" y="3903"/>
                  </a:cubicBezTo>
                  <a:cubicBezTo>
                    <a:pt x="701" y="3803"/>
                    <a:pt x="334" y="3770"/>
                    <a:pt x="0" y="3669"/>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0"/>
            <p:cNvSpPr/>
            <p:nvPr/>
          </p:nvSpPr>
          <p:spPr>
            <a:xfrm>
              <a:off x="-13847875" y="4869450"/>
              <a:ext cx="60075" cy="28375"/>
            </a:xfrm>
            <a:custGeom>
              <a:rect b="b" l="l" r="r" t="t"/>
              <a:pathLst>
                <a:path extrusionOk="0" fill="none" h="1135" w="2403">
                  <a:moveTo>
                    <a:pt x="2402" y="434"/>
                  </a:moveTo>
                  <a:cubicBezTo>
                    <a:pt x="2135" y="901"/>
                    <a:pt x="1568" y="1135"/>
                    <a:pt x="1068" y="1068"/>
                  </a:cubicBezTo>
                  <a:cubicBezTo>
                    <a:pt x="568" y="968"/>
                    <a:pt x="101" y="568"/>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0"/>
            <p:cNvSpPr/>
            <p:nvPr/>
          </p:nvSpPr>
          <p:spPr>
            <a:xfrm>
              <a:off x="-14319050" y="4488200"/>
              <a:ext cx="587125" cy="274150"/>
            </a:xfrm>
            <a:custGeom>
              <a:rect b="b" l="l" r="r" t="t"/>
              <a:pathLst>
                <a:path extrusionOk="0" h="10966" w="23485">
                  <a:moveTo>
                    <a:pt x="6044" y="1"/>
                  </a:moveTo>
                  <a:cubicBezTo>
                    <a:pt x="3848" y="1"/>
                    <a:pt x="1693" y="1404"/>
                    <a:pt x="901" y="3475"/>
                  </a:cubicBezTo>
                  <a:cubicBezTo>
                    <a:pt x="1" y="5710"/>
                    <a:pt x="801" y="8512"/>
                    <a:pt x="2769" y="9980"/>
                  </a:cubicBezTo>
                  <a:cubicBezTo>
                    <a:pt x="3682" y="10645"/>
                    <a:pt x="4752" y="10966"/>
                    <a:pt x="5823" y="10966"/>
                  </a:cubicBezTo>
                  <a:cubicBezTo>
                    <a:pt x="7063" y="10966"/>
                    <a:pt x="8305" y="10536"/>
                    <a:pt x="9307" y="9713"/>
                  </a:cubicBezTo>
                  <a:cubicBezTo>
                    <a:pt x="9898" y="10325"/>
                    <a:pt x="10727" y="10643"/>
                    <a:pt x="11553" y="10643"/>
                  </a:cubicBezTo>
                  <a:cubicBezTo>
                    <a:pt x="12034" y="10643"/>
                    <a:pt x="12514" y="10535"/>
                    <a:pt x="12943" y="10314"/>
                  </a:cubicBezTo>
                  <a:cubicBezTo>
                    <a:pt x="14111" y="9680"/>
                    <a:pt x="14845" y="8212"/>
                    <a:pt x="14578" y="6911"/>
                  </a:cubicBezTo>
                  <a:lnTo>
                    <a:pt x="14578" y="6911"/>
                  </a:lnTo>
                  <a:cubicBezTo>
                    <a:pt x="15473" y="7130"/>
                    <a:pt x="16383" y="7262"/>
                    <a:pt x="17298" y="7262"/>
                  </a:cubicBezTo>
                  <a:cubicBezTo>
                    <a:pt x="17780" y="7262"/>
                    <a:pt x="18264" y="7225"/>
                    <a:pt x="18747" y="7145"/>
                  </a:cubicBezTo>
                  <a:cubicBezTo>
                    <a:pt x="20115" y="6878"/>
                    <a:pt x="21416" y="6177"/>
                    <a:pt x="22283" y="5077"/>
                  </a:cubicBezTo>
                  <a:cubicBezTo>
                    <a:pt x="23117" y="3976"/>
                    <a:pt x="23484" y="2408"/>
                    <a:pt x="22984" y="1140"/>
                  </a:cubicBezTo>
                  <a:lnTo>
                    <a:pt x="6672" y="40"/>
                  </a:lnTo>
                  <a:cubicBezTo>
                    <a:pt x="6463" y="14"/>
                    <a:pt x="6254" y="1"/>
                    <a:pt x="6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0"/>
            <p:cNvSpPr/>
            <p:nvPr/>
          </p:nvSpPr>
          <p:spPr>
            <a:xfrm>
              <a:off x="-13732800" y="4539225"/>
              <a:ext cx="21725" cy="76725"/>
            </a:xfrm>
            <a:custGeom>
              <a:rect b="b" l="l" r="r" t="t"/>
              <a:pathLst>
                <a:path extrusionOk="0" fill="none" h="3069" w="869">
                  <a:moveTo>
                    <a:pt x="1" y="0"/>
                  </a:moveTo>
                  <a:cubicBezTo>
                    <a:pt x="668" y="867"/>
                    <a:pt x="868" y="2035"/>
                    <a:pt x="535" y="3069"/>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0"/>
            <p:cNvSpPr/>
            <p:nvPr/>
          </p:nvSpPr>
          <p:spPr>
            <a:xfrm>
              <a:off x="-14338225" y="4558400"/>
              <a:ext cx="55900" cy="180975"/>
            </a:xfrm>
            <a:custGeom>
              <a:rect b="b" l="l" r="r" t="t"/>
              <a:pathLst>
                <a:path extrusionOk="0" fill="none" h="7239" w="2236">
                  <a:moveTo>
                    <a:pt x="2235" y="0"/>
                  </a:moveTo>
                  <a:cubicBezTo>
                    <a:pt x="234" y="1768"/>
                    <a:pt x="1" y="5171"/>
                    <a:pt x="1702" y="7239"/>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0"/>
            <p:cNvSpPr/>
            <p:nvPr/>
          </p:nvSpPr>
          <p:spPr>
            <a:xfrm>
              <a:off x="-12290925" y="6247950"/>
              <a:ext cx="458675" cy="2792850"/>
            </a:xfrm>
            <a:custGeom>
              <a:rect b="b" l="l" r="r" t="t"/>
              <a:pathLst>
                <a:path extrusionOk="0" fill="none" h="111714" w="18347">
                  <a:moveTo>
                    <a:pt x="18347" y="111713"/>
                  </a:moveTo>
                  <a:lnTo>
                    <a:pt x="0" y="0"/>
                  </a:lnTo>
                </a:path>
              </a:pathLst>
            </a:custGeom>
            <a:noFill/>
            <a:ln cap="rnd" cmpd="sng" w="29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0"/>
            <p:cNvSpPr/>
            <p:nvPr/>
          </p:nvSpPr>
          <p:spPr>
            <a:xfrm>
              <a:off x="-16624850" y="5492400"/>
              <a:ext cx="5773300" cy="5260450"/>
            </a:xfrm>
            <a:custGeom>
              <a:rect b="b" l="l" r="r" t="t"/>
              <a:pathLst>
                <a:path extrusionOk="0" h="210418" w="230932">
                  <a:moveTo>
                    <a:pt x="115470" y="0"/>
                  </a:moveTo>
                  <a:cubicBezTo>
                    <a:pt x="88547" y="0"/>
                    <a:pt x="61628" y="10274"/>
                    <a:pt x="41096" y="30822"/>
                  </a:cubicBezTo>
                  <a:cubicBezTo>
                    <a:pt x="0" y="71919"/>
                    <a:pt x="0" y="138500"/>
                    <a:pt x="41096" y="179596"/>
                  </a:cubicBezTo>
                  <a:cubicBezTo>
                    <a:pt x="61628" y="200144"/>
                    <a:pt x="88547" y="210418"/>
                    <a:pt x="115470" y="210418"/>
                  </a:cubicBezTo>
                  <a:cubicBezTo>
                    <a:pt x="142394" y="210418"/>
                    <a:pt x="169321" y="200144"/>
                    <a:pt x="189869" y="179596"/>
                  </a:cubicBezTo>
                  <a:cubicBezTo>
                    <a:pt x="230932" y="138500"/>
                    <a:pt x="230932" y="71919"/>
                    <a:pt x="189869" y="30822"/>
                  </a:cubicBezTo>
                  <a:cubicBezTo>
                    <a:pt x="169321" y="10274"/>
                    <a:pt x="142394" y="0"/>
                    <a:pt x="1154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0"/>
            <p:cNvSpPr/>
            <p:nvPr/>
          </p:nvSpPr>
          <p:spPr>
            <a:xfrm>
              <a:off x="-16613140" y="5562813"/>
              <a:ext cx="3312375" cy="4905925"/>
            </a:xfrm>
            <a:custGeom>
              <a:rect b="b" l="l" r="r" t="t"/>
              <a:pathLst>
                <a:path extrusionOk="0" h="196237" w="132495">
                  <a:moveTo>
                    <a:pt x="84494" y="0"/>
                  </a:moveTo>
                  <a:cubicBezTo>
                    <a:pt x="64680" y="9674"/>
                    <a:pt x="45633" y="19614"/>
                    <a:pt x="30322" y="35459"/>
                  </a:cubicBezTo>
                  <a:cubicBezTo>
                    <a:pt x="15011" y="51304"/>
                    <a:pt x="3469" y="71285"/>
                    <a:pt x="0" y="93034"/>
                  </a:cubicBezTo>
                  <a:cubicBezTo>
                    <a:pt x="119" y="93032"/>
                    <a:pt x="237" y="93032"/>
                    <a:pt x="356" y="93032"/>
                  </a:cubicBezTo>
                  <a:cubicBezTo>
                    <a:pt x="7224" y="93032"/>
                    <a:pt x="13574" y="94937"/>
                    <a:pt x="19214" y="98938"/>
                  </a:cubicBezTo>
                  <a:cubicBezTo>
                    <a:pt x="19982" y="99469"/>
                    <a:pt x="20880" y="100106"/>
                    <a:pt x="21817" y="100106"/>
                  </a:cubicBezTo>
                  <a:cubicBezTo>
                    <a:pt x="21938" y="100106"/>
                    <a:pt x="22060" y="100095"/>
                    <a:pt x="22183" y="100072"/>
                  </a:cubicBezTo>
                  <a:cubicBezTo>
                    <a:pt x="23017" y="99972"/>
                    <a:pt x="23684" y="99371"/>
                    <a:pt x="24217" y="98738"/>
                  </a:cubicBezTo>
                  <a:cubicBezTo>
                    <a:pt x="25652" y="97170"/>
                    <a:pt x="26686" y="95302"/>
                    <a:pt x="28220" y="93834"/>
                  </a:cubicBezTo>
                  <a:cubicBezTo>
                    <a:pt x="29374" y="92754"/>
                    <a:pt x="30908" y="91980"/>
                    <a:pt x="32423" y="91980"/>
                  </a:cubicBezTo>
                  <a:cubicBezTo>
                    <a:pt x="32965" y="91980"/>
                    <a:pt x="33505" y="92080"/>
                    <a:pt x="34024" y="92300"/>
                  </a:cubicBezTo>
                  <a:cubicBezTo>
                    <a:pt x="35225" y="92833"/>
                    <a:pt x="36059" y="93968"/>
                    <a:pt x="37260" y="94501"/>
                  </a:cubicBezTo>
                  <a:cubicBezTo>
                    <a:pt x="37834" y="94771"/>
                    <a:pt x="38419" y="94891"/>
                    <a:pt x="39006" y="94891"/>
                  </a:cubicBezTo>
                  <a:cubicBezTo>
                    <a:pt x="41322" y="94891"/>
                    <a:pt x="43656" y="93028"/>
                    <a:pt x="45333" y="91166"/>
                  </a:cubicBezTo>
                  <a:cubicBezTo>
                    <a:pt x="47240" y="89012"/>
                    <a:pt x="49544" y="86575"/>
                    <a:pt x="52324" y="86575"/>
                  </a:cubicBezTo>
                  <a:cubicBezTo>
                    <a:pt x="52559" y="86575"/>
                    <a:pt x="52797" y="86593"/>
                    <a:pt x="53038" y="86629"/>
                  </a:cubicBezTo>
                  <a:cubicBezTo>
                    <a:pt x="54406" y="86829"/>
                    <a:pt x="55673" y="87696"/>
                    <a:pt x="57041" y="87696"/>
                  </a:cubicBezTo>
                  <a:cubicBezTo>
                    <a:pt x="58342" y="87696"/>
                    <a:pt x="59443" y="86996"/>
                    <a:pt x="60677" y="86629"/>
                  </a:cubicBezTo>
                  <a:cubicBezTo>
                    <a:pt x="61252" y="86447"/>
                    <a:pt x="61843" y="86361"/>
                    <a:pt x="62434" y="86361"/>
                  </a:cubicBezTo>
                  <a:cubicBezTo>
                    <a:pt x="66057" y="86361"/>
                    <a:pt x="69674" y="89572"/>
                    <a:pt x="69617" y="93300"/>
                  </a:cubicBezTo>
                  <a:cubicBezTo>
                    <a:pt x="69550" y="101706"/>
                    <a:pt x="65514" y="111046"/>
                    <a:pt x="59343" y="116751"/>
                  </a:cubicBezTo>
                  <a:cubicBezTo>
                    <a:pt x="55506" y="120253"/>
                    <a:pt x="50436" y="123255"/>
                    <a:pt x="49335" y="128359"/>
                  </a:cubicBezTo>
                  <a:cubicBezTo>
                    <a:pt x="48535" y="131928"/>
                    <a:pt x="50003" y="135597"/>
                    <a:pt x="51437" y="139000"/>
                  </a:cubicBezTo>
                  <a:cubicBezTo>
                    <a:pt x="52838" y="142235"/>
                    <a:pt x="54439" y="145738"/>
                    <a:pt x="57575" y="147372"/>
                  </a:cubicBezTo>
                  <a:cubicBezTo>
                    <a:pt x="58509" y="147873"/>
                    <a:pt x="59543" y="148173"/>
                    <a:pt x="60377" y="148773"/>
                  </a:cubicBezTo>
                  <a:cubicBezTo>
                    <a:pt x="61878" y="149941"/>
                    <a:pt x="62378" y="152009"/>
                    <a:pt x="62845" y="153877"/>
                  </a:cubicBezTo>
                  <a:cubicBezTo>
                    <a:pt x="64013" y="158580"/>
                    <a:pt x="66114" y="163617"/>
                    <a:pt x="70651" y="165452"/>
                  </a:cubicBezTo>
                  <a:cubicBezTo>
                    <a:pt x="72719" y="166353"/>
                    <a:pt x="75054" y="166353"/>
                    <a:pt x="77189" y="167087"/>
                  </a:cubicBezTo>
                  <a:cubicBezTo>
                    <a:pt x="84327" y="169588"/>
                    <a:pt x="86495" y="178695"/>
                    <a:pt x="92233" y="183598"/>
                  </a:cubicBezTo>
                  <a:cubicBezTo>
                    <a:pt x="95735" y="186601"/>
                    <a:pt x="100705" y="188068"/>
                    <a:pt x="103107" y="191971"/>
                  </a:cubicBezTo>
                  <a:cubicBezTo>
                    <a:pt x="104204" y="193704"/>
                    <a:pt x="105527" y="196236"/>
                    <a:pt x="107247" y="196236"/>
                  </a:cubicBezTo>
                  <a:cubicBezTo>
                    <a:pt x="107514" y="196236"/>
                    <a:pt x="107791" y="196175"/>
                    <a:pt x="108077" y="196041"/>
                  </a:cubicBezTo>
                  <a:cubicBezTo>
                    <a:pt x="109045" y="195574"/>
                    <a:pt x="109445" y="194439"/>
                    <a:pt x="109912" y="193472"/>
                  </a:cubicBezTo>
                  <a:cubicBezTo>
                    <a:pt x="111413" y="190503"/>
                    <a:pt x="112547" y="189202"/>
                    <a:pt x="115583" y="187901"/>
                  </a:cubicBezTo>
                  <a:cubicBezTo>
                    <a:pt x="120253" y="185933"/>
                    <a:pt x="121320" y="179696"/>
                    <a:pt x="120253" y="174725"/>
                  </a:cubicBezTo>
                  <a:cubicBezTo>
                    <a:pt x="119152" y="169755"/>
                    <a:pt x="116650" y="165052"/>
                    <a:pt x="116750" y="160015"/>
                  </a:cubicBezTo>
                  <a:cubicBezTo>
                    <a:pt x="116784" y="157213"/>
                    <a:pt x="117684" y="154478"/>
                    <a:pt x="119219" y="152176"/>
                  </a:cubicBezTo>
                  <a:cubicBezTo>
                    <a:pt x="121921" y="148140"/>
                    <a:pt x="126957" y="144470"/>
                    <a:pt x="125790" y="139700"/>
                  </a:cubicBezTo>
                  <a:cubicBezTo>
                    <a:pt x="125556" y="138566"/>
                    <a:pt x="124923" y="137565"/>
                    <a:pt x="124756" y="136465"/>
                  </a:cubicBezTo>
                  <a:cubicBezTo>
                    <a:pt x="124256" y="132662"/>
                    <a:pt x="128759" y="130294"/>
                    <a:pt x="130393" y="126858"/>
                  </a:cubicBezTo>
                  <a:cubicBezTo>
                    <a:pt x="132495" y="122455"/>
                    <a:pt x="129626" y="117351"/>
                    <a:pt x="126824" y="113315"/>
                  </a:cubicBezTo>
                  <a:cubicBezTo>
                    <a:pt x="125456" y="111313"/>
                    <a:pt x="125323" y="108611"/>
                    <a:pt x="124022" y="106610"/>
                  </a:cubicBezTo>
                  <a:cubicBezTo>
                    <a:pt x="124089" y="103141"/>
                    <a:pt x="121420" y="100172"/>
                    <a:pt x="118551" y="98204"/>
                  </a:cubicBezTo>
                  <a:cubicBezTo>
                    <a:pt x="115683" y="96269"/>
                    <a:pt x="112380" y="94768"/>
                    <a:pt x="110079" y="92166"/>
                  </a:cubicBezTo>
                  <a:cubicBezTo>
                    <a:pt x="109211" y="91166"/>
                    <a:pt x="108444" y="89998"/>
                    <a:pt x="107277" y="89264"/>
                  </a:cubicBezTo>
                  <a:cubicBezTo>
                    <a:pt x="105676" y="88163"/>
                    <a:pt x="103574" y="88263"/>
                    <a:pt x="101606" y="88197"/>
                  </a:cubicBezTo>
                  <a:cubicBezTo>
                    <a:pt x="97436" y="88163"/>
                    <a:pt x="93167" y="87630"/>
                    <a:pt x="89397" y="85795"/>
                  </a:cubicBezTo>
                  <a:cubicBezTo>
                    <a:pt x="85661" y="83960"/>
                    <a:pt x="82392" y="80691"/>
                    <a:pt x="81358" y="76655"/>
                  </a:cubicBezTo>
                  <a:cubicBezTo>
                    <a:pt x="80558" y="73586"/>
                    <a:pt x="81025" y="70351"/>
                    <a:pt x="81492" y="67182"/>
                  </a:cubicBezTo>
                  <a:cubicBezTo>
                    <a:pt x="81859" y="64580"/>
                    <a:pt x="82326" y="61845"/>
                    <a:pt x="83860" y="59743"/>
                  </a:cubicBezTo>
                  <a:cubicBezTo>
                    <a:pt x="85895" y="56941"/>
                    <a:pt x="89931" y="54639"/>
                    <a:pt x="89164" y="51304"/>
                  </a:cubicBezTo>
                  <a:cubicBezTo>
                    <a:pt x="88897" y="50236"/>
                    <a:pt x="88096" y="49236"/>
                    <a:pt x="88163" y="48101"/>
                  </a:cubicBezTo>
                  <a:cubicBezTo>
                    <a:pt x="88263" y="45933"/>
                    <a:pt x="91232" y="45166"/>
                    <a:pt x="92399" y="43298"/>
                  </a:cubicBezTo>
                  <a:cubicBezTo>
                    <a:pt x="94768" y="39462"/>
                    <a:pt x="88196" y="34125"/>
                    <a:pt x="90932" y="30489"/>
                  </a:cubicBezTo>
                  <a:cubicBezTo>
                    <a:pt x="92199" y="28821"/>
                    <a:pt x="94768" y="28788"/>
                    <a:pt x="96269" y="27320"/>
                  </a:cubicBezTo>
                  <a:cubicBezTo>
                    <a:pt x="97837" y="25852"/>
                    <a:pt x="97770" y="23317"/>
                    <a:pt x="96869" y="21416"/>
                  </a:cubicBezTo>
                  <a:cubicBezTo>
                    <a:pt x="95935" y="19481"/>
                    <a:pt x="94368" y="17980"/>
                    <a:pt x="92933" y="16445"/>
                  </a:cubicBezTo>
                  <a:cubicBezTo>
                    <a:pt x="88764" y="11809"/>
                    <a:pt x="85828" y="6105"/>
                    <a:pt x="844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0"/>
            <p:cNvSpPr/>
            <p:nvPr/>
          </p:nvSpPr>
          <p:spPr>
            <a:xfrm>
              <a:off x="-14010519" y="5484646"/>
              <a:ext cx="1737100" cy="842675"/>
            </a:xfrm>
            <a:custGeom>
              <a:rect b="b" l="l" r="r" t="t"/>
              <a:pathLst>
                <a:path extrusionOk="0" h="33707" w="69484">
                  <a:moveTo>
                    <a:pt x="25837" y="0"/>
                  </a:moveTo>
                  <a:cubicBezTo>
                    <a:pt x="17197" y="0"/>
                    <a:pt x="8240" y="1357"/>
                    <a:pt x="0" y="2338"/>
                  </a:cubicBezTo>
                  <a:cubicBezTo>
                    <a:pt x="667" y="7675"/>
                    <a:pt x="1868" y="12912"/>
                    <a:pt x="3669" y="17983"/>
                  </a:cubicBezTo>
                  <a:cubicBezTo>
                    <a:pt x="4003" y="18883"/>
                    <a:pt x="4437" y="19884"/>
                    <a:pt x="5271" y="20351"/>
                  </a:cubicBezTo>
                  <a:cubicBezTo>
                    <a:pt x="5728" y="20629"/>
                    <a:pt x="6257" y="20694"/>
                    <a:pt x="6807" y="20694"/>
                  </a:cubicBezTo>
                  <a:cubicBezTo>
                    <a:pt x="7180" y="20694"/>
                    <a:pt x="7562" y="20665"/>
                    <a:pt x="7939" y="20651"/>
                  </a:cubicBezTo>
                  <a:cubicBezTo>
                    <a:pt x="8017" y="20649"/>
                    <a:pt x="8095" y="20648"/>
                    <a:pt x="8173" y="20648"/>
                  </a:cubicBezTo>
                  <a:cubicBezTo>
                    <a:pt x="12129" y="20648"/>
                    <a:pt x="16012" y="23124"/>
                    <a:pt x="17713" y="26722"/>
                  </a:cubicBezTo>
                  <a:cubicBezTo>
                    <a:pt x="18213" y="27756"/>
                    <a:pt x="18613" y="28924"/>
                    <a:pt x="19514" y="29591"/>
                  </a:cubicBezTo>
                  <a:cubicBezTo>
                    <a:pt x="20090" y="30021"/>
                    <a:pt x="20722" y="30177"/>
                    <a:pt x="21388" y="30177"/>
                  </a:cubicBezTo>
                  <a:cubicBezTo>
                    <a:pt x="23151" y="30177"/>
                    <a:pt x="25155" y="29081"/>
                    <a:pt x="27019" y="29057"/>
                  </a:cubicBezTo>
                  <a:cubicBezTo>
                    <a:pt x="27074" y="29055"/>
                    <a:pt x="27128" y="29055"/>
                    <a:pt x="27181" y="29055"/>
                  </a:cubicBezTo>
                  <a:cubicBezTo>
                    <a:pt x="31149" y="29055"/>
                    <a:pt x="34102" y="33707"/>
                    <a:pt x="38037" y="33707"/>
                  </a:cubicBezTo>
                  <a:cubicBezTo>
                    <a:pt x="38155" y="33707"/>
                    <a:pt x="38274" y="33702"/>
                    <a:pt x="38394" y="33694"/>
                  </a:cubicBezTo>
                  <a:cubicBezTo>
                    <a:pt x="41558" y="33441"/>
                    <a:pt x="44061" y="30127"/>
                    <a:pt x="47157" y="30127"/>
                  </a:cubicBezTo>
                  <a:cubicBezTo>
                    <a:pt x="47325" y="30127"/>
                    <a:pt x="47495" y="30137"/>
                    <a:pt x="47667" y="30158"/>
                  </a:cubicBezTo>
                  <a:cubicBezTo>
                    <a:pt x="48535" y="30225"/>
                    <a:pt x="49369" y="30658"/>
                    <a:pt x="50236" y="30758"/>
                  </a:cubicBezTo>
                  <a:cubicBezTo>
                    <a:pt x="50484" y="30798"/>
                    <a:pt x="50730" y="30817"/>
                    <a:pt x="50973" y="30817"/>
                  </a:cubicBezTo>
                  <a:cubicBezTo>
                    <a:pt x="53191" y="30817"/>
                    <a:pt x="55238" y="29269"/>
                    <a:pt x="57041" y="27856"/>
                  </a:cubicBezTo>
                  <a:cubicBezTo>
                    <a:pt x="61177" y="24487"/>
                    <a:pt x="65347" y="21152"/>
                    <a:pt x="69483" y="17749"/>
                  </a:cubicBezTo>
                  <a:cubicBezTo>
                    <a:pt x="60543" y="9543"/>
                    <a:pt x="49369" y="3405"/>
                    <a:pt x="37494" y="1037"/>
                  </a:cubicBezTo>
                  <a:cubicBezTo>
                    <a:pt x="33744" y="289"/>
                    <a:pt x="29824" y="0"/>
                    <a:pt x="258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0"/>
            <p:cNvSpPr/>
            <p:nvPr/>
          </p:nvSpPr>
          <p:spPr>
            <a:xfrm rot="182503">
              <a:off x="-12898097" y="6141232"/>
              <a:ext cx="1848817" cy="3259784"/>
            </a:xfrm>
            <a:custGeom>
              <a:rect b="b" l="l" r="r" t="t"/>
              <a:pathLst>
                <a:path extrusionOk="0" h="139200" w="78957">
                  <a:moveTo>
                    <a:pt x="40162" y="0"/>
                  </a:moveTo>
                  <a:cubicBezTo>
                    <a:pt x="33391" y="2736"/>
                    <a:pt x="28721" y="9941"/>
                    <a:pt x="28988" y="17246"/>
                  </a:cubicBezTo>
                  <a:cubicBezTo>
                    <a:pt x="29055" y="18947"/>
                    <a:pt x="29321" y="20815"/>
                    <a:pt x="28387" y="22250"/>
                  </a:cubicBezTo>
                  <a:cubicBezTo>
                    <a:pt x="27787" y="23184"/>
                    <a:pt x="26720" y="23751"/>
                    <a:pt x="25852" y="24451"/>
                  </a:cubicBezTo>
                  <a:cubicBezTo>
                    <a:pt x="22283" y="27253"/>
                    <a:pt x="20949" y="32190"/>
                    <a:pt x="21616" y="36693"/>
                  </a:cubicBezTo>
                  <a:cubicBezTo>
                    <a:pt x="22216" y="41196"/>
                    <a:pt x="24618" y="45266"/>
                    <a:pt x="27287" y="48935"/>
                  </a:cubicBezTo>
                  <a:cubicBezTo>
                    <a:pt x="28554" y="50670"/>
                    <a:pt x="29888" y="52371"/>
                    <a:pt x="30556" y="54439"/>
                  </a:cubicBezTo>
                  <a:cubicBezTo>
                    <a:pt x="31056" y="56107"/>
                    <a:pt x="31123" y="57842"/>
                    <a:pt x="31123" y="59610"/>
                  </a:cubicBezTo>
                  <a:cubicBezTo>
                    <a:pt x="31156" y="63279"/>
                    <a:pt x="30989" y="67449"/>
                    <a:pt x="28287" y="69950"/>
                  </a:cubicBezTo>
                  <a:cubicBezTo>
                    <a:pt x="26653" y="71418"/>
                    <a:pt x="24284" y="72085"/>
                    <a:pt x="22817" y="73820"/>
                  </a:cubicBezTo>
                  <a:cubicBezTo>
                    <a:pt x="21883" y="74887"/>
                    <a:pt x="21349" y="76355"/>
                    <a:pt x="20148" y="77089"/>
                  </a:cubicBezTo>
                  <a:cubicBezTo>
                    <a:pt x="18714" y="78023"/>
                    <a:pt x="16846" y="77656"/>
                    <a:pt x="15178" y="77823"/>
                  </a:cubicBezTo>
                  <a:cubicBezTo>
                    <a:pt x="11609" y="78190"/>
                    <a:pt x="8840" y="81158"/>
                    <a:pt x="6872" y="84194"/>
                  </a:cubicBezTo>
                  <a:cubicBezTo>
                    <a:pt x="2502" y="90865"/>
                    <a:pt x="134" y="98838"/>
                    <a:pt x="34" y="106810"/>
                  </a:cubicBezTo>
                  <a:cubicBezTo>
                    <a:pt x="0" y="107978"/>
                    <a:pt x="101" y="109212"/>
                    <a:pt x="668" y="110213"/>
                  </a:cubicBezTo>
                  <a:cubicBezTo>
                    <a:pt x="2702" y="113715"/>
                    <a:pt x="8373" y="111480"/>
                    <a:pt x="12009" y="113348"/>
                  </a:cubicBezTo>
                  <a:cubicBezTo>
                    <a:pt x="14944" y="114848"/>
                    <a:pt x="16572" y="119026"/>
                    <a:pt x="19759" y="119026"/>
                  </a:cubicBezTo>
                  <a:cubicBezTo>
                    <a:pt x="19832" y="119026"/>
                    <a:pt x="19906" y="119023"/>
                    <a:pt x="19981" y="119019"/>
                  </a:cubicBezTo>
                  <a:cubicBezTo>
                    <a:pt x="21456" y="118910"/>
                    <a:pt x="22909" y="117839"/>
                    <a:pt x="24302" y="117839"/>
                  </a:cubicBezTo>
                  <a:cubicBezTo>
                    <a:pt x="24611" y="117839"/>
                    <a:pt x="24916" y="117891"/>
                    <a:pt x="25218" y="118018"/>
                  </a:cubicBezTo>
                  <a:cubicBezTo>
                    <a:pt x="27053" y="118752"/>
                    <a:pt x="26986" y="121354"/>
                    <a:pt x="28054" y="122988"/>
                  </a:cubicBezTo>
                  <a:cubicBezTo>
                    <a:pt x="28993" y="124382"/>
                    <a:pt x="30468" y="124819"/>
                    <a:pt x="32143" y="124819"/>
                  </a:cubicBezTo>
                  <a:cubicBezTo>
                    <a:pt x="34156" y="124819"/>
                    <a:pt x="36458" y="124187"/>
                    <a:pt x="38461" y="123822"/>
                  </a:cubicBezTo>
                  <a:cubicBezTo>
                    <a:pt x="39426" y="123648"/>
                    <a:pt x="40398" y="123566"/>
                    <a:pt x="41369" y="123566"/>
                  </a:cubicBezTo>
                  <a:cubicBezTo>
                    <a:pt x="45799" y="123566"/>
                    <a:pt x="50212" y="125280"/>
                    <a:pt x="53906" y="127825"/>
                  </a:cubicBezTo>
                  <a:cubicBezTo>
                    <a:pt x="58476" y="130861"/>
                    <a:pt x="62045" y="135064"/>
                    <a:pt x="65647" y="139200"/>
                  </a:cubicBezTo>
                  <a:cubicBezTo>
                    <a:pt x="78957" y="110646"/>
                    <a:pt x="78123" y="71852"/>
                    <a:pt x="68082" y="42097"/>
                  </a:cubicBezTo>
                  <a:cubicBezTo>
                    <a:pt x="62845" y="26319"/>
                    <a:pt x="53472" y="9974"/>
                    <a:pt x="401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0"/>
            <p:cNvSpPr/>
            <p:nvPr/>
          </p:nvSpPr>
          <p:spPr>
            <a:xfrm rot="-191228">
              <a:off x="-13238270" y="9660482"/>
              <a:ext cx="1567048" cy="1002997"/>
            </a:xfrm>
            <a:custGeom>
              <a:rect b="b" l="l" r="r" t="t"/>
              <a:pathLst>
                <a:path extrusionOk="0" h="40118" w="62679">
                  <a:moveTo>
                    <a:pt x="31558" y="0"/>
                  </a:moveTo>
                  <a:cubicBezTo>
                    <a:pt x="28950" y="0"/>
                    <a:pt x="26272" y="522"/>
                    <a:pt x="24885" y="2657"/>
                  </a:cubicBezTo>
                  <a:cubicBezTo>
                    <a:pt x="24285" y="3558"/>
                    <a:pt x="23984" y="4692"/>
                    <a:pt x="23417" y="5593"/>
                  </a:cubicBezTo>
                  <a:cubicBezTo>
                    <a:pt x="21249" y="8762"/>
                    <a:pt x="16212" y="7861"/>
                    <a:pt x="13210" y="10263"/>
                  </a:cubicBezTo>
                  <a:cubicBezTo>
                    <a:pt x="9140" y="13532"/>
                    <a:pt x="11209" y="20537"/>
                    <a:pt x="8073" y="24673"/>
                  </a:cubicBezTo>
                  <a:cubicBezTo>
                    <a:pt x="6272" y="27008"/>
                    <a:pt x="3069" y="28042"/>
                    <a:pt x="1602" y="30577"/>
                  </a:cubicBezTo>
                  <a:cubicBezTo>
                    <a:pt x="1" y="33413"/>
                    <a:pt x="1101" y="37049"/>
                    <a:pt x="167" y="40117"/>
                  </a:cubicBezTo>
                  <a:cubicBezTo>
                    <a:pt x="22917" y="35514"/>
                    <a:pt x="47434" y="24039"/>
                    <a:pt x="62679" y="6527"/>
                  </a:cubicBezTo>
                  <a:cubicBezTo>
                    <a:pt x="53272" y="2857"/>
                    <a:pt x="43265" y="689"/>
                    <a:pt x="33124" y="55"/>
                  </a:cubicBezTo>
                  <a:cubicBezTo>
                    <a:pt x="32613" y="22"/>
                    <a:pt x="32087" y="0"/>
                    <a:pt x="315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0"/>
            <p:cNvSpPr/>
            <p:nvPr/>
          </p:nvSpPr>
          <p:spPr>
            <a:xfrm rot="-166800">
              <a:off x="-16287095" y="8388209"/>
              <a:ext cx="900629" cy="1687061"/>
            </a:xfrm>
            <a:custGeom>
              <a:rect b="b" l="l" r="r" t="t"/>
              <a:pathLst>
                <a:path extrusionOk="0" h="67484" w="36026">
                  <a:moveTo>
                    <a:pt x="8057" y="0"/>
                  </a:moveTo>
                  <a:cubicBezTo>
                    <a:pt x="5335" y="0"/>
                    <a:pt x="2587" y="972"/>
                    <a:pt x="0" y="1903"/>
                  </a:cubicBezTo>
                  <a:cubicBezTo>
                    <a:pt x="1768" y="25754"/>
                    <a:pt x="14210" y="50104"/>
                    <a:pt x="30589" y="67484"/>
                  </a:cubicBezTo>
                  <a:cubicBezTo>
                    <a:pt x="35726" y="59645"/>
                    <a:pt x="36026" y="48937"/>
                    <a:pt x="31356" y="40864"/>
                  </a:cubicBezTo>
                  <a:cubicBezTo>
                    <a:pt x="30889" y="40031"/>
                    <a:pt x="30288" y="39197"/>
                    <a:pt x="29421" y="38863"/>
                  </a:cubicBezTo>
                  <a:cubicBezTo>
                    <a:pt x="28854" y="38630"/>
                    <a:pt x="28220" y="38630"/>
                    <a:pt x="27586" y="38563"/>
                  </a:cubicBezTo>
                  <a:cubicBezTo>
                    <a:pt x="24384" y="38129"/>
                    <a:pt x="22183" y="34927"/>
                    <a:pt x="21615" y="31725"/>
                  </a:cubicBezTo>
                  <a:cubicBezTo>
                    <a:pt x="21048" y="28522"/>
                    <a:pt x="21682" y="25253"/>
                    <a:pt x="21782" y="22018"/>
                  </a:cubicBezTo>
                  <a:cubicBezTo>
                    <a:pt x="21916" y="17614"/>
                    <a:pt x="21082" y="13178"/>
                    <a:pt x="19347" y="9175"/>
                  </a:cubicBezTo>
                  <a:cubicBezTo>
                    <a:pt x="17613" y="5172"/>
                    <a:pt x="14677" y="1336"/>
                    <a:pt x="10407" y="269"/>
                  </a:cubicBezTo>
                  <a:cubicBezTo>
                    <a:pt x="9629" y="82"/>
                    <a:pt x="8844" y="0"/>
                    <a:pt x="80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0"/>
            <p:cNvSpPr/>
            <p:nvPr/>
          </p:nvSpPr>
          <p:spPr>
            <a:xfrm>
              <a:off x="-13089825" y="7688125"/>
              <a:ext cx="623800" cy="132625"/>
            </a:xfrm>
            <a:custGeom>
              <a:rect b="b" l="l" r="r" t="t"/>
              <a:pathLst>
                <a:path extrusionOk="0" fill="none" h="5305" w="24952">
                  <a:moveTo>
                    <a:pt x="0" y="4971"/>
                  </a:moveTo>
                  <a:cubicBezTo>
                    <a:pt x="2268" y="5305"/>
                    <a:pt x="4637" y="4171"/>
                    <a:pt x="5971" y="2336"/>
                  </a:cubicBezTo>
                  <a:cubicBezTo>
                    <a:pt x="6672" y="1402"/>
                    <a:pt x="8039" y="1102"/>
                    <a:pt x="9107" y="1736"/>
                  </a:cubicBezTo>
                  <a:cubicBezTo>
                    <a:pt x="10474" y="2569"/>
                    <a:pt x="12176" y="2936"/>
                    <a:pt x="13810" y="2736"/>
                  </a:cubicBezTo>
                  <a:cubicBezTo>
                    <a:pt x="14877" y="2569"/>
                    <a:pt x="16012" y="1969"/>
                    <a:pt x="16779" y="1168"/>
                  </a:cubicBezTo>
                  <a:cubicBezTo>
                    <a:pt x="17513" y="301"/>
                    <a:pt x="18680" y="1"/>
                    <a:pt x="19714" y="468"/>
                  </a:cubicBezTo>
                  <a:cubicBezTo>
                    <a:pt x="21349" y="1168"/>
                    <a:pt x="23283" y="1302"/>
                    <a:pt x="24951" y="668"/>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0"/>
            <p:cNvSpPr/>
            <p:nvPr/>
          </p:nvSpPr>
          <p:spPr>
            <a:xfrm>
              <a:off x="-13370875" y="8140950"/>
              <a:ext cx="396975" cy="79250"/>
            </a:xfrm>
            <a:custGeom>
              <a:rect b="b" l="l" r="r" t="t"/>
              <a:pathLst>
                <a:path extrusionOk="0" fill="none" h="3170" w="15879">
                  <a:moveTo>
                    <a:pt x="1" y="3170"/>
                  </a:moveTo>
                  <a:cubicBezTo>
                    <a:pt x="1735" y="3170"/>
                    <a:pt x="3503" y="2303"/>
                    <a:pt x="4671" y="1002"/>
                  </a:cubicBezTo>
                  <a:cubicBezTo>
                    <a:pt x="5438" y="134"/>
                    <a:pt x="6739" y="1"/>
                    <a:pt x="7740" y="635"/>
                  </a:cubicBezTo>
                  <a:cubicBezTo>
                    <a:pt x="8540" y="1135"/>
                    <a:pt x="9441" y="1469"/>
                    <a:pt x="10375" y="1535"/>
                  </a:cubicBezTo>
                  <a:cubicBezTo>
                    <a:pt x="12210" y="1802"/>
                    <a:pt x="14044" y="1369"/>
                    <a:pt x="15879" y="968"/>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0"/>
            <p:cNvSpPr/>
            <p:nvPr/>
          </p:nvSpPr>
          <p:spPr>
            <a:xfrm>
              <a:off x="-13407550" y="9189200"/>
              <a:ext cx="662150" cy="110950"/>
            </a:xfrm>
            <a:custGeom>
              <a:rect b="b" l="l" r="r" t="t"/>
              <a:pathLst>
                <a:path extrusionOk="0" fill="none" h="4438" w="26486">
                  <a:moveTo>
                    <a:pt x="0" y="3437"/>
                  </a:moveTo>
                  <a:cubicBezTo>
                    <a:pt x="1801" y="4437"/>
                    <a:pt x="4170" y="3904"/>
                    <a:pt x="5637" y="2436"/>
                  </a:cubicBezTo>
                  <a:cubicBezTo>
                    <a:pt x="6405" y="1635"/>
                    <a:pt x="7672" y="1402"/>
                    <a:pt x="8640" y="2002"/>
                  </a:cubicBezTo>
                  <a:cubicBezTo>
                    <a:pt x="9874" y="2803"/>
                    <a:pt x="11475" y="3170"/>
                    <a:pt x="12909" y="3003"/>
                  </a:cubicBezTo>
                  <a:cubicBezTo>
                    <a:pt x="14410" y="2836"/>
                    <a:pt x="15845" y="2102"/>
                    <a:pt x="16845" y="968"/>
                  </a:cubicBezTo>
                  <a:cubicBezTo>
                    <a:pt x="17646" y="134"/>
                    <a:pt x="18914" y="1"/>
                    <a:pt x="19881" y="601"/>
                  </a:cubicBezTo>
                  <a:cubicBezTo>
                    <a:pt x="21849" y="1836"/>
                    <a:pt x="24651" y="1902"/>
                    <a:pt x="26486" y="435"/>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0"/>
            <p:cNvSpPr/>
            <p:nvPr/>
          </p:nvSpPr>
          <p:spPr>
            <a:xfrm>
              <a:off x="-12802125" y="9516950"/>
              <a:ext cx="698850" cy="108425"/>
            </a:xfrm>
            <a:custGeom>
              <a:rect b="b" l="l" r="r" t="t"/>
              <a:pathLst>
                <a:path extrusionOk="0" fill="none" h="4337" w="27954">
                  <a:moveTo>
                    <a:pt x="0" y="3236"/>
                  </a:moveTo>
                  <a:cubicBezTo>
                    <a:pt x="2435" y="4337"/>
                    <a:pt x="5471" y="3503"/>
                    <a:pt x="7272" y="1568"/>
                  </a:cubicBezTo>
                  <a:cubicBezTo>
                    <a:pt x="8140" y="667"/>
                    <a:pt x="9541" y="634"/>
                    <a:pt x="10541" y="1368"/>
                  </a:cubicBezTo>
                  <a:cubicBezTo>
                    <a:pt x="11675" y="2202"/>
                    <a:pt x="12976" y="2736"/>
                    <a:pt x="14377" y="2802"/>
                  </a:cubicBezTo>
                  <a:cubicBezTo>
                    <a:pt x="15978" y="2836"/>
                    <a:pt x="17613" y="2169"/>
                    <a:pt x="18714" y="1001"/>
                  </a:cubicBezTo>
                  <a:cubicBezTo>
                    <a:pt x="19514" y="200"/>
                    <a:pt x="20715" y="0"/>
                    <a:pt x="21683" y="534"/>
                  </a:cubicBezTo>
                  <a:cubicBezTo>
                    <a:pt x="23551" y="1635"/>
                    <a:pt x="25852" y="1968"/>
                    <a:pt x="27954" y="1335"/>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0"/>
            <p:cNvSpPr/>
            <p:nvPr/>
          </p:nvSpPr>
          <p:spPr>
            <a:xfrm>
              <a:off x="-13502625" y="9873025"/>
              <a:ext cx="467025" cy="76750"/>
            </a:xfrm>
            <a:custGeom>
              <a:rect b="b" l="l" r="r" t="t"/>
              <a:pathLst>
                <a:path extrusionOk="0" fill="none" h="3070" w="18681">
                  <a:moveTo>
                    <a:pt x="0" y="1469"/>
                  </a:moveTo>
                  <a:cubicBezTo>
                    <a:pt x="2135" y="3070"/>
                    <a:pt x="5338" y="2636"/>
                    <a:pt x="7206" y="835"/>
                  </a:cubicBezTo>
                  <a:cubicBezTo>
                    <a:pt x="7973" y="134"/>
                    <a:pt x="9140" y="1"/>
                    <a:pt x="10041" y="501"/>
                  </a:cubicBezTo>
                  <a:cubicBezTo>
                    <a:pt x="12709" y="1969"/>
                    <a:pt x="16212" y="1902"/>
                    <a:pt x="18680" y="101"/>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0"/>
            <p:cNvSpPr/>
            <p:nvPr/>
          </p:nvSpPr>
          <p:spPr>
            <a:xfrm>
              <a:off x="-15931025" y="8213525"/>
              <a:ext cx="738050" cy="151775"/>
            </a:xfrm>
            <a:custGeom>
              <a:rect b="b" l="l" r="r" t="t"/>
              <a:pathLst>
                <a:path extrusionOk="0" fill="none" h="6071" w="29522">
                  <a:moveTo>
                    <a:pt x="0" y="4670"/>
                  </a:moveTo>
                  <a:cubicBezTo>
                    <a:pt x="3036" y="6071"/>
                    <a:pt x="6905" y="5104"/>
                    <a:pt x="9107" y="2635"/>
                  </a:cubicBezTo>
                  <a:cubicBezTo>
                    <a:pt x="9941" y="1768"/>
                    <a:pt x="11242" y="1568"/>
                    <a:pt x="12309" y="2168"/>
                  </a:cubicBezTo>
                  <a:cubicBezTo>
                    <a:pt x="13744" y="3002"/>
                    <a:pt x="15478" y="3436"/>
                    <a:pt x="17146" y="3236"/>
                  </a:cubicBezTo>
                  <a:cubicBezTo>
                    <a:pt x="18847" y="3002"/>
                    <a:pt x="20482" y="2235"/>
                    <a:pt x="21683" y="1001"/>
                  </a:cubicBezTo>
                  <a:cubicBezTo>
                    <a:pt x="22450" y="234"/>
                    <a:pt x="23684" y="0"/>
                    <a:pt x="24651" y="600"/>
                  </a:cubicBezTo>
                  <a:cubicBezTo>
                    <a:pt x="26086" y="1468"/>
                    <a:pt x="27887" y="1768"/>
                    <a:pt x="29521" y="1334"/>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0"/>
            <p:cNvSpPr/>
            <p:nvPr/>
          </p:nvSpPr>
          <p:spPr>
            <a:xfrm>
              <a:off x="-15316425" y="9959775"/>
              <a:ext cx="648825" cy="66725"/>
            </a:xfrm>
            <a:custGeom>
              <a:rect b="b" l="l" r="r" t="t"/>
              <a:pathLst>
                <a:path extrusionOk="0" fill="none" h="2669" w="25953">
                  <a:moveTo>
                    <a:pt x="1" y="934"/>
                  </a:moveTo>
                  <a:cubicBezTo>
                    <a:pt x="1268" y="2135"/>
                    <a:pt x="3136" y="2669"/>
                    <a:pt x="4837" y="2268"/>
                  </a:cubicBezTo>
                  <a:cubicBezTo>
                    <a:pt x="5705" y="2035"/>
                    <a:pt x="6539" y="1635"/>
                    <a:pt x="7206" y="1001"/>
                  </a:cubicBezTo>
                  <a:cubicBezTo>
                    <a:pt x="8106" y="200"/>
                    <a:pt x="9341" y="167"/>
                    <a:pt x="10308" y="867"/>
                  </a:cubicBezTo>
                  <a:cubicBezTo>
                    <a:pt x="11275" y="1601"/>
                    <a:pt x="12443" y="2001"/>
                    <a:pt x="13644" y="2035"/>
                  </a:cubicBezTo>
                  <a:cubicBezTo>
                    <a:pt x="15011" y="2102"/>
                    <a:pt x="16379" y="1601"/>
                    <a:pt x="17480" y="767"/>
                  </a:cubicBezTo>
                  <a:cubicBezTo>
                    <a:pt x="18314" y="100"/>
                    <a:pt x="19448" y="0"/>
                    <a:pt x="20315" y="600"/>
                  </a:cubicBezTo>
                  <a:cubicBezTo>
                    <a:pt x="21950" y="1668"/>
                    <a:pt x="23951" y="1868"/>
                    <a:pt x="25952" y="1101"/>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0"/>
            <p:cNvSpPr/>
            <p:nvPr/>
          </p:nvSpPr>
          <p:spPr>
            <a:xfrm>
              <a:off x="-14678475" y="10375900"/>
              <a:ext cx="345275" cy="57550"/>
            </a:xfrm>
            <a:custGeom>
              <a:rect b="b" l="l" r="r" t="t"/>
              <a:pathLst>
                <a:path extrusionOk="0" fill="none" h="2302" w="13811">
                  <a:moveTo>
                    <a:pt x="1" y="1768"/>
                  </a:moveTo>
                  <a:cubicBezTo>
                    <a:pt x="1702" y="2302"/>
                    <a:pt x="3637" y="1768"/>
                    <a:pt x="4971" y="667"/>
                  </a:cubicBezTo>
                  <a:cubicBezTo>
                    <a:pt x="5772" y="0"/>
                    <a:pt x="6939" y="0"/>
                    <a:pt x="7806" y="567"/>
                  </a:cubicBezTo>
                  <a:cubicBezTo>
                    <a:pt x="8340" y="901"/>
                    <a:pt x="8974" y="1168"/>
                    <a:pt x="9608" y="1234"/>
                  </a:cubicBezTo>
                  <a:cubicBezTo>
                    <a:pt x="11009" y="1435"/>
                    <a:pt x="12443" y="1168"/>
                    <a:pt x="13811" y="868"/>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0"/>
            <p:cNvSpPr/>
            <p:nvPr/>
          </p:nvSpPr>
          <p:spPr>
            <a:xfrm>
              <a:off x="-13985475" y="7411275"/>
              <a:ext cx="858150" cy="161800"/>
            </a:xfrm>
            <a:custGeom>
              <a:rect b="b" l="l" r="r" t="t"/>
              <a:pathLst>
                <a:path extrusionOk="0" fill="none" h="6472" w="34326">
                  <a:moveTo>
                    <a:pt x="1" y="5404"/>
                  </a:moveTo>
                  <a:cubicBezTo>
                    <a:pt x="3270" y="6472"/>
                    <a:pt x="6972" y="5171"/>
                    <a:pt x="9140" y="2569"/>
                  </a:cubicBezTo>
                  <a:cubicBezTo>
                    <a:pt x="10008" y="1535"/>
                    <a:pt x="11576" y="1368"/>
                    <a:pt x="12610" y="2235"/>
                  </a:cubicBezTo>
                  <a:cubicBezTo>
                    <a:pt x="14077" y="3369"/>
                    <a:pt x="15912" y="4003"/>
                    <a:pt x="17747" y="3803"/>
                  </a:cubicBezTo>
                  <a:cubicBezTo>
                    <a:pt x="19515" y="3636"/>
                    <a:pt x="21249" y="2669"/>
                    <a:pt x="22417" y="1235"/>
                  </a:cubicBezTo>
                  <a:cubicBezTo>
                    <a:pt x="23251" y="234"/>
                    <a:pt x="24685" y="0"/>
                    <a:pt x="25752" y="801"/>
                  </a:cubicBezTo>
                  <a:cubicBezTo>
                    <a:pt x="26520" y="1368"/>
                    <a:pt x="27454" y="1802"/>
                    <a:pt x="28354" y="2035"/>
                  </a:cubicBezTo>
                  <a:cubicBezTo>
                    <a:pt x="30289" y="2536"/>
                    <a:pt x="32324" y="2402"/>
                    <a:pt x="34325" y="2235"/>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0"/>
            <p:cNvSpPr/>
            <p:nvPr/>
          </p:nvSpPr>
          <p:spPr>
            <a:xfrm>
              <a:off x="-13519300" y="6969300"/>
              <a:ext cx="858125" cy="161800"/>
            </a:xfrm>
            <a:custGeom>
              <a:rect b="b" l="l" r="r" t="t"/>
              <a:pathLst>
                <a:path extrusionOk="0" fill="none" h="6472" w="34325">
                  <a:moveTo>
                    <a:pt x="0" y="5404"/>
                  </a:moveTo>
                  <a:cubicBezTo>
                    <a:pt x="3269" y="6471"/>
                    <a:pt x="6972" y="5170"/>
                    <a:pt x="9140" y="2569"/>
                  </a:cubicBezTo>
                  <a:cubicBezTo>
                    <a:pt x="10007" y="1534"/>
                    <a:pt x="11542" y="1368"/>
                    <a:pt x="12609" y="2235"/>
                  </a:cubicBezTo>
                  <a:cubicBezTo>
                    <a:pt x="14044" y="3369"/>
                    <a:pt x="15878" y="4003"/>
                    <a:pt x="17713" y="3803"/>
                  </a:cubicBezTo>
                  <a:cubicBezTo>
                    <a:pt x="19514" y="3636"/>
                    <a:pt x="21215" y="2669"/>
                    <a:pt x="22383" y="1234"/>
                  </a:cubicBezTo>
                  <a:cubicBezTo>
                    <a:pt x="23217" y="234"/>
                    <a:pt x="24685" y="0"/>
                    <a:pt x="25719" y="801"/>
                  </a:cubicBezTo>
                  <a:cubicBezTo>
                    <a:pt x="26519" y="1368"/>
                    <a:pt x="27453" y="1801"/>
                    <a:pt x="28354" y="2035"/>
                  </a:cubicBezTo>
                  <a:cubicBezTo>
                    <a:pt x="30289" y="2535"/>
                    <a:pt x="32323" y="2402"/>
                    <a:pt x="34325" y="2235"/>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0"/>
            <p:cNvSpPr/>
            <p:nvPr/>
          </p:nvSpPr>
          <p:spPr>
            <a:xfrm>
              <a:off x="-13985475" y="6508125"/>
              <a:ext cx="858150" cy="161800"/>
            </a:xfrm>
            <a:custGeom>
              <a:rect b="b" l="l" r="r" t="t"/>
              <a:pathLst>
                <a:path extrusionOk="0" fill="none" h="6472" w="34326">
                  <a:moveTo>
                    <a:pt x="1" y="5438"/>
                  </a:moveTo>
                  <a:cubicBezTo>
                    <a:pt x="3270" y="6472"/>
                    <a:pt x="6972" y="5171"/>
                    <a:pt x="9140" y="2602"/>
                  </a:cubicBezTo>
                  <a:cubicBezTo>
                    <a:pt x="10008" y="1568"/>
                    <a:pt x="11576" y="1402"/>
                    <a:pt x="12610" y="2269"/>
                  </a:cubicBezTo>
                  <a:cubicBezTo>
                    <a:pt x="14077" y="3403"/>
                    <a:pt x="15912" y="4003"/>
                    <a:pt x="17747" y="3803"/>
                  </a:cubicBezTo>
                  <a:cubicBezTo>
                    <a:pt x="19515" y="3636"/>
                    <a:pt x="21249" y="2669"/>
                    <a:pt x="22417" y="1268"/>
                  </a:cubicBezTo>
                  <a:cubicBezTo>
                    <a:pt x="23251" y="267"/>
                    <a:pt x="24685" y="1"/>
                    <a:pt x="25752" y="801"/>
                  </a:cubicBezTo>
                  <a:cubicBezTo>
                    <a:pt x="26520" y="1402"/>
                    <a:pt x="27454" y="1802"/>
                    <a:pt x="28354" y="2069"/>
                  </a:cubicBezTo>
                  <a:cubicBezTo>
                    <a:pt x="30289" y="2569"/>
                    <a:pt x="32324" y="2436"/>
                    <a:pt x="34325" y="2269"/>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0"/>
            <p:cNvSpPr/>
            <p:nvPr/>
          </p:nvSpPr>
          <p:spPr>
            <a:xfrm>
              <a:off x="-12093300" y="6919250"/>
              <a:ext cx="338600" cy="203500"/>
            </a:xfrm>
            <a:custGeom>
              <a:rect b="b" l="l" r="r" t="t"/>
              <a:pathLst>
                <a:path extrusionOk="0" fill="none" h="8140" w="13544">
                  <a:moveTo>
                    <a:pt x="13544" y="5905"/>
                  </a:moveTo>
                  <a:cubicBezTo>
                    <a:pt x="12477" y="4337"/>
                    <a:pt x="11442" y="2703"/>
                    <a:pt x="10442" y="1068"/>
                  </a:cubicBezTo>
                  <a:cubicBezTo>
                    <a:pt x="9775" y="1"/>
                    <a:pt x="8140" y="201"/>
                    <a:pt x="7773" y="1402"/>
                  </a:cubicBezTo>
                  <a:cubicBezTo>
                    <a:pt x="7473" y="2336"/>
                    <a:pt x="7239" y="3236"/>
                    <a:pt x="6973" y="4104"/>
                  </a:cubicBezTo>
                  <a:cubicBezTo>
                    <a:pt x="6639" y="5338"/>
                    <a:pt x="5005" y="5571"/>
                    <a:pt x="4304" y="4537"/>
                  </a:cubicBezTo>
                  <a:cubicBezTo>
                    <a:pt x="4171" y="4337"/>
                    <a:pt x="4004" y="4104"/>
                    <a:pt x="3904" y="3903"/>
                  </a:cubicBezTo>
                  <a:cubicBezTo>
                    <a:pt x="3203" y="2903"/>
                    <a:pt x="1669" y="3069"/>
                    <a:pt x="1269" y="4204"/>
                  </a:cubicBezTo>
                  <a:cubicBezTo>
                    <a:pt x="802" y="5505"/>
                    <a:pt x="401" y="6839"/>
                    <a:pt x="1" y="8140"/>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0"/>
            <p:cNvSpPr/>
            <p:nvPr/>
          </p:nvSpPr>
          <p:spPr>
            <a:xfrm>
              <a:off x="-13189900" y="5782600"/>
              <a:ext cx="344425" cy="169325"/>
            </a:xfrm>
            <a:custGeom>
              <a:rect b="b" l="l" r="r" t="t"/>
              <a:pathLst>
                <a:path extrusionOk="0" fill="none" h="6773" w="13777">
                  <a:moveTo>
                    <a:pt x="0" y="6772"/>
                  </a:moveTo>
                  <a:cubicBezTo>
                    <a:pt x="768" y="4971"/>
                    <a:pt x="1435" y="3170"/>
                    <a:pt x="2102" y="1335"/>
                  </a:cubicBezTo>
                  <a:cubicBezTo>
                    <a:pt x="2502" y="134"/>
                    <a:pt x="4170" y="1"/>
                    <a:pt x="4770" y="1135"/>
                  </a:cubicBezTo>
                  <a:cubicBezTo>
                    <a:pt x="5204" y="1969"/>
                    <a:pt x="5671" y="2903"/>
                    <a:pt x="6105" y="3670"/>
                  </a:cubicBezTo>
                  <a:cubicBezTo>
                    <a:pt x="6672" y="4804"/>
                    <a:pt x="8306" y="4737"/>
                    <a:pt x="8773" y="3570"/>
                  </a:cubicBezTo>
                  <a:cubicBezTo>
                    <a:pt x="8840" y="3303"/>
                    <a:pt x="8973" y="3070"/>
                    <a:pt x="9040" y="2803"/>
                  </a:cubicBezTo>
                  <a:cubicBezTo>
                    <a:pt x="9507" y="1669"/>
                    <a:pt x="11042" y="1502"/>
                    <a:pt x="11675" y="2569"/>
                  </a:cubicBezTo>
                  <a:cubicBezTo>
                    <a:pt x="12443" y="3737"/>
                    <a:pt x="13110" y="4938"/>
                    <a:pt x="13777" y="6172"/>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0"/>
            <p:cNvSpPr/>
            <p:nvPr/>
          </p:nvSpPr>
          <p:spPr>
            <a:xfrm>
              <a:off x="-11773900" y="7565550"/>
              <a:ext cx="427000" cy="221850"/>
            </a:xfrm>
            <a:custGeom>
              <a:rect b="b" l="l" r="r" t="t"/>
              <a:pathLst>
                <a:path extrusionOk="0" fill="none" h="8874" w="17080">
                  <a:moveTo>
                    <a:pt x="1" y="8873"/>
                  </a:moveTo>
                  <a:cubicBezTo>
                    <a:pt x="1035" y="6405"/>
                    <a:pt x="1969" y="3903"/>
                    <a:pt x="2836" y="1368"/>
                  </a:cubicBezTo>
                  <a:cubicBezTo>
                    <a:pt x="3236" y="167"/>
                    <a:pt x="4871" y="0"/>
                    <a:pt x="5505" y="1135"/>
                  </a:cubicBezTo>
                  <a:cubicBezTo>
                    <a:pt x="6372" y="2669"/>
                    <a:pt x="7239" y="4337"/>
                    <a:pt x="7906" y="5705"/>
                  </a:cubicBezTo>
                  <a:cubicBezTo>
                    <a:pt x="8507" y="6839"/>
                    <a:pt x="10108" y="6739"/>
                    <a:pt x="10575" y="5571"/>
                  </a:cubicBezTo>
                  <a:cubicBezTo>
                    <a:pt x="10875" y="4837"/>
                    <a:pt x="11209" y="4037"/>
                    <a:pt x="11509" y="3236"/>
                  </a:cubicBezTo>
                  <a:cubicBezTo>
                    <a:pt x="11909" y="2135"/>
                    <a:pt x="13444" y="1969"/>
                    <a:pt x="14111" y="2969"/>
                  </a:cubicBezTo>
                  <a:cubicBezTo>
                    <a:pt x="15212" y="4637"/>
                    <a:pt x="16179" y="6338"/>
                    <a:pt x="17080" y="8073"/>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0"/>
            <p:cNvSpPr/>
            <p:nvPr/>
          </p:nvSpPr>
          <p:spPr>
            <a:xfrm>
              <a:off x="-12690375" y="9977275"/>
              <a:ext cx="422825" cy="266875"/>
            </a:xfrm>
            <a:custGeom>
              <a:rect b="b" l="l" r="r" t="t"/>
              <a:pathLst>
                <a:path extrusionOk="0" fill="none" h="10675" w="16913">
                  <a:moveTo>
                    <a:pt x="16912" y="7839"/>
                  </a:moveTo>
                  <a:cubicBezTo>
                    <a:pt x="15411" y="5638"/>
                    <a:pt x="13977" y="3403"/>
                    <a:pt x="12576" y="1101"/>
                  </a:cubicBezTo>
                  <a:cubicBezTo>
                    <a:pt x="11909" y="1"/>
                    <a:pt x="10308" y="167"/>
                    <a:pt x="9907" y="1402"/>
                  </a:cubicBezTo>
                  <a:cubicBezTo>
                    <a:pt x="9374" y="3069"/>
                    <a:pt x="8873" y="4904"/>
                    <a:pt x="8506" y="6405"/>
                  </a:cubicBezTo>
                  <a:cubicBezTo>
                    <a:pt x="8173" y="7606"/>
                    <a:pt x="6538" y="7906"/>
                    <a:pt x="5838" y="6839"/>
                  </a:cubicBezTo>
                  <a:cubicBezTo>
                    <a:pt x="5371" y="6172"/>
                    <a:pt x="4904" y="5471"/>
                    <a:pt x="4470" y="4771"/>
                  </a:cubicBezTo>
                  <a:cubicBezTo>
                    <a:pt x="3803" y="3770"/>
                    <a:pt x="2269" y="3937"/>
                    <a:pt x="1835" y="5071"/>
                  </a:cubicBezTo>
                  <a:cubicBezTo>
                    <a:pt x="1134" y="6905"/>
                    <a:pt x="501" y="8807"/>
                    <a:pt x="0" y="10675"/>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0"/>
            <p:cNvSpPr/>
            <p:nvPr/>
          </p:nvSpPr>
          <p:spPr>
            <a:xfrm>
              <a:off x="-11755550" y="8640475"/>
              <a:ext cx="359450" cy="177650"/>
            </a:xfrm>
            <a:custGeom>
              <a:rect b="b" l="l" r="r" t="t"/>
              <a:pathLst>
                <a:path extrusionOk="0" fill="none" h="7106" w="14378">
                  <a:moveTo>
                    <a:pt x="1" y="7106"/>
                  </a:moveTo>
                  <a:cubicBezTo>
                    <a:pt x="801" y="5205"/>
                    <a:pt x="1568" y="3270"/>
                    <a:pt x="2202" y="1335"/>
                  </a:cubicBezTo>
                  <a:cubicBezTo>
                    <a:pt x="2636" y="101"/>
                    <a:pt x="4304" y="1"/>
                    <a:pt x="4871" y="1102"/>
                  </a:cubicBezTo>
                  <a:cubicBezTo>
                    <a:pt x="5438" y="2069"/>
                    <a:pt x="5972" y="3103"/>
                    <a:pt x="6439" y="4004"/>
                  </a:cubicBezTo>
                  <a:cubicBezTo>
                    <a:pt x="7006" y="5105"/>
                    <a:pt x="8640" y="5038"/>
                    <a:pt x="9107" y="3870"/>
                  </a:cubicBezTo>
                  <a:cubicBezTo>
                    <a:pt x="9207" y="3537"/>
                    <a:pt x="9374" y="3170"/>
                    <a:pt x="9507" y="2836"/>
                  </a:cubicBezTo>
                  <a:cubicBezTo>
                    <a:pt x="9974" y="1702"/>
                    <a:pt x="11475" y="1535"/>
                    <a:pt x="12143" y="2569"/>
                  </a:cubicBezTo>
                  <a:cubicBezTo>
                    <a:pt x="12943" y="3870"/>
                    <a:pt x="13677" y="5171"/>
                    <a:pt x="14378" y="6506"/>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0"/>
            <p:cNvSpPr/>
            <p:nvPr/>
          </p:nvSpPr>
          <p:spPr>
            <a:xfrm>
              <a:off x="-15628300" y="7367075"/>
              <a:ext cx="427825" cy="222675"/>
            </a:xfrm>
            <a:custGeom>
              <a:rect b="b" l="l" r="r" t="t"/>
              <a:pathLst>
                <a:path extrusionOk="0" fill="none" h="8907" w="17113">
                  <a:moveTo>
                    <a:pt x="0" y="8907"/>
                  </a:moveTo>
                  <a:cubicBezTo>
                    <a:pt x="1067" y="6438"/>
                    <a:pt x="1968" y="3937"/>
                    <a:pt x="2835" y="1401"/>
                  </a:cubicBezTo>
                  <a:cubicBezTo>
                    <a:pt x="3269" y="167"/>
                    <a:pt x="4904" y="0"/>
                    <a:pt x="5504" y="1135"/>
                  </a:cubicBezTo>
                  <a:cubicBezTo>
                    <a:pt x="6405" y="2669"/>
                    <a:pt x="7272" y="4337"/>
                    <a:pt x="7939" y="5738"/>
                  </a:cubicBezTo>
                  <a:cubicBezTo>
                    <a:pt x="8506" y="6839"/>
                    <a:pt x="10141" y="6772"/>
                    <a:pt x="10608" y="5604"/>
                  </a:cubicBezTo>
                  <a:cubicBezTo>
                    <a:pt x="10908" y="4837"/>
                    <a:pt x="11241" y="4070"/>
                    <a:pt x="11508" y="3269"/>
                  </a:cubicBezTo>
                  <a:cubicBezTo>
                    <a:pt x="11942" y="2135"/>
                    <a:pt x="13476" y="1969"/>
                    <a:pt x="14143" y="2969"/>
                  </a:cubicBezTo>
                  <a:cubicBezTo>
                    <a:pt x="15244" y="4637"/>
                    <a:pt x="16178" y="6338"/>
                    <a:pt x="17112" y="8106"/>
                  </a:cubicBezTo>
                </a:path>
              </a:pathLst>
            </a:custGeom>
            <a:noFill/>
            <a:ln cap="flat" cmpd="sng" w="24175">
              <a:solidFill>
                <a:srgbClr val="7BAA8E"/>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0"/>
            <p:cNvSpPr/>
            <p:nvPr/>
          </p:nvSpPr>
          <p:spPr>
            <a:xfrm>
              <a:off x="-15559925" y="6699925"/>
              <a:ext cx="327750" cy="195175"/>
            </a:xfrm>
            <a:custGeom>
              <a:rect b="b" l="l" r="r" t="t"/>
              <a:pathLst>
                <a:path extrusionOk="0" fill="none" h="7807" w="13110">
                  <a:moveTo>
                    <a:pt x="13110" y="5671"/>
                  </a:moveTo>
                  <a:cubicBezTo>
                    <a:pt x="12076" y="4170"/>
                    <a:pt x="11075" y="2636"/>
                    <a:pt x="10174" y="1101"/>
                  </a:cubicBezTo>
                  <a:cubicBezTo>
                    <a:pt x="9507" y="1"/>
                    <a:pt x="7873" y="234"/>
                    <a:pt x="7506" y="1435"/>
                  </a:cubicBezTo>
                  <a:cubicBezTo>
                    <a:pt x="7239" y="2269"/>
                    <a:pt x="7005" y="3103"/>
                    <a:pt x="6772" y="3837"/>
                  </a:cubicBezTo>
                  <a:cubicBezTo>
                    <a:pt x="6438" y="5038"/>
                    <a:pt x="4837" y="5304"/>
                    <a:pt x="4103" y="4270"/>
                  </a:cubicBezTo>
                  <a:cubicBezTo>
                    <a:pt x="4037" y="4104"/>
                    <a:pt x="3903" y="3970"/>
                    <a:pt x="3836" y="3803"/>
                  </a:cubicBezTo>
                  <a:cubicBezTo>
                    <a:pt x="3169" y="2803"/>
                    <a:pt x="1601" y="2969"/>
                    <a:pt x="1201" y="4104"/>
                  </a:cubicBezTo>
                  <a:cubicBezTo>
                    <a:pt x="734" y="5304"/>
                    <a:pt x="367" y="6539"/>
                    <a:pt x="0" y="7806"/>
                  </a:cubicBezTo>
                </a:path>
              </a:pathLst>
            </a:custGeom>
            <a:noFill/>
            <a:ln cap="flat" cmpd="sng" w="24175">
              <a:solidFill>
                <a:srgbClr val="7BAA8E"/>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0"/>
            <p:cNvSpPr/>
            <p:nvPr/>
          </p:nvSpPr>
          <p:spPr>
            <a:xfrm>
              <a:off x="-15019550" y="6176225"/>
              <a:ext cx="427825" cy="221850"/>
            </a:xfrm>
            <a:custGeom>
              <a:rect b="b" l="l" r="r" t="t"/>
              <a:pathLst>
                <a:path extrusionOk="0" fill="none" h="8874" w="17113">
                  <a:moveTo>
                    <a:pt x="1" y="8873"/>
                  </a:moveTo>
                  <a:cubicBezTo>
                    <a:pt x="1068" y="6405"/>
                    <a:pt x="1969" y="3903"/>
                    <a:pt x="2836" y="1368"/>
                  </a:cubicBezTo>
                  <a:cubicBezTo>
                    <a:pt x="3270" y="167"/>
                    <a:pt x="4904" y="0"/>
                    <a:pt x="5505" y="1101"/>
                  </a:cubicBezTo>
                  <a:cubicBezTo>
                    <a:pt x="6405" y="2669"/>
                    <a:pt x="7273" y="4337"/>
                    <a:pt x="7940" y="5704"/>
                  </a:cubicBezTo>
                  <a:cubicBezTo>
                    <a:pt x="8507" y="6839"/>
                    <a:pt x="10141" y="6738"/>
                    <a:pt x="10608" y="5571"/>
                  </a:cubicBezTo>
                  <a:cubicBezTo>
                    <a:pt x="10909" y="4837"/>
                    <a:pt x="11242" y="4037"/>
                    <a:pt x="11509" y="3236"/>
                  </a:cubicBezTo>
                  <a:cubicBezTo>
                    <a:pt x="11943" y="2102"/>
                    <a:pt x="13477" y="1935"/>
                    <a:pt x="14144" y="2936"/>
                  </a:cubicBezTo>
                  <a:cubicBezTo>
                    <a:pt x="15245" y="4604"/>
                    <a:pt x="16179" y="6338"/>
                    <a:pt x="17113" y="8073"/>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0"/>
            <p:cNvSpPr/>
            <p:nvPr/>
          </p:nvSpPr>
          <p:spPr>
            <a:xfrm>
              <a:off x="-12472725" y="8301075"/>
              <a:ext cx="423650" cy="266875"/>
            </a:xfrm>
            <a:custGeom>
              <a:rect b="b" l="l" r="r" t="t"/>
              <a:pathLst>
                <a:path extrusionOk="0" fill="none" h="10675" w="16946">
                  <a:moveTo>
                    <a:pt x="16946" y="7839"/>
                  </a:moveTo>
                  <a:cubicBezTo>
                    <a:pt x="15445" y="5638"/>
                    <a:pt x="13977" y="3403"/>
                    <a:pt x="12609" y="1101"/>
                  </a:cubicBezTo>
                  <a:cubicBezTo>
                    <a:pt x="11942" y="1"/>
                    <a:pt x="10308" y="167"/>
                    <a:pt x="9941" y="1402"/>
                  </a:cubicBezTo>
                  <a:cubicBezTo>
                    <a:pt x="9374" y="3069"/>
                    <a:pt x="8873" y="4904"/>
                    <a:pt x="8507" y="6405"/>
                  </a:cubicBezTo>
                  <a:cubicBezTo>
                    <a:pt x="8173" y="7606"/>
                    <a:pt x="6538" y="7906"/>
                    <a:pt x="5838" y="6839"/>
                  </a:cubicBezTo>
                  <a:cubicBezTo>
                    <a:pt x="5371" y="6172"/>
                    <a:pt x="4937" y="5471"/>
                    <a:pt x="4470" y="4771"/>
                  </a:cubicBezTo>
                  <a:cubicBezTo>
                    <a:pt x="3803" y="3770"/>
                    <a:pt x="2269" y="3937"/>
                    <a:pt x="1835" y="5071"/>
                  </a:cubicBezTo>
                  <a:cubicBezTo>
                    <a:pt x="1135" y="6905"/>
                    <a:pt x="501" y="8807"/>
                    <a:pt x="0" y="10675"/>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0"/>
            <p:cNvSpPr/>
            <p:nvPr/>
          </p:nvSpPr>
          <p:spPr>
            <a:xfrm>
              <a:off x="-14953675" y="8675500"/>
              <a:ext cx="423675" cy="266900"/>
            </a:xfrm>
            <a:custGeom>
              <a:rect b="b" l="l" r="r" t="t"/>
              <a:pathLst>
                <a:path extrusionOk="0" fill="none" h="10676" w="16947">
                  <a:moveTo>
                    <a:pt x="16946" y="7840"/>
                  </a:moveTo>
                  <a:cubicBezTo>
                    <a:pt x="15445" y="5638"/>
                    <a:pt x="13978" y="3370"/>
                    <a:pt x="12610" y="1102"/>
                  </a:cubicBezTo>
                  <a:cubicBezTo>
                    <a:pt x="11943" y="1"/>
                    <a:pt x="10308" y="168"/>
                    <a:pt x="9941" y="1369"/>
                  </a:cubicBezTo>
                  <a:cubicBezTo>
                    <a:pt x="9374" y="3036"/>
                    <a:pt x="8874" y="4871"/>
                    <a:pt x="8507" y="6372"/>
                  </a:cubicBezTo>
                  <a:cubicBezTo>
                    <a:pt x="8173" y="7606"/>
                    <a:pt x="6539" y="7873"/>
                    <a:pt x="5838" y="6839"/>
                  </a:cubicBezTo>
                  <a:cubicBezTo>
                    <a:pt x="5371" y="6172"/>
                    <a:pt x="4938" y="5471"/>
                    <a:pt x="4471" y="4771"/>
                  </a:cubicBezTo>
                  <a:cubicBezTo>
                    <a:pt x="3804" y="3770"/>
                    <a:pt x="2269" y="3937"/>
                    <a:pt x="1836" y="5038"/>
                  </a:cubicBezTo>
                  <a:cubicBezTo>
                    <a:pt x="1135" y="6872"/>
                    <a:pt x="501" y="8807"/>
                    <a:pt x="1" y="10675"/>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0"/>
            <p:cNvSpPr/>
            <p:nvPr/>
          </p:nvSpPr>
          <p:spPr>
            <a:xfrm>
              <a:off x="-14429125" y="9272600"/>
              <a:ext cx="422825" cy="266875"/>
            </a:xfrm>
            <a:custGeom>
              <a:rect b="b" l="l" r="r" t="t"/>
              <a:pathLst>
                <a:path extrusionOk="0" fill="none" h="10675" w="16913">
                  <a:moveTo>
                    <a:pt x="16913" y="7840"/>
                  </a:moveTo>
                  <a:cubicBezTo>
                    <a:pt x="15412" y="5638"/>
                    <a:pt x="13977" y="3370"/>
                    <a:pt x="12576" y="1101"/>
                  </a:cubicBezTo>
                  <a:cubicBezTo>
                    <a:pt x="11909" y="1"/>
                    <a:pt x="10308" y="167"/>
                    <a:pt x="9908" y="1402"/>
                  </a:cubicBezTo>
                  <a:cubicBezTo>
                    <a:pt x="9374" y="3070"/>
                    <a:pt x="8874" y="4904"/>
                    <a:pt x="8507" y="6405"/>
                  </a:cubicBezTo>
                  <a:cubicBezTo>
                    <a:pt x="8173" y="7606"/>
                    <a:pt x="6539" y="7906"/>
                    <a:pt x="5838" y="6839"/>
                  </a:cubicBezTo>
                  <a:cubicBezTo>
                    <a:pt x="5371" y="6172"/>
                    <a:pt x="4904" y="5471"/>
                    <a:pt x="4470" y="4771"/>
                  </a:cubicBezTo>
                  <a:cubicBezTo>
                    <a:pt x="3803" y="3770"/>
                    <a:pt x="2269" y="3937"/>
                    <a:pt x="1835" y="5071"/>
                  </a:cubicBezTo>
                  <a:cubicBezTo>
                    <a:pt x="1135" y="6906"/>
                    <a:pt x="501" y="8807"/>
                    <a:pt x="1" y="10675"/>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0"/>
            <p:cNvSpPr/>
            <p:nvPr/>
          </p:nvSpPr>
          <p:spPr>
            <a:xfrm>
              <a:off x="-15341450" y="6715500"/>
              <a:ext cx="1501100" cy="1171125"/>
            </a:xfrm>
            <a:custGeom>
              <a:rect b="b" l="l" r="r" t="t"/>
              <a:pathLst>
                <a:path extrusionOk="0" h="46845" w="60044">
                  <a:moveTo>
                    <a:pt x="44364" y="1"/>
                  </a:moveTo>
                  <a:cubicBezTo>
                    <a:pt x="39822" y="1"/>
                    <a:pt x="35192" y="647"/>
                    <a:pt x="30790" y="1279"/>
                  </a:cubicBezTo>
                  <a:cubicBezTo>
                    <a:pt x="21316" y="2547"/>
                    <a:pt x="11843" y="3881"/>
                    <a:pt x="2469" y="5282"/>
                  </a:cubicBezTo>
                  <a:lnTo>
                    <a:pt x="1" y="46845"/>
                  </a:lnTo>
                  <a:cubicBezTo>
                    <a:pt x="2295" y="45325"/>
                    <a:pt x="5083" y="44841"/>
                    <a:pt x="7875" y="44841"/>
                  </a:cubicBezTo>
                  <a:cubicBezTo>
                    <a:pt x="8331" y="44841"/>
                    <a:pt x="8787" y="44854"/>
                    <a:pt x="9241" y="44877"/>
                  </a:cubicBezTo>
                  <a:cubicBezTo>
                    <a:pt x="12443" y="45044"/>
                    <a:pt x="15579" y="45711"/>
                    <a:pt x="18781" y="45844"/>
                  </a:cubicBezTo>
                  <a:cubicBezTo>
                    <a:pt x="18898" y="45848"/>
                    <a:pt x="19016" y="45850"/>
                    <a:pt x="19133" y="45850"/>
                  </a:cubicBezTo>
                  <a:cubicBezTo>
                    <a:pt x="24005" y="45850"/>
                    <a:pt x="28605" y="42540"/>
                    <a:pt x="33491" y="42475"/>
                  </a:cubicBezTo>
                  <a:cubicBezTo>
                    <a:pt x="35259" y="42408"/>
                    <a:pt x="36994" y="42408"/>
                    <a:pt x="38762" y="42375"/>
                  </a:cubicBezTo>
                  <a:cubicBezTo>
                    <a:pt x="40196" y="42375"/>
                    <a:pt x="41664" y="42342"/>
                    <a:pt x="43032" y="41841"/>
                  </a:cubicBezTo>
                  <a:cubicBezTo>
                    <a:pt x="44366" y="41341"/>
                    <a:pt x="45633" y="40207"/>
                    <a:pt x="45867" y="38806"/>
                  </a:cubicBezTo>
                  <a:cubicBezTo>
                    <a:pt x="46130" y="37390"/>
                    <a:pt x="44899" y="35389"/>
                    <a:pt x="43487" y="35338"/>
                  </a:cubicBezTo>
                  <a:lnTo>
                    <a:pt x="43487" y="35338"/>
                  </a:lnTo>
                  <a:cubicBezTo>
                    <a:pt x="43517" y="35338"/>
                    <a:pt x="43546" y="35338"/>
                    <a:pt x="43575" y="35338"/>
                  </a:cubicBezTo>
                  <a:cubicBezTo>
                    <a:pt x="44689" y="35338"/>
                    <a:pt x="45856" y="35058"/>
                    <a:pt x="46990" y="35058"/>
                  </a:cubicBezTo>
                  <a:cubicBezTo>
                    <a:pt x="47308" y="35058"/>
                    <a:pt x="47624" y="35080"/>
                    <a:pt x="47935" y="35137"/>
                  </a:cubicBezTo>
                  <a:cubicBezTo>
                    <a:pt x="48230" y="35186"/>
                    <a:pt x="48529" y="35210"/>
                    <a:pt x="48827" y="35210"/>
                  </a:cubicBezTo>
                  <a:cubicBezTo>
                    <a:pt x="50751" y="35210"/>
                    <a:pt x="52662" y="34210"/>
                    <a:pt x="53673" y="32535"/>
                  </a:cubicBezTo>
                  <a:cubicBezTo>
                    <a:pt x="54840" y="30633"/>
                    <a:pt x="54707" y="27831"/>
                    <a:pt x="53372" y="26030"/>
                  </a:cubicBezTo>
                  <a:cubicBezTo>
                    <a:pt x="55207" y="25797"/>
                    <a:pt x="56875" y="24562"/>
                    <a:pt x="57742" y="22961"/>
                  </a:cubicBezTo>
                  <a:cubicBezTo>
                    <a:pt x="58643" y="21293"/>
                    <a:pt x="58709" y="18825"/>
                    <a:pt x="57876" y="17157"/>
                  </a:cubicBezTo>
                  <a:cubicBezTo>
                    <a:pt x="58743" y="16957"/>
                    <a:pt x="59477" y="16223"/>
                    <a:pt x="59744" y="15389"/>
                  </a:cubicBezTo>
                  <a:cubicBezTo>
                    <a:pt x="60044" y="14555"/>
                    <a:pt x="59877" y="13554"/>
                    <a:pt x="59343" y="12854"/>
                  </a:cubicBezTo>
                  <a:cubicBezTo>
                    <a:pt x="56475" y="9018"/>
                    <a:pt x="54073" y="4648"/>
                    <a:pt x="51471" y="645"/>
                  </a:cubicBezTo>
                  <a:cubicBezTo>
                    <a:pt x="49158" y="183"/>
                    <a:pt x="46773" y="1"/>
                    <a:pt x="44364" y="1"/>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0"/>
            <p:cNvSpPr/>
            <p:nvPr/>
          </p:nvSpPr>
          <p:spPr>
            <a:xfrm>
              <a:off x="-14337400" y="6981800"/>
              <a:ext cx="455350" cy="171800"/>
            </a:xfrm>
            <a:custGeom>
              <a:rect b="b" l="l" r="r" t="t"/>
              <a:pathLst>
                <a:path extrusionOk="0" fill="none" h="6872" w="18214">
                  <a:moveTo>
                    <a:pt x="18214" y="6872"/>
                  </a:moveTo>
                  <a:cubicBezTo>
                    <a:pt x="12143" y="4570"/>
                    <a:pt x="6072" y="2302"/>
                    <a:pt x="1"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0"/>
            <p:cNvSpPr/>
            <p:nvPr/>
          </p:nvSpPr>
          <p:spPr>
            <a:xfrm>
              <a:off x="-14462475" y="7252825"/>
              <a:ext cx="459525" cy="120100"/>
            </a:xfrm>
            <a:custGeom>
              <a:rect b="b" l="l" r="r" t="t"/>
              <a:pathLst>
                <a:path extrusionOk="0" fill="none" h="4804" w="18381">
                  <a:moveTo>
                    <a:pt x="18380" y="4804"/>
                  </a:moveTo>
                  <a:cubicBezTo>
                    <a:pt x="12242" y="3203"/>
                    <a:pt x="6138" y="1568"/>
                    <a:pt x="0"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0"/>
            <p:cNvSpPr/>
            <p:nvPr/>
          </p:nvSpPr>
          <p:spPr>
            <a:xfrm>
              <a:off x="-14149750" y="6964275"/>
              <a:ext cx="57550" cy="101775"/>
            </a:xfrm>
            <a:custGeom>
              <a:rect b="b" l="l" r="r" t="t"/>
              <a:pathLst>
                <a:path extrusionOk="0" fill="none" h="4071" w="2302">
                  <a:moveTo>
                    <a:pt x="0" y="1"/>
                  </a:moveTo>
                  <a:cubicBezTo>
                    <a:pt x="734" y="1369"/>
                    <a:pt x="1501" y="2703"/>
                    <a:pt x="2302" y="407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0"/>
            <p:cNvSpPr/>
            <p:nvPr/>
          </p:nvSpPr>
          <p:spPr>
            <a:xfrm>
              <a:off x="-14607575" y="7543875"/>
              <a:ext cx="390300" cy="45875"/>
            </a:xfrm>
            <a:custGeom>
              <a:rect b="b" l="l" r="r" t="t"/>
              <a:pathLst>
                <a:path extrusionOk="0" fill="none" h="1835" w="15612">
                  <a:moveTo>
                    <a:pt x="15611" y="1835"/>
                  </a:moveTo>
                  <a:cubicBezTo>
                    <a:pt x="10374" y="1201"/>
                    <a:pt x="5204" y="601"/>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0"/>
            <p:cNvSpPr/>
            <p:nvPr/>
          </p:nvSpPr>
          <p:spPr>
            <a:xfrm>
              <a:off x="-17086025" y="6699925"/>
              <a:ext cx="1907225" cy="1447725"/>
            </a:xfrm>
            <a:custGeom>
              <a:rect b="b" l="l" r="r" t="t"/>
              <a:pathLst>
                <a:path extrusionOk="0" h="57909" w="76289">
                  <a:moveTo>
                    <a:pt x="76289" y="1"/>
                  </a:moveTo>
                  <a:lnTo>
                    <a:pt x="76289" y="1"/>
                  </a:lnTo>
                  <a:cubicBezTo>
                    <a:pt x="60244" y="1635"/>
                    <a:pt x="44232" y="3270"/>
                    <a:pt x="28221" y="4904"/>
                  </a:cubicBezTo>
                  <a:cubicBezTo>
                    <a:pt x="18547" y="5905"/>
                    <a:pt x="8874" y="11275"/>
                    <a:pt x="4437" y="19848"/>
                  </a:cubicBezTo>
                  <a:cubicBezTo>
                    <a:pt x="1" y="28488"/>
                    <a:pt x="234" y="39562"/>
                    <a:pt x="5738" y="47601"/>
                  </a:cubicBezTo>
                  <a:cubicBezTo>
                    <a:pt x="10658" y="54727"/>
                    <a:pt x="19787" y="57909"/>
                    <a:pt x="28578" y="57909"/>
                  </a:cubicBezTo>
                  <a:cubicBezTo>
                    <a:pt x="29623" y="57909"/>
                    <a:pt x="30663" y="57864"/>
                    <a:pt x="31690" y="57775"/>
                  </a:cubicBezTo>
                  <a:cubicBezTo>
                    <a:pt x="45200" y="56541"/>
                    <a:pt x="59276" y="54206"/>
                    <a:pt x="72586" y="51371"/>
                  </a:cubicBezTo>
                  <a:cubicBezTo>
                    <a:pt x="73887" y="34325"/>
                    <a:pt x="74988" y="17113"/>
                    <a:pt x="762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0"/>
            <p:cNvSpPr/>
            <p:nvPr/>
          </p:nvSpPr>
          <p:spPr>
            <a:xfrm>
              <a:off x="-16427225" y="6699100"/>
              <a:ext cx="1235925" cy="113425"/>
            </a:xfrm>
            <a:custGeom>
              <a:rect b="b" l="l" r="r" t="t"/>
              <a:pathLst>
                <a:path extrusionOk="0" fill="none" h="4537" w="49437">
                  <a:moveTo>
                    <a:pt x="49436" y="0"/>
                  </a:moveTo>
                  <a:cubicBezTo>
                    <a:pt x="32958" y="1501"/>
                    <a:pt x="16446" y="3036"/>
                    <a:pt x="1" y="453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0"/>
            <p:cNvSpPr/>
            <p:nvPr/>
          </p:nvSpPr>
          <p:spPr>
            <a:xfrm>
              <a:off x="-16337150" y="7990850"/>
              <a:ext cx="1059100" cy="163475"/>
            </a:xfrm>
            <a:custGeom>
              <a:rect b="b" l="l" r="r" t="t"/>
              <a:pathLst>
                <a:path extrusionOk="0" fill="none" h="6539" w="42364">
                  <a:moveTo>
                    <a:pt x="42364" y="1"/>
                  </a:moveTo>
                  <a:lnTo>
                    <a:pt x="3470" y="6238"/>
                  </a:lnTo>
                  <a:cubicBezTo>
                    <a:pt x="2335" y="6405"/>
                    <a:pt x="1135" y="6405"/>
                    <a:pt x="0" y="6539"/>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0"/>
            <p:cNvSpPr/>
            <p:nvPr/>
          </p:nvSpPr>
          <p:spPr>
            <a:xfrm>
              <a:off x="-15549100" y="6749975"/>
              <a:ext cx="53400" cy="1274250"/>
            </a:xfrm>
            <a:custGeom>
              <a:rect b="b" l="l" r="r" t="t"/>
              <a:pathLst>
                <a:path extrusionOk="0" fill="none" h="50970" w="2136">
                  <a:moveTo>
                    <a:pt x="1" y="0"/>
                  </a:moveTo>
                  <a:cubicBezTo>
                    <a:pt x="735" y="16979"/>
                    <a:pt x="1435" y="33958"/>
                    <a:pt x="2136" y="5097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0"/>
            <p:cNvSpPr/>
            <p:nvPr/>
          </p:nvSpPr>
          <p:spPr>
            <a:xfrm>
              <a:off x="-12205875" y="5815975"/>
              <a:ext cx="1238425" cy="1194175"/>
            </a:xfrm>
            <a:custGeom>
              <a:rect b="b" l="l" r="r" t="t"/>
              <a:pathLst>
                <a:path extrusionOk="0" h="47767" w="49537">
                  <a:moveTo>
                    <a:pt x="9274" y="0"/>
                  </a:moveTo>
                  <a:cubicBezTo>
                    <a:pt x="8473" y="801"/>
                    <a:pt x="8674" y="2268"/>
                    <a:pt x="9141" y="3269"/>
                  </a:cubicBezTo>
                  <a:cubicBezTo>
                    <a:pt x="9641" y="4303"/>
                    <a:pt x="10475" y="5070"/>
                    <a:pt x="11309" y="5804"/>
                  </a:cubicBezTo>
                  <a:cubicBezTo>
                    <a:pt x="14645" y="8773"/>
                    <a:pt x="17947" y="11742"/>
                    <a:pt x="21249" y="14677"/>
                  </a:cubicBezTo>
                  <a:cubicBezTo>
                    <a:pt x="14578" y="14410"/>
                    <a:pt x="7773" y="14177"/>
                    <a:pt x="1102" y="13910"/>
                  </a:cubicBezTo>
                  <a:lnTo>
                    <a:pt x="1102" y="13910"/>
                  </a:lnTo>
                  <a:cubicBezTo>
                    <a:pt x="601" y="15011"/>
                    <a:pt x="1502" y="16612"/>
                    <a:pt x="2436" y="17446"/>
                  </a:cubicBezTo>
                  <a:cubicBezTo>
                    <a:pt x="3336" y="18280"/>
                    <a:pt x="4504" y="18680"/>
                    <a:pt x="5671" y="19080"/>
                  </a:cubicBezTo>
                  <a:cubicBezTo>
                    <a:pt x="10241" y="20581"/>
                    <a:pt x="14811" y="22116"/>
                    <a:pt x="19348" y="23617"/>
                  </a:cubicBezTo>
                  <a:cubicBezTo>
                    <a:pt x="13110" y="22449"/>
                    <a:pt x="6706" y="21349"/>
                    <a:pt x="501" y="20181"/>
                  </a:cubicBezTo>
                  <a:lnTo>
                    <a:pt x="501" y="20181"/>
                  </a:lnTo>
                  <a:cubicBezTo>
                    <a:pt x="1" y="21315"/>
                    <a:pt x="501" y="22950"/>
                    <a:pt x="1302" y="23917"/>
                  </a:cubicBezTo>
                  <a:cubicBezTo>
                    <a:pt x="2102" y="24851"/>
                    <a:pt x="3203" y="25452"/>
                    <a:pt x="4337" y="26019"/>
                  </a:cubicBezTo>
                  <a:cubicBezTo>
                    <a:pt x="10942" y="29421"/>
                    <a:pt x="17480" y="32824"/>
                    <a:pt x="24051" y="36193"/>
                  </a:cubicBezTo>
                  <a:cubicBezTo>
                    <a:pt x="23986" y="36193"/>
                    <a:pt x="23956" y="36239"/>
                    <a:pt x="23951" y="36293"/>
                  </a:cubicBezTo>
                  <a:lnTo>
                    <a:pt x="23951" y="36293"/>
                  </a:lnTo>
                  <a:cubicBezTo>
                    <a:pt x="17947" y="36693"/>
                    <a:pt x="12309" y="37127"/>
                    <a:pt x="6339" y="37594"/>
                  </a:cubicBezTo>
                  <a:cubicBezTo>
                    <a:pt x="5972" y="38294"/>
                    <a:pt x="6472" y="39595"/>
                    <a:pt x="7039" y="40162"/>
                  </a:cubicBezTo>
                  <a:cubicBezTo>
                    <a:pt x="7640" y="40696"/>
                    <a:pt x="8440" y="40996"/>
                    <a:pt x="9207" y="41296"/>
                  </a:cubicBezTo>
                  <a:cubicBezTo>
                    <a:pt x="16379" y="43798"/>
                    <a:pt x="23684" y="45866"/>
                    <a:pt x="31123" y="47467"/>
                  </a:cubicBezTo>
                  <a:cubicBezTo>
                    <a:pt x="32083" y="47669"/>
                    <a:pt x="33038" y="47767"/>
                    <a:pt x="33979" y="47767"/>
                  </a:cubicBezTo>
                  <a:cubicBezTo>
                    <a:pt x="38795" y="47767"/>
                    <a:pt x="43238" y="45215"/>
                    <a:pt x="46000" y="41029"/>
                  </a:cubicBezTo>
                  <a:cubicBezTo>
                    <a:pt x="49303" y="36026"/>
                    <a:pt x="49536" y="29354"/>
                    <a:pt x="47301" y="23817"/>
                  </a:cubicBezTo>
                  <a:cubicBezTo>
                    <a:pt x="45000" y="18280"/>
                    <a:pt x="40330" y="13310"/>
                    <a:pt x="34992" y="10608"/>
                  </a:cubicBezTo>
                  <a:cubicBezTo>
                    <a:pt x="26720" y="6405"/>
                    <a:pt x="18114" y="2835"/>
                    <a:pt x="9274" y="0"/>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0"/>
            <p:cNvSpPr/>
            <p:nvPr/>
          </p:nvSpPr>
          <p:spPr>
            <a:xfrm>
              <a:off x="-11692175" y="6177050"/>
              <a:ext cx="216025" cy="30875"/>
            </a:xfrm>
            <a:custGeom>
              <a:rect b="b" l="l" r="r" t="t"/>
              <a:pathLst>
                <a:path extrusionOk="0" fill="none" h="1235" w="8641">
                  <a:moveTo>
                    <a:pt x="8640" y="1235"/>
                  </a:moveTo>
                  <a:lnTo>
                    <a:pt x="1" y="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0"/>
            <p:cNvSpPr/>
            <p:nvPr/>
          </p:nvSpPr>
          <p:spPr>
            <a:xfrm>
              <a:off x="-11790575" y="6393875"/>
              <a:ext cx="279400" cy="43400"/>
            </a:xfrm>
            <a:custGeom>
              <a:rect b="b" l="l" r="r" t="t"/>
              <a:pathLst>
                <a:path extrusionOk="0" fill="none" h="1736" w="11176">
                  <a:moveTo>
                    <a:pt x="11175" y="1735"/>
                  </a:moveTo>
                  <a:cubicBezTo>
                    <a:pt x="7439" y="1168"/>
                    <a:pt x="3703" y="568"/>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0"/>
            <p:cNvSpPr/>
            <p:nvPr/>
          </p:nvSpPr>
          <p:spPr>
            <a:xfrm>
              <a:off x="-11618775" y="6714100"/>
              <a:ext cx="103425" cy="875"/>
            </a:xfrm>
            <a:custGeom>
              <a:rect b="b" l="l" r="r" t="t"/>
              <a:pathLst>
                <a:path extrusionOk="0" fill="none" h="35" w="4137">
                  <a:moveTo>
                    <a:pt x="4136" y="34"/>
                  </a:moveTo>
                  <a:cubicBezTo>
                    <a:pt x="2769" y="34"/>
                    <a:pt x="1368" y="1"/>
                    <a:pt x="0"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0"/>
            <p:cNvSpPr/>
            <p:nvPr/>
          </p:nvSpPr>
          <p:spPr>
            <a:xfrm>
              <a:off x="-12044925" y="6783325"/>
              <a:ext cx="831450" cy="240200"/>
            </a:xfrm>
            <a:custGeom>
              <a:rect b="b" l="l" r="r" t="t"/>
              <a:pathLst>
                <a:path extrusionOk="0" fill="none" h="9608" w="33258">
                  <a:moveTo>
                    <a:pt x="33258" y="7906"/>
                  </a:moveTo>
                  <a:cubicBezTo>
                    <a:pt x="30089" y="9474"/>
                    <a:pt x="26019" y="9607"/>
                    <a:pt x="22583" y="8607"/>
                  </a:cubicBezTo>
                  <a:cubicBezTo>
                    <a:pt x="15779" y="6605"/>
                    <a:pt x="8440" y="5671"/>
                    <a:pt x="2035" y="2636"/>
                  </a:cubicBezTo>
                  <a:cubicBezTo>
                    <a:pt x="1001" y="2135"/>
                    <a:pt x="201" y="1135"/>
                    <a:pt x="1"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7" name="Google Shape;2257;p30"/>
          <p:cNvGrpSpPr/>
          <p:nvPr/>
        </p:nvGrpSpPr>
        <p:grpSpPr>
          <a:xfrm>
            <a:off x="-171223" y="1515100"/>
            <a:ext cx="1665361" cy="3234749"/>
            <a:chOff x="5000513" y="2003861"/>
            <a:chExt cx="2015688" cy="2708036"/>
          </a:xfrm>
        </p:grpSpPr>
        <p:grpSp>
          <p:nvGrpSpPr>
            <p:cNvPr id="2258" name="Google Shape;2258;p30"/>
            <p:cNvGrpSpPr/>
            <p:nvPr/>
          </p:nvGrpSpPr>
          <p:grpSpPr>
            <a:xfrm>
              <a:off x="5000513" y="2003861"/>
              <a:ext cx="2015688" cy="2708036"/>
              <a:chOff x="9767425" y="2113200"/>
              <a:chExt cx="1512825" cy="2032450"/>
            </a:xfrm>
          </p:grpSpPr>
          <p:sp>
            <p:nvSpPr>
              <p:cNvPr id="2259" name="Google Shape;2259;p30"/>
              <p:cNvSpPr/>
              <p:nvPr/>
            </p:nvSpPr>
            <p:spPr>
              <a:xfrm>
                <a:off x="10464875" y="2183175"/>
                <a:ext cx="255100" cy="273100"/>
              </a:xfrm>
              <a:custGeom>
                <a:rect b="b" l="l" r="r" t="t"/>
                <a:pathLst>
                  <a:path extrusionOk="0" h="10924" w="10204">
                    <a:moveTo>
                      <a:pt x="7036" y="0"/>
                    </a:moveTo>
                    <a:cubicBezTo>
                      <a:pt x="6429" y="0"/>
                      <a:pt x="5673" y="207"/>
                      <a:pt x="4739" y="770"/>
                    </a:cubicBezTo>
                    <a:cubicBezTo>
                      <a:pt x="1227" y="2888"/>
                      <a:pt x="0" y="9411"/>
                      <a:pt x="2147" y="10526"/>
                    </a:cubicBezTo>
                    <a:cubicBezTo>
                      <a:pt x="2681" y="10799"/>
                      <a:pt x="3175" y="10923"/>
                      <a:pt x="3619" y="10923"/>
                    </a:cubicBezTo>
                    <a:cubicBezTo>
                      <a:pt x="5260" y="10923"/>
                      <a:pt x="6219" y="9231"/>
                      <a:pt x="6022" y="7125"/>
                    </a:cubicBezTo>
                    <a:cubicBezTo>
                      <a:pt x="5804" y="4591"/>
                      <a:pt x="6716" y="1994"/>
                      <a:pt x="8212" y="1994"/>
                    </a:cubicBezTo>
                    <a:cubicBezTo>
                      <a:pt x="8444" y="1994"/>
                      <a:pt x="8690" y="2057"/>
                      <a:pt x="8948" y="2191"/>
                    </a:cubicBezTo>
                    <a:cubicBezTo>
                      <a:pt x="9418" y="2446"/>
                      <a:pt x="9679" y="2543"/>
                      <a:pt x="9805" y="2543"/>
                    </a:cubicBezTo>
                    <a:cubicBezTo>
                      <a:pt x="10204" y="2543"/>
                      <a:pt x="9255" y="1578"/>
                      <a:pt x="9255" y="1578"/>
                    </a:cubicBezTo>
                    <a:cubicBezTo>
                      <a:pt x="9255" y="1578"/>
                      <a:pt x="8714" y="0"/>
                      <a:pt x="7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0"/>
              <p:cNvSpPr/>
              <p:nvPr/>
            </p:nvSpPr>
            <p:spPr>
              <a:xfrm>
                <a:off x="10663475" y="2207875"/>
                <a:ext cx="56475" cy="51125"/>
              </a:xfrm>
              <a:custGeom>
                <a:rect b="b" l="l" r="r" t="t"/>
                <a:pathLst>
                  <a:path extrusionOk="0" h="2045" w="2259">
                    <a:moveTo>
                      <a:pt x="1097" y="0"/>
                    </a:moveTo>
                    <a:cubicBezTo>
                      <a:pt x="509" y="0"/>
                      <a:pt x="82" y="453"/>
                      <a:pt x="29" y="980"/>
                    </a:cubicBezTo>
                    <a:cubicBezTo>
                      <a:pt x="1" y="1538"/>
                      <a:pt x="503" y="2012"/>
                      <a:pt x="1116" y="2040"/>
                    </a:cubicBezTo>
                    <a:cubicBezTo>
                      <a:pt x="1150" y="2043"/>
                      <a:pt x="1185" y="2044"/>
                      <a:pt x="1218" y="2044"/>
                    </a:cubicBezTo>
                    <a:cubicBezTo>
                      <a:pt x="1807" y="2044"/>
                      <a:pt x="2232" y="1592"/>
                      <a:pt x="2259" y="1064"/>
                    </a:cubicBezTo>
                    <a:cubicBezTo>
                      <a:pt x="2259" y="507"/>
                      <a:pt x="1813" y="33"/>
                      <a:pt x="1200" y="5"/>
                    </a:cubicBezTo>
                    <a:cubicBezTo>
                      <a:pt x="1165" y="2"/>
                      <a:pt x="1131" y="0"/>
                      <a:pt x="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0"/>
              <p:cNvSpPr/>
              <p:nvPr/>
            </p:nvSpPr>
            <p:spPr>
              <a:xfrm>
                <a:off x="10713250" y="2217400"/>
                <a:ext cx="116825" cy="99650"/>
              </a:xfrm>
              <a:custGeom>
                <a:rect b="b" l="l" r="r" t="t"/>
                <a:pathLst>
                  <a:path extrusionOk="0" h="3986" w="4673">
                    <a:moveTo>
                      <a:pt x="804" y="0"/>
                    </a:moveTo>
                    <a:cubicBezTo>
                      <a:pt x="0" y="0"/>
                      <a:pt x="118" y="515"/>
                      <a:pt x="909" y="1464"/>
                    </a:cubicBezTo>
                    <a:cubicBezTo>
                      <a:pt x="909" y="1464"/>
                      <a:pt x="2470" y="2049"/>
                      <a:pt x="2554" y="3025"/>
                    </a:cubicBezTo>
                    <a:cubicBezTo>
                      <a:pt x="2590" y="3658"/>
                      <a:pt x="2884" y="3985"/>
                      <a:pt x="3246" y="3985"/>
                    </a:cubicBezTo>
                    <a:cubicBezTo>
                      <a:pt x="3442" y="3985"/>
                      <a:pt x="3658" y="3889"/>
                      <a:pt x="3864" y="3694"/>
                    </a:cubicBezTo>
                    <a:cubicBezTo>
                      <a:pt x="4672" y="2913"/>
                      <a:pt x="3697" y="655"/>
                      <a:pt x="2275" y="265"/>
                    </a:cubicBezTo>
                    <a:cubicBezTo>
                      <a:pt x="1618" y="87"/>
                      <a:pt x="1134" y="0"/>
                      <a:pt x="8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0"/>
              <p:cNvSpPr/>
              <p:nvPr/>
            </p:nvSpPr>
            <p:spPr>
              <a:xfrm>
                <a:off x="10768025" y="2526450"/>
                <a:ext cx="402125" cy="699000"/>
              </a:xfrm>
              <a:custGeom>
                <a:rect b="b" l="l" r="r" t="t"/>
                <a:pathLst>
                  <a:path extrusionOk="0" h="27960" w="16085">
                    <a:moveTo>
                      <a:pt x="3206" y="1"/>
                    </a:moveTo>
                    <a:cubicBezTo>
                      <a:pt x="3178" y="1"/>
                      <a:pt x="3067" y="84"/>
                      <a:pt x="3039" y="140"/>
                    </a:cubicBezTo>
                    <a:cubicBezTo>
                      <a:pt x="1645" y="1255"/>
                      <a:pt x="613" y="2733"/>
                      <a:pt x="167" y="4712"/>
                    </a:cubicBezTo>
                    <a:cubicBezTo>
                      <a:pt x="0" y="7750"/>
                      <a:pt x="167" y="13074"/>
                      <a:pt x="1506" y="16113"/>
                    </a:cubicBezTo>
                    <a:cubicBezTo>
                      <a:pt x="2816" y="19207"/>
                      <a:pt x="5603" y="21353"/>
                      <a:pt x="8502" y="24085"/>
                    </a:cubicBezTo>
                    <a:cubicBezTo>
                      <a:pt x="10770" y="26215"/>
                      <a:pt x="13751" y="27960"/>
                      <a:pt x="14479" y="27960"/>
                    </a:cubicBezTo>
                    <a:cubicBezTo>
                      <a:pt x="14484" y="27960"/>
                      <a:pt x="14490" y="27960"/>
                      <a:pt x="14495" y="27960"/>
                    </a:cubicBezTo>
                    <a:cubicBezTo>
                      <a:pt x="16084" y="27848"/>
                      <a:pt x="15638" y="25618"/>
                      <a:pt x="15638" y="25618"/>
                    </a:cubicBezTo>
                    <a:cubicBezTo>
                      <a:pt x="15638" y="25618"/>
                      <a:pt x="7805" y="17033"/>
                      <a:pt x="6997" y="12823"/>
                    </a:cubicBezTo>
                    <a:cubicBezTo>
                      <a:pt x="6272" y="9060"/>
                      <a:pt x="6189" y="1506"/>
                      <a:pt x="3596" y="140"/>
                    </a:cubicBezTo>
                    <a:lnTo>
                      <a:pt x="320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0"/>
              <p:cNvSpPr/>
              <p:nvPr/>
            </p:nvSpPr>
            <p:spPr>
              <a:xfrm>
                <a:off x="11066975" y="3156300"/>
                <a:ext cx="138700" cy="125625"/>
              </a:xfrm>
              <a:custGeom>
                <a:rect b="b" l="l" r="r" t="t"/>
                <a:pathLst>
                  <a:path extrusionOk="0" h="5025" w="5548">
                    <a:moveTo>
                      <a:pt x="2632" y="1"/>
                    </a:moveTo>
                    <a:cubicBezTo>
                      <a:pt x="1853" y="1"/>
                      <a:pt x="50" y="69"/>
                      <a:pt x="29" y="703"/>
                    </a:cubicBezTo>
                    <a:cubicBezTo>
                      <a:pt x="1" y="1511"/>
                      <a:pt x="1422" y="2794"/>
                      <a:pt x="2119" y="3128"/>
                    </a:cubicBezTo>
                    <a:cubicBezTo>
                      <a:pt x="2788" y="3490"/>
                      <a:pt x="2844" y="4159"/>
                      <a:pt x="3151" y="4187"/>
                    </a:cubicBezTo>
                    <a:cubicBezTo>
                      <a:pt x="3154" y="4188"/>
                      <a:pt x="3158" y="4188"/>
                      <a:pt x="3161" y="4188"/>
                    </a:cubicBezTo>
                    <a:cubicBezTo>
                      <a:pt x="3442" y="4188"/>
                      <a:pt x="2789" y="3045"/>
                      <a:pt x="2788" y="3044"/>
                    </a:cubicBezTo>
                    <a:lnTo>
                      <a:pt x="2788" y="3044"/>
                    </a:lnTo>
                    <a:cubicBezTo>
                      <a:pt x="3302" y="3532"/>
                      <a:pt x="3721" y="4802"/>
                      <a:pt x="3915" y="4802"/>
                    </a:cubicBezTo>
                    <a:cubicBezTo>
                      <a:pt x="3931" y="4802"/>
                      <a:pt x="3946" y="4792"/>
                      <a:pt x="3959" y="4773"/>
                    </a:cubicBezTo>
                    <a:cubicBezTo>
                      <a:pt x="4154" y="4522"/>
                      <a:pt x="3597" y="2989"/>
                      <a:pt x="3597" y="2989"/>
                    </a:cubicBezTo>
                    <a:lnTo>
                      <a:pt x="3597" y="2989"/>
                    </a:lnTo>
                    <a:cubicBezTo>
                      <a:pt x="4043" y="3658"/>
                      <a:pt x="4321" y="4940"/>
                      <a:pt x="4656" y="5024"/>
                    </a:cubicBezTo>
                    <a:cubicBezTo>
                      <a:pt x="4660" y="5024"/>
                      <a:pt x="4664" y="5025"/>
                      <a:pt x="4668" y="5025"/>
                    </a:cubicBezTo>
                    <a:cubicBezTo>
                      <a:pt x="5003" y="5025"/>
                      <a:pt x="4377" y="2710"/>
                      <a:pt x="4377" y="2710"/>
                    </a:cubicBezTo>
                    <a:lnTo>
                      <a:pt x="4377" y="2710"/>
                    </a:lnTo>
                    <a:cubicBezTo>
                      <a:pt x="4809" y="3209"/>
                      <a:pt x="5166" y="4190"/>
                      <a:pt x="5344" y="4190"/>
                    </a:cubicBezTo>
                    <a:cubicBezTo>
                      <a:pt x="5385" y="4190"/>
                      <a:pt x="5416" y="4139"/>
                      <a:pt x="5436" y="4020"/>
                    </a:cubicBezTo>
                    <a:cubicBezTo>
                      <a:pt x="5548" y="3351"/>
                      <a:pt x="4461" y="1735"/>
                      <a:pt x="4461" y="1734"/>
                    </a:cubicBezTo>
                    <a:lnTo>
                      <a:pt x="4461" y="1734"/>
                    </a:lnTo>
                    <a:cubicBezTo>
                      <a:pt x="4870" y="2034"/>
                      <a:pt x="5129" y="2161"/>
                      <a:pt x="5262" y="2161"/>
                    </a:cubicBezTo>
                    <a:cubicBezTo>
                      <a:pt x="5502" y="2161"/>
                      <a:pt x="5336" y="1750"/>
                      <a:pt x="4907" y="1177"/>
                    </a:cubicBezTo>
                    <a:cubicBezTo>
                      <a:pt x="4238" y="313"/>
                      <a:pt x="2983" y="6"/>
                      <a:pt x="2983" y="6"/>
                    </a:cubicBezTo>
                    <a:cubicBezTo>
                      <a:pt x="2983" y="6"/>
                      <a:pt x="2847" y="1"/>
                      <a:pt x="26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0"/>
              <p:cNvSpPr/>
              <p:nvPr/>
            </p:nvSpPr>
            <p:spPr>
              <a:xfrm>
                <a:off x="11124125" y="3185700"/>
                <a:ext cx="55075" cy="26525"/>
              </a:xfrm>
              <a:custGeom>
                <a:rect b="b" l="l" r="r" t="t"/>
                <a:pathLst>
                  <a:path extrusionOk="0" fill="none" h="1061" w="2203">
                    <a:moveTo>
                      <a:pt x="2203" y="558"/>
                    </a:moveTo>
                    <a:cubicBezTo>
                      <a:pt x="2203" y="558"/>
                      <a:pt x="809" y="1060"/>
                      <a:pt x="1" y="1"/>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0"/>
              <p:cNvSpPr/>
              <p:nvPr/>
            </p:nvSpPr>
            <p:spPr>
              <a:xfrm>
                <a:off x="10611225" y="3045425"/>
                <a:ext cx="669025" cy="1088900"/>
              </a:xfrm>
              <a:custGeom>
                <a:rect b="b" l="l" r="r" t="t"/>
                <a:pathLst>
                  <a:path extrusionOk="0" h="43556" w="26761">
                    <a:moveTo>
                      <a:pt x="4573" y="0"/>
                    </a:moveTo>
                    <a:cubicBezTo>
                      <a:pt x="3110" y="0"/>
                      <a:pt x="1478" y="522"/>
                      <a:pt x="641" y="2545"/>
                    </a:cubicBezTo>
                    <a:cubicBezTo>
                      <a:pt x="502" y="2852"/>
                      <a:pt x="418" y="3187"/>
                      <a:pt x="363" y="3521"/>
                    </a:cubicBezTo>
                    <a:cubicBezTo>
                      <a:pt x="0" y="5835"/>
                      <a:pt x="1004" y="8762"/>
                      <a:pt x="2676" y="12274"/>
                    </a:cubicBezTo>
                    <a:cubicBezTo>
                      <a:pt x="2760" y="12413"/>
                      <a:pt x="2816" y="12581"/>
                      <a:pt x="2899" y="12720"/>
                    </a:cubicBezTo>
                    <a:cubicBezTo>
                      <a:pt x="3485" y="13974"/>
                      <a:pt x="4154" y="15284"/>
                      <a:pt x="4851" y="16678"/>
                    </a:cubicBezTo>
                    <a:cubicBezTo>
                      <a:pt x="4851" y="13054"/>
                      <a:pt x="4488" y="10462"/>
                      <a:pt x="4460" y="10351"/>
                    </a:cubicBezTo>
                    <a:lnTo>
                      <a:pt x="4460" y="10351"/>
                    </a:lnTo>
                    <a:lnTo>
                      <a:pt x="9311" y="22309"/>
                    </a:lnTo>
                    <a:lnTo>
                      <a:pt x="11290" y="32344"/>
                    </a:lnTo>
                    <a:cubicBezTo>
                      <a:pt x="11318" y="32428"/>
                      <a:pt x="11318" y="32456"/>
                      <a:pt x="11373" y="32511"/>
                    </a:cubicBezTo>
                    <a:cubicBezTo>
                      <a:pt x="12098" y="34323"/>
                      <a:pt x="12851" y="35996"/>
                      <a:pt x="13603" y="37473"/>
                    </a:cubicBezTo>
                    <a:cubicBezTo>
                      <a:pt x="14523" y="39397"/>
                      <a:pt x="15415" y="40930"/>
                      <a:pt x="16001" y="41822"/>
                    </a:cubicBezTo>
                    <a:cubicBezTo>
                      <a:pt x="16279" y="42240"/>
                      <a:pt x="16475" y="42519"/>
                      <a:pt x="16614" y="42658"/>
                    </a:cubicBezTo>
                    <a:cubicBezTo>
                      <a:pt x="17266" y="43276"/>
                      <a:pt x="20266" y="43556"/>
                      <a:pt x="22695" y="43556"/>
                    </a:cubicBezTo>
                    <a:cubicBezTo>
                      <a:pt x="24211" y="43556"/>
                      <a:pt x="25504" y="43447"/>
                      <a:pt x="25869" y="43243"/>
                    </a:cubicBezTo>
                    <a:cubicBezTo>
                      <a:pt x="26761" y="42769"/>
                      <a:pt x="23555" y="42965"/>
                      <a:pt x="22245" y="40707"/>
                    </a:cubicBezTo>
                    <a:lnTo>
                      <a:pt x="22133" y="40484"/>
                    </a:lnTo>
                    <a:cubicBezTo>
                      <a:pt x="21827" y="39843"/>
                      <a:pt x="21464" y="38505"/>
                      <a:pt x="21130" y="36776"/>
                    </a:cubicBezTo>
                    <a:cubicBezTo>
                      <a:pt x="20182" y="32037"/>
                      <a:pt x="19179" y="24372"/>
                      <a:pt x="17785" y="19800"/>
                    </a:cubicBezTo>
                    <a:cubicBezTo>
                      <a:pt x="17255" y="18100"/>
                      <a:pt x="16252" y="15870"/>
                      <a:pt x="15053" y="13528"/>
                    </a:cubicBezTo>
                    <a:cubicBezTo>
                      <a:pt x="14941" y="13333"/>
                      <a:pt x="14802" y="13082"/>
                      <a:pt x="14718" y="12859"/>
                    </a:cubicBezTo>
                    <a:cubicBezTo>
                      <a:pt x="11596" y="6950"/>
                      <a:pt x="7499" y="594"/>
                      <a:pt x="7499" y="594"/>
                    </a:cubicBezTo>
                    <a:cubicBezTo>
                      <a:pt x="7499" y="594"/>
                      <a:pt x="6132" y="0"/>
                      <a:pt x="45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0"/>
              <p:cNvSpPr/>
              <p:nvPr/>
            </p:nvSpPr>
            <p:spPr>
              <a:xfrm>
                <a:off x="10397975" y="3062725"/>
                <a:ext cx="315700" cy="1082925"/>
              </a:xfrm>
              <a:custGeom>
                <a:rect b="b" l="l" r="r" t="t"/>
                <a:pathLst>
                  <a:path extrusionOk="0" h="43317" w="12628">
                    <a:moveTo>
                      <a:pt x="9516" y="0"/>
                    </a:moveTo>
                    <a:cubicBezTo>
                      <a:pt x="6419" y="0"/>
                      <a:pt x="2397" y="3880"/>
                      <a:pt x="1868" y="12390"/>
                    </a:cubicBezTo>
                    <a:lnTo>
                      <a:pt x="1868" y="12502"/>
                    </a:lnTo>
                    <a:cubicBezTo>
                      <a:pt x="1757" y="14230"/>
                      <a:pt x="1729" y="15624"/>
                      <a:pt x="1673" y="17045"/>
                    </a:cubicBezTo>
                    <a:cubicBezTo>
                      <a:pt x="1645" y="18523"/>
                      <a:pt x="1561" y="20056"/>
                      <a:pt x="1422" y="22035"/>
                    </a:cubicBezTo>
                    <a:cubicBezTo>
                      <a:pt x="1311" y="24906"/>
                      <a:pt x="279" y="29032"/>
                      <a:pt x="168" y="31541"/>
                    </a:cubicBezTo>
                    <a:cubicBezTo>
                      <a:pt x="0" y="36029"/>
                      <a:pt x="865" y="40070"/>
                      <a:pt x="1840" y="41854"/>
                    </a:cubicBezTo>
                    <a:cubicBezTo>
                      <a:pt x="2147" y="42468"/>
                      <a:pt x="2509" y="42802"/>
                      <a:pt x="2844" y="42830"/>
                    </a:cubicBezTo>
                    <a:cubicBezTo>
                      <a:pt x="4826" y="43096"/>
                      <a:pt x="8067" y="43317"/>
                      <a:pt x="9777" y="43317"/>
                    </a:cubicBezTo>
                    <a:cubicBezTo>
                      <a:pt x="10399" y="43317"/>
                      <a:pt x="10818" y="43287"/>
                      <a:pt x="10900" y="43220"/>
                    </a:cubicBezTo>
                    <a:cubicBezTo>
                      <a:pt x="11206" y="43025"/>
                      <a:pt x="9088" y="41994"/>
                      <a:pt x="9088" y="41994"/>
                    </a:cubicBezTo>
                    <a:cubicBezTo>
                      <a:pt x="8698" y="41659"/>
                      <a:pt x="8502" y="41213"/>
                      <a:pt x="8391" y="40544"/>
                    </a:cubicBezTo>
                    <a:cubicBezTo>
                      <a:pt x="8029" y="38203"/>
                      <a:pt x="9283" y="33771"/>
                      <a:pt x="10342" y="27304"/>
                    </a:cubicBezTo>
                    <a:cubicBezTo>
                      <a:pt x="10677" y="25074"/>
                      <a:pt x="11039" y="22175"/>
                      <a:pt x="11346" y="19192"/>
                    </a:cubicBezTo>
                    <a:cubicBezTo>
                      <a:pt x="11680" y="16070"/>
                      <a:pt x="11931" y="12808"/>
                      <a:pt x="12154" y="9993"/>
                    </a:cubicBezTo>
                    <a:cubicBezTo>
                      <a:pt x="12154" y="9798"/>
                      <a:pt x="12182" y="9631"/>
                      <a:pt x="12182" y="9463"/>
                    </a:cubicBezTo>
                    <a:cubicBezTo>
                      <a:pt x="12489" y="5254"/>
                      <a:pt x="12628" y="2049"/>
                      <a:pt x="12544" y="1853"/>
                    </a:cubicBezTo>
                    <a:cubicBezTo>
                      <a:pt x="12210" y="1268"/>
                      <a:pt x="11792" y="822"/>
                      <a:pt x="11318" y="515"/>
                    </a:cubicBezTo>
                    <a:cubicBezTo>
                      <a:pt x="10787" y="174"/>
                      <a:pt x="10172" y="0"/>
                      <a:pt x="95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0"/>
              <p:cNvSpPr/>
              <p:nvPr/>
            </p:nvSpPr>
            <p:spPr>
              <a:xfrm>
                <a:off x="11011225" y="4063775"/>
                <a:ext cx="269025" cy="71250"/>
              </a:xfrm>
              <a:custGeom>
                <a:rect b="b" l="l" r="r" t="t"/>
                <a:pathLst>
                  <a:path extrusionOk="0" h="2850" w="10761">
                    <a:moveTo>
                      <a:pt x="6217" y="1"/>
                    </a:moveTo>
                    <a:cubicBezTo>
                      <a:pt x="5453" y="510"/>
                      <a:pt x="3782" y="1424"/>
                      <a:pt x="1859" y="1424"/>
                    </a:cubicBezTo>
                    <a:cubicBezTo>
                      <a:pt x="1258" y="1424"/>
                      <a:pt x="632" y="1335"/>
                      <a:pt x="1" y="1116"/>
                    </a:cubicBezTo>
                    <a:lnTo>
                      <a:pt x="1" y="1116"/>
                    </a:lnTo>
                    <a:cubicBezTo>
                      <a:pt x="279" y="1534"/>
                      <a:pt x="475" y="1812"/>
                      <a:pt x="614" y="1952"/>
                    </a:cubicBezTo>
                    <a:cubicBezTo>
                      <a:pt x="1266" y="2570"/>
                      <a:pt x="4266" y="2850"/>
                      <a:pt x="6695" y="2850"/>
                    </a:cubicBezTo>
                    <a:cubicBezTo>
                      <a:pt x="8211" y="2850"/>
                      <a:pt x="9504" y="2741"/>
                      <a:pt x="9869" y="2537"/>
                    </a:cubicBezTo>
                    <a:cubicBezTo>
                      <a:pt x="10761" y="2063"/>
                      <a:pt x="7555" y="2258"/>
                      <a:pt x="62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0"/>
              <p:cNvSpPr/>
              <p:nvPr/>
            </p:nvSpPr>
            <p:spPr>
              <a:xfrm>
                <a:off x="10443975" y="4076325"/>
                <a:ext cx="234175" cy="69325"/>
              </a:xfrm>
              <a:custGeom>
                <a:rect b="b" l="l" r="r" t="t"/>
                <a:pathLst>
                  <a:path extrusionOk="0" h="2773" w="9367">
                    <a:moveTo>
                      <a:pt x="6551" y="0"/>
                    </a:moveTo>
                    <a:cubicBezTo>
                      <a:pt x="5350" y="540"/>
                      <a:pt x="3070" y="1359"/>
                      <a:pt x="888" y="1359"/>
                    </a:cubicBezTo>
                    <a:cubicBezTo>
                      <a:pt x="589" y="1359"/>
                      <a:pt x="292" y="1344"/>
                      <a:pt x="0" y="1310"/>
                    </a:cubicBezTo>
                    <a:lnTo>
                      <a:pt x="0" y="1310"/>
                    </a:lnTo>
                    <a:cubicBezTo>
                      <a:pt x="307" y="1924"/>
                      <a:pt x="669" y="2258"/>
                      <a:pt x="1004" y="2286"/>
                    </a:cubicBezTo>
                    <a:cubicBezTo>
                      <a:pt x="2986" y="2552"/>
                      <a:pt x="6227" y="2773"/>
                      <a:pt x="7937" y="2773"/>
                    </a:cubicBezTo>
                    <a:cubicBezTo>
                      <a:pt x="8559" y="2773"/>
                      <a:pt x="8978" y="2743"/>
                      <a:pt x="9060" y="2676"/>
                    </a:cubicBezTo>
                    <a:cubicBezTo>
                      <a:pt x="9366" y="2481"/>
                      <a:pt x="7248" y="1450"/>
                      <a:pt x="7248" y="1450"/>
                    </a:cubicBezTo>
                    <a:cubicBezTo>
                      <a:pt x="6858" y="1115"/>
                      <a:pt x="6662" y="669"/>
                      <a:pt x="65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0"/>
              <p:cNvSpPr/>
              <p:nvPr/>
            </p:nvSpPr>
            <p:spPr>
              <a:xfrm>
                <a:off x="10358950" y="2829150"/>
                <a:ext cx="800050" cy="1162725"/>
              </a:xfrm>
              <a:custGeom>
                <a:rect b="b" l="l" r="r" t="t"/>
                <a:pathLst>
                  <a:path extrusionOk="0" h="46509" w="32002">
                    <a:moveTo>
                      <a:pt x="12075" y="1"/>
                    </a:moveTo>
                    <a:cubicBezTo>
                      <a:pt x="9840" y="1"/>
                      <a:pt x="7466" y="1096"/>
                      <a:pt x="5492" y="4506"/>
                    </a:cubicBezTo>
                    <a:cubicBezTo>
                      <a:pt x="0" y="14068"/>
                      <a:pt x="4098" y="27057"/>
                      <a:pt x="4098" y="27057"/>
                    </a:cubicBezTo>
                    <a:lnTo>
                      <a:pt x="2286" y="42779"/>
                    </a:lnTo>
                    <a:cubicBezTo>
                      <a:pt x="5060" y="45294"/>
                      <a:pt x="9034" y="45651"/>
                      <a:pt x="11068" y="45651"/>
                    </a:cubicBezTo>
                    <a:cubicBezTo>
                      <a:pt x="11875" y="45651"/>
                      <a:pt x="12377" y="45595"/>
                      <a:pt x="12377" y="45595"/>
                    </a:cubicBezTo>
                    <a:cubicBezTo>
                      <a:pt x="12377" y="45595"/>
                      <a:pt x="13353" y="40103"/>
                      <a:pt x="14440" y="32939"/>
                    </a:cubicBezTo>
                    <a:cubicBezTo>
                      <a:pt x="14830" y="30235"/>
                      <a:pt x="14969" y="27587"/>
                      <a:pt x="14969" y="25329"/>
                    </a:cubicBezTo>
                    <a:cubicBezTo>
                      <a:pt x="14969" y="21758"/>
                      <a:pt x="14645" y="19188"/>
                      <a:pt x="14582" y="19008"/>
                    </a:cubicBezTo>
                    <a:lnTo>
                      <a:pt x="14582" y="19008"/>
                    </a:lnTo>
                    <a:lnTo>
                      <a:pt x="19430" y="30960"/>
                    </a:lnTo>
                    <a:lnTo>
                      <a:pt x="21409" y="40995"/>
                    </a:lnTo>
                    <a:lnTo>
                      <a:pt x="22329" y="45567"/>
                    </a:lnTo>
                    <a:cubicBezTo>
                      <a:pt x="22775" y="45818"/>
                      <a:pt x="23276" y="45985"/>
                      <a:pt x="23722" y="46124"/>
                    </a:cubicBezTo>
                    <a:cubicBezTo>
                      <a:pt x="24616" y="46400"/>
                      <a:pt x="25510" y="46509"/>
                      <a:pt x="26362" y="46509"/>
                    </a:cubicBezTo>
                    <a:cubicBezTo>
                      <a:pt x="28434" y="46509"/>
                      <a:pt x="30261" y="45870"/>
                      <a:pt x="31249" y="45455"/>
                    </a:cubicBezTo>
                    <a:cubicBezTo>
                      <a:pt x="31723" y="45260"/>
                      <a:pt x="32001" y="45121"/>
                      <a:pt x="32001" y="45121"/>
                    </a:cubicBezTo>
                    <a:cubicBezTo>
                      <a:pt x="32001" y="45121"/>
                      <a:pt x="30329" y="30486"/>
                      <a:pt x="29019" y="25078"/>
                    </a:cubicBezTo>
                    <a:cubicBezTo>
                      <a:pt x="27736" y="19671"/>
                      <a:pt x="19653" y="3531"/>
                      <a:pt x="19653" y="3531"/>
                    </a:cubicBezTo>
                    <a:cubicBezTo>
                      <a:pt x="19653" y="3531"/>
                      <a:pt x="16088" y="1"/>
                      <a:pt x="120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0"/>
              <p:cNvSpPr/>
              <p:nvPr/>
            </p:nvSpPr>
            <p:spPr>
              <a:xfrm>
                <a:off x="10476025" y="2488725"/>
                <a:ext cx="425825" cy="518250"/>
              </a:xfrm>
              <a:custGeom>
                <a:rect b="b" l="l" r="r" t="t"/>
                <a:pathLst>
                  <a:path extrusionOk="0" h="20730" w="17033">
                    <a:moveTo>
                      <a:pt x="6835" y="1"/>
                    </a:moveTo>
                    <a:cubicBezTo>
                      <a:pt x="6754" y="1"/>
                      <a:pt x="6678" y="2"/>
                      <a:pt x="6607" y="4"/>
                    </a:cubicBezTo>
                    <a:cubicBezTo>
                      <a:pt x="5966" y="32"/>
                      <a:pt x="5353" y="116"/>
                      <a:pt x="4739" y="227"/>
                    </a:cubicBezTo>
                    <a:cubicBezTo>
                      <a:pt x="4739" y="225"/>
                      <a:pt x="4737" y="224"/>
                      <a:pt x="4733" y="224"/>
                    </a:cubicBezTo>
                    <a:cubicBezTo>
                      <a:pt x="4656" y="224"/>
                      <a:pt x="3847" y="729"/>
                      <a:pt x="3847" y="729"/>
                    </a:cubicBezTo>
                    <a:cubicBezTo>
                      <a:pt x="3318" y="2597"/>
                      <a:pt x="2035" y="11378"/>
                      <a:pt x="0" y="19629"/>
                    </a:cubicBezTo>
                    <a:cubicBezTo>
                      <a:pt x="3052" y="20454"/>
                      <a:pt x="6138" y="20730"/>
                      <a:pt x="8900" y="20730"/>
                    </a:cubicBezTo>
                    <a:cubicBezTo>
                      <a:pt x="12293" y="20730"/>
                      <a:pt x="15197" y="20314"/>
                      <a:pt x="16949" y="19991"/>
                    </a:cubicBezTo>
                    <a:cubicBezTo>
                      <a:pt x="16057" y="15615"/>
                      <a:pt x="17032" y="11350"/>
                      <a:pt x="16001" y="8200"/>
                    </a:cubicBezTo>
                    <a:cubicBezTo>
                      <a:pt x="15165" y="5635"/>
                      <a:pt x="14774" y="2597"/>
                      <a:pt x="14858" y="1454"/>
                    </a:cubicBezTo>
                    <a:cubicBezTo>
                      <a:pt x="14635" y="1343"/>
                      <a:pt x="14579" y="1259"/>
                      <a:pt x="13938" y="1036"/>
                    </a:cubicBezTo>
                    <a:cubicBezTo>
                      <a:pt x="13576" y="841"/>
                      <a:pt x="13158" y="701"/>
                      <a:pt x="12684" y="590"/>
                    </a:cubicBezTo>
                    <a:cubicBezTo>
                      <a:pt x="12391" y="537"/>
                      <a:pt x="8542" y="1"/>
                      <a:pt x="68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0"/>
              <p:cNvSpPr/>
              <p:nvPr/>
            </p:nvSpPr>
            <p:spPr>
              <a:xfrm>
                <a:off x="10641175" y="2252625"/>
                <a:ext cx="181925" cy="329675"/>
              </a:xfrm>
              <a:custGeom>
                <a:rect b="b" l="l" r="r" t="t"/>
                <a:pathLst>
                  <a:path extrusionOk="0" h="13187" w="7277">
                    <a:moveTo>
                      <a:pt x="4206" y="1"/>
                    </a:moveTo>
                    <a:cubicBezTo>
                      <a:pt x="1724" y="1"/>
                      <a:pt x="2092" y="3873"/>
                      <a:pt x="2092" y="3873"/>
                    </a:cubicBezTo>
                    <a:cubicBezTo>
                      <a:pt x="2092" y="3873"/>
                      <a:pt x="1673" y="3706"/>
                      <a:pt x="1311" y="3706"/>
                    </a:cubicBezTo>
                    <a:cubicBezTo>
                      <a:pt x="1423" y="5323"/>
                      <a:pt x="2092" y="5936"/>
                      <a:pt x="2147" y="6020"/>
                    </a:cubicBezTo>
                    <a:lnTo>
                      <a:pt x="2092" y="7191"/>
                    </a:lnTo>
                    <a:lnTo>
                      <a:pt x="2092" y="7441"/>
                    </a:lnTo>
                    <a:cubicBezTo>
                      <a:pt x="2008" y="8556"/>
                      <a:pt x="1116" y="9421"/>
                      <a:pt x="1" y="9448"/>
                    </a:cubicBezTo>
                    <a:cubicBezTo>
                      <a:pt x="698" y="10536"/>
                      <a:pt x="2259" y="12766"/>
                      <a:pt x="3625" y="13156"/>
                    </a:cubicBezTo>
                    <a:cubicBezTo>
                      <a:pt x="3706" y="13177"/>
                      <a:pt x="3785" y="13187"/>
                      <a:pt x="3863" y="13187"/>
                    </a:cubicBezTo>
                    <a:cubicBezTo>
                      <a:pt x="4935" y="13187"/>
                      <a:pt x="5688" y="11311"/>
                      <a:pt x="6078" y="10090"/>
                    </a:cubicBezTo>
                    <a:lnTo>
                      <a:pt x="6050" y="10090"/>
                    </a:lnTo>
                    <a:cubicBezTo>
                      <a:pt x="5186" y="9867"/>
                      <a:pt x="4545" y="9086"/>
                      <a:pt x="4600" y="8166"/>
                    </a:cubicBezTo>
                    <a:lnTo>
                      <a:pt x="4628" y="6745"/>
                    </a:lnTo>
                    <a:cubicBezTo>
                      <a:pt x="6440" y="6103"/>
                      <a:pt x="7276" y="2257"/>
                      <a:pt x="5855" y="668"/>
                    </a:cubicBezTo>
                    <a:cubicBezTo>
                      <a:pt x="5576" y="361"/>
                      <a:pt x="5186" y="110"/>
                      <a:pt x="4740" y="55"/>
                    </a:cubicBezTo>
                    <a:cubicBezTo>
                      <a:pt x="4549" y="18"/>
                      <a:pt x="4371" y="1"/>
                      <a:pt x="42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0"/>
              <p:cNvSpPr/>
              <p:nvPr/>
            </p:nvSpPr>
            <p:spPr>
              <a:xfrm>
                <a:off x="10673250" y="2245325"/>
                <a:ext cx="135900" cy="157800"/>
              </a:xfrm>
              <a:custGeom>
                <a:rect b="b" l="l" r="r" t="t"/>
                <a:pathLst>
                  <a:path extrusionOk="0" h="6312" w="5436">
                    <a:moveTo>
                      <a:pt x="2541" y="0"/>
                    </a:moveTo>
                    <a:cubicBezTo>
                      <a:pt x="1508" y="0"/>
                      <a:pt x="462" y="592"/>
                      <a:pt x="167" y="2158"/>
                    </a:cubicBezTo>
                    <a:cubicBezTo>
                      <a:pt x="0" y="2883"/>
                      <a:pt x="0" y="3524"/>
                      <a:pt x="28" y="3998"/>
                    </a:cubicBezTo>
                    <a:cubicBezTo>
                      <a:pt x="140" y="5615"/>
                      <a:pt x="809" y="6228"/>
                      <a:pt x="864" y="6312"/>
                    </a:cubicBezTo>
                    <a:cubicBezTo>
                      <a:pt x="864" y="6312"/>
                      <a:pt x="5436" y="2744"/>
                      <a:pt x="4767" y="1239"/>
                    </a:cubicBezTo>
                    <a:cubicBezTo>
                      <a:pt x="4739" y="1155"/>
                      <a:pt x="4655" y="1043"/>
                      <a:pt x="4600" y="932"/>
                    </a:cubicBezTo>
                    <a:cubicBezTo>
                      <a:pt x="4179" y="376"/>
                      <a:pt x="3364" y="0"/>
                      <a:pt x="25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0"/>
              <p:cNvSpPr/>
              <p:nvPr/>
            </p:nvSpPr>
            <p:spPr>
              <a:xfrm>
                <a:off x="10636975" y="2318200"/>
                <a:ext cx="73925" cy="45300"/>
              </a:xfrm>
              <a:custGeom>
                <a:rect b="b" l="l" r="r" t="t"/>
                <a:pathLst>
                  <a:path extrusionOk="0" h="1812" w="2957">
                    <a:moveTo>
                      <a:pt x="1270" y="0"/>
                    </a:moveTo>
                    <a:cubicBezTo>
                      <a:pt x="1134" y="0"/>
                      <a:pt x="990" y="32"/>
                      <a:pt x="838" y="108"/>
                    </a:cubicBezTo>
                    <a:cubicBezTo>
                      <a:pt x="1" y="594"/>
                      <a:pt x="916" y="1812"/>
                      <a:pt x="1861" y="1812"/>
                    </a:cubicBezTo>
                    <a:cubicBezTo>
                      <a:pt x="1892" y="1812"/>
                      <a:pt x="1922" y="1811"/>
                      <a:pt x="1953" y="1808"/>
                    </a:cubicBezTo>
                    <a:cubicBezTo>
                      <a:pt x="2956" y="1752"/>
                      <a:pt x="2371" y="749"/>
                      <a:pt x="2371" y="749"/>
                    </a:cubicBezTo>
                    <a:cubicBezTo>
                      <a:pt x="2371" y="749"/>
                      <a:pt x="1930" y="0"/>
                      <a:pt x="12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0"/>
              <p:cNvSpPr/>
              <p:nvPr/>
            </p:nvSpPr>
            <p:spPr>
              <a:xfrm>
                <a:off x="10711575" y="2410075"/>
                <a:ext cx="45325" cy="15350"/>
              </a:xfrm>
              <a:custGeom>
                <a:rect b="b" l="l" r="r" t="t"/>
                <a:pathLst>
                  <a:path extrusionOk="0" fill="none" h="614" w="1813">
                    <a:moveTo>
                      <a:pt x="1812" y="419"/>
                    </a:moveTo>
                    <a:cubicBezTo>
                      <a:pt x="1812" y="419"/>
                      <a:pt x="948" y="614"/>
                      <a:pt x="0" y="1"/>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0"/>
              <p:cNvSpPr/>
              <p:nvPr/>
            </p:nvSpPr>
            <p:spPr>
              <a:xfrm>
                <a:off x="10616350" y="2213375"/>
                <a:ext cx="164925" cy="136425"/>
              </a:xfrm>
              <a:custGeom>
                <a:rect b="b" l="l" r="r" t="t"/>
                <a:pathLst>
                  <a:path extrusionOk="0" h="5457" w="6597">
                    <a:moveTo>
                      <a:pt x="4489" y="1"/>
                    </a:moveTo>
                    <a:cubicBezTo>
                      <a:pt x="3440" y="1"/>
                      <a:pt x="2220" y="496"/>
                      <a:pt x="1356" y="1792"/>
                    </a:cubicBezTo>
                    <a:cubicBezTo>
                      <a:pt x="1" y="3814"/>
                      <a:pt x="1562" y="5457"/>
                      <a:pt x="2293" y="5457"/>
                    </a:cubicBezTo>
                    <a:cubicBezTo>
                      <a:pt x="2448" y="5457"/>
                      <a:pt x="2567" y="5382"/>
                      <a:pt x="2611" y="5220"/>
                    </a:cubicBezTo>
                    <a:cubicBezTo>
                      <a:pt x="2823" y="4319"/>
                      <a:pt x="3639" y="3570"/>
                      <a:pt x="4917" y="3570"/>
                    </a:cubicBezTo>
                    <a:cubicBezTo>
                      <a:pt x="4983" y="3570"/>
                      <a:pt x="5051" y="3572"/>
                      <a:pt x="5119" y="3576"/>
                    </a:cubicBezTo>
                    <a:cubicBezTo>
                      <a:pt x="5135" y="3576"/>
                      <a:pt x="5151" y="3577"/>
                      <a:pt x="5166" y="3577"/>
                    </a:cubicBezTo>
                    <a:cubicBezTo>
                      <a:pt x="6515" y="3577"/>
                      <a:pt x="6597" y="1179"/>
                      <a:pt x="6597" y="1179"/>
                    </a:cubicBezTo>
                    <a:cubicBezTo>
                      <a:pt x="6416" y="496"/>
                      <a:pt x="5538" y="1"/>
                      <a:pt x="44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0"/>
              <p:cNvSpPr/>
              <p:nvPr/>
            </p:nvSpPr>
            <p:spPr>
              <a:xfrm>
                <a:off x="10715050" y="3206625"/>
                <a:ext cx="17450" cy="106625"/>
              </a:xfrm>
              <a:custGeom>
                <a:rect b="b" l="l" r="r" t="t"/>
                <a:pathLst>
                  <a:path extrusionOk="0" fill="none" h="4265" w="698">
                    <a:moveTo>
                      <a:pt x="698" y="4265"/>
                    </a:moveTo>
                    <a:cubicBezTo>
                      <a:pt x="698" y="4265"/>
                      <a:pt x="1" y="2927"/>
                      <a:pt x="252" y="0"/>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0"/>
              <p:cNvSpPr/>
              <p:nvPr/>
            </p:nvSpPr>
            <p:spPr>
              <a:xfrm>
                <a:off x="10839800" y="3002425"/>
                <a:ext cx="78775" cy="71100"/>
              </a:xfrm>
              <a:custGeom>
                <a:rect b="b" l="l" r="r" t="t"/>
                <a:pathLst>
                  <a:path extrusionOk="0" fill="none" h="2844" w="3151">
                    <a:moveTo>
                      <a:pt x="3150" y="2286"/>
                    </a:moveTo>
                    <a:cubicBezTo>
                      <a:pt x="3150" y="2286"/>
                      <a:pt x="725" y="2844"/>
                      <a:pt x="0" y="1"/>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0"/>
              <p:cNvSpPr/>
              <p:nvPr/>
            </p:nvSpPr>
            <p:spPr>
              <a:xfrm>
                <a:off x="10911575" y="3916050"/>
                <a:ext cx="236275" cy="50200"/>
              </a:xfrm>
              <a:custGeom>
                <a:rect b="b" l="l" r="r" t="t"/>
                <a:pathLst>
                  <a:path extrusionOk="0" fill="none" h="2008" w="9451">
                    <a:moveTo>
                      <a:pt x="9450" y="0"/>
                    </a:moveTo>
                    <a:cubicBezTo>
                      <a:pt x="9450" y="0"/>
                      <a:pt x="3875" y="2007"/>
                      <a:pt x="1" y="307"/>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0"/>
              <p:cNvSpPr/>
              <p:nvPr/>
            </p:nvSpPr>
            <p:spPr>
              <a:xfrm>
                <a:off x="10402150" y="3850525"/>
                <a:ext cx="274600" cy="68325"/>
              </a:xfrm>
              <a:custGeom>
                <a:rect b="b" l="l" r="r" t="t"/>
                <a:pathLst>
                  <a:path extrusionOk="0" fill="none" h="2733" w="10984">
                    <a:moveTo>
                      <a:pt x="10984" y="2733"/>
                    </a:moveTo>
                    <a:cubicBezTo>
                      <a:pt x="10984" y="2733"/>
                      <a:pt x="2872" y="2119"/>
                      <a:pt x="1" y="1"/>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0"/>
              <p:cNvSpPr/>
              <p:nvPr/>
            </p:nvSpPr>
            <p:spPr>
              <a:xfrm>
                <a:off x="9767425" y="3074200"/>
                <a:ext cx="986675" cy="931950"/>
              </a:xfrm>
              <a:custGeom>
                <a:rect b="b" l="l" r="r" t="t"/>
                <a:pathLst>
                  <a:path extrusionOk="0" h="37278" w="39467">
                    <a:moveTo>
                      <a:pt x="36699" y="0"/>
                    </a:moveTo>
                    <a:cubicBezTo>
                      <a:pt x="36693" y="0"/>
                      <a:pt x="36686" y="0"/>
                      <a:pt x="36679" y="1"/>
                    </a:cubicBezTo>
                    <a:cubicBezTo>
                      <a:pt x="35676" y="84"/>
                      <a:pt x="32554" y="4098"/>
                      <a:pt x="32554" y="4098"/>
                    </a:cubicBezTo>
                    <a:cubicBezTo>
                      <a:pt x="32554" y="4098"/>
                      <a:pt x="31776" y="4008"/>
                      <a:pt x="30480" y="4008"/>
                    </a:cubicBezTo>
                    <a:cubicBezTo>
                      <a:pt x="26103" y="4008"/>
                      <a:pt x="15813" y="5037"/>
                      <a:pt x="9640" y="14050"/>
                    </a:cubicBezTo>
                    <a:cubicBezTo>
                      <a:pt x="0" y="28083"/>
                      <a:pt x="12199" y="37278"/>
                      <a:pt x="22885" y="37278"/>
                    </a:cubicBezTo>
                    <a:cubicBezTo>
                      <a:pt x="24065" y="37278"/>
                      <a:pt x="25226" y="37165"/>
                      <a:pt x="26337" y="36935"/>
                    </a:cubicBezTo>
                    <a:cubicBezTo>
                      <a:pt x="37515" y="34622"/>
                      <a:pt x="31578" y="18872"/>
                      <a:pt x="32777" y="11011"/>
                    </a:cubicBezTo>
                    <a:cubicBezTo>
                      <a:pt x="33759" y="4594"/>
                      <a:pt x="37622" y="4014"/>
                      <a:pt x="38986" y="4014"/>
                    </a:cubicBezTo>
                    <a:cubicBezTo>
                      <a:pt x="39287" y="4014"/>
                      <a:pt x="39467" y="4043"/>
                      <a:pt x="39467" y="4043"/>
                    </a:cubicBezTo>
                    <a:cubicBezTo>
                      <a:pt x="39299" y="3569"/>
                      <a:pt x="38463" y="3318"/>
                      <a:pt x="37822" y="3178"/>
                    </a:cubicBezTo>
                    <a:cubicBezTo>
                      <a:pt x="37627" y="3151"/>
                      <a:pt x="37571" y="2872"/>
                      <a:pt x="37766" y="2760"/>
                    </a:cubicBezTo>
                    <a:cubicBezTo>
                      <a:pt x="37989" y="2621"/>
                      <a:pt x="38268" y="2454"/>
                      <a:pt x="38519" y="2286"/>
                    </a:cubicBezTo>
                    <a:cubicBezTo>
                      <a:pt x="38749" y="2100"/>
                      <a:pt x="38626" y="2065"/>
                      <a:pt x="38364" y="2065"/>
                    </a:cubicBezTo>
                    <a:cubicBezTo>
                      <a:pt x="38201" y="2065"/>
                      <a:pt x="37984" y="2079"/>
                      <a:pt x="37763" y="2079"/>
                    </a:cubicBezTo>
                    <a:cubicBezTo>
                      <a:pt x="37436" y="2079"/>
                      <a:pt x="37102" y="2048"/>
                      <a:pt x="36930" y="1896"/>
                    </a:cubicBezTo>
                    <a:cubicBezTo>
                      <a:pt x="36433" y="1482"/>
                      <a:pt x="37414" y="0"/>
                      <a:pt x="36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0"/>
              <p:cNvSpPr/>
              <p:nvPr/>
            </p:nvSpPr>
            <p:spPr>
              <a:xfrm>
                <a:off x="10392400" y="2495650"/>
                <a:ext cx="250200" cy="756025"/>
              </a:xfrm>
              <a:custGeom>
                <a:rect b="b" l="l" r="r" t="t"/>
                <a:pathLst>
                  <a:path extrusionOk="0" h="30241" w="10008">
                    <a:moveTo>
                      <a:pt x="7880" y="1"/>
                    </a:moveTo>
                    <a:cubicBezTo>
                      <a:pt x="7845" y="1"/>
                      <a:pt x="7714" y="66"/>
                      <a:pt x="7666" y="90"/>
                    </a:cubicBezTo>
                    <a:cubicBezTo>
                      <a:pt x="5938" y="564"/>
                      <a:pt x="4460" y="1512"/>
                      <a:pt x="3290" y="3184"/>
                    </a:cubicBezTo>
                    <a:cubicBezTo>
                      <a:pt x="1924" y="5888"/>
                      <a:pt x="0" y="10878"/>
                      <a:pt x="56" y="14195"/>
                    </a:cubicBezTo>
                    <a:cubicBezTo>
                      <a:pt x="84" y="17540"/>
                      <a:pt x="1784" y="20634"/>
                      <a:pt x="3373" y="24258"/>
                    </a:cubicBezTo>
                    <a:cubicBezTo>
                      <a:pt x="4683" y="27157"/>
                      <a:pt x="6718" y="29916"/>
                      <a:pt x="7387" y="30167"/>
                    </a:cubicBezTo>
                    <a:cubicBezTo>
                      <a:pt x="7542" y="30218"/>
                      <a:pt x="7686" y="30241"/>
                      <a:pt x="7819" y="30241"/>
                    </a:cubicBezTo>
                    <a:cubicBezTo>
                      <a:pt x="9001" y="30241"/>
                      <a:pt x="9339" y="28439"/>
                      <a:pt x="9339" y="28439"/>
                    </a:cubicBezTo>
                    <a:cubicBezTo>
                      <a:pt x="9339" y="28439"/>
                      <a:pt x="5436" y="17512"/>
                      <a:pt x="6356" y="13303"/>
                    </a:cubicBezTo>
                    <a:cubicBezTo>
                      <a:pt x="7137" y="9540"/>
                      <a:pt x="10008" y="2571"/>
                      <a:pt x="8168" y="285"/>
                    </a:cubicBezTo>
                    <a:lnTo>
                      <a:pt x="7889" y="6"/>
                    </a:lnTo>
                    <a:cubicBezTo>
                      <a:pt x="7889" y="2"/>
                      <a:pt x="7886" y="1"/>
                      <a:pt x="78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0"/>
              <p:cNvSpPr/>
              <p:nvPr/>
            </p:nvSpPr>
            <p:spPr>
              <a:xfrm>
                <a:off x="10494175" y="3115150"/>
                <a:ext cx="177825" cy="156200"/>
              </a:xfrm>
              <a:custGeom>
                <a:rect b="b" l="l" r="r" t="t"/>
                <a:pathLst>
                  <a:path extrusionOk="0" h="6248" w="7113">
                    <a:moveTo>
                      <a:pt x="2512" y="1"/>
                    </a:moveTo>
                    <a:cubicBezTo>
                      <a:pt x="1180" y="1"/>
                      <a:pt x="0" y="912"/>
                      <a:pt x="1142" y="3018"/>
                    </a:cubicBezTo>
                    <a:cubicBezTo>
                      <a:pt x="2533" y="5651"/>
                      <a:pt x="4279" y="6248"/>
                      <a:pt x="4839" y="6248"/>
                    </a:cubicBezTo>
                    <a:cubicBezTo>
                      <a:pt x="4908" y="6248"/>
                      <a:pt x="4959" y="6239"/>
                      <a:pt x="4989" y="6224"/>
                    </a:cubicBezTo>
                    <a:cubicBezTo>
                      <a:pt x="5268" y="6084"/>
                      <a:pt x="4850" y="5694"/>
                      <a:pt x="4850" y="5694"/>
                    </a:cubicBezTo>
                    <a:lnTo>
                      <a:pt x="4850" y="5694"/>
                    </a:lnTo>
                    <a:cubicBezTo>
                      <a:pt x="4850" y="5694"/>
                      <a:pt x="5031" y="5800"/>
                      <a:pt x="5305" y="5800"/>
                    </a:cubicBezTo>
                    <a:cubicBezTo>
                      <a:pt x="5403" y="5800"/>
                      <a:pt x="5513" y="5786"/>
                      <a:pt x="5630" y="5750"/>
                    </a:cubicBezTo>
                    <a:cubicBezTo>
                      <a:pt x="6076" y="5666"/>
                      <a:pt x="5379" y="5025"/>
                      <a:pt x="5379" y="5025"/>
                    </a:cubicBezTo>
                    <a:lnTo>
                      <a:pt x="5379" y="5025"/>
                    </a:lnTo>
                    <a:cubicBezTo>
                      <a:pt x="5379" y="5025"/>
                      <a:pt x="5700" y="5132"/>
                      <a:pt x="6014" y="5132"/>
                    </a:cubicBezTo>
                    <a:cubicBezTo>
                      <a:pt x="6093" y="5132"/>
                      <a:pt x="6171" y="5125"/>
                      <a:pt x="6243" y="5109"/>
                    </a:cubicBezTo>
                    <a:cubicBezTo>
                      <a:pt x="6620" y="5001"/>
                      <a:pt x="6087" y="4269"/>
                      <a:pt x="6100" y="4269"/>
                    </a:cubicBezTo>
                    <a:lnTo>
                      <a:pt x="6100" y="4269"/>
                    </a:lnTo>
                    <a:cubicBezTo>
                      <a:pt x="6101" y="4269"/>
                      <a:pt x="6102" y="4270"/>
                      <a:pt x="6104" y="4272"/>
                    </a:cubicBezTo>
                    <a:cubicBezTo>
                      <a:pt x="6116" y="4276"/>
                      <a:pt x="6149" y="4279"/>
                      <a:pt x="6194" y="4279"/>
                    </a:cubicBezTo>
                    <a:cubicBezTo>
                      <a:pt x="6453" y="4279"/>
                      <a:pt x="7112" y="4182"/>
                      <a:pt x="6494" y="3659"/>
                    </a:cubicBezTo>
                    <a:cubicBezTo>
                      <a:pt x="5742" y="3018"/>
                      <a:pt x="4515" y="1290"/>
                      <a:pt x="4515" y="1290"/>
                    </a:cubicBezTo>
                    <a:lnTo>
                      <a:pt x="5100" y="509"/>
                    </a:lnTo>
                    <a:cubicBezTo>
                      <a:pt x="5100" y="509"/>
                      <a:pt x="4153" y="509"/>
                      <a:pt x="4097" y="453"/>
                    </a:cubicBezTo>
                    <a:cubicBezTo>
                      <a:pt x="3646" y="158"/>
                      <a:pt x="3066" y="1"/>
                      <a:pt x="25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0"/>
              <p:cNvSpPr/>
              <p:nvPr/>
            </p:nvSpPr>
            <p:spPr>
              <a:xfrm>
                <a:off x="10597275" y="3191275"/>
                <a:ext cx="49500" cy="31400"/>
              </a:xfrm>
              <a:custGeom>
                <a:rect b="b" l="l" r="r" t="t"/>
                <a:pathLst>
                  <a:path extrusionOk="0" fill="none" h="1256" w="1980">
                    <a:moveTo>
                      <a:pt x="1980" y="1255"/>
                    </a:moveTo>
                    <a:cubicBezTo>
                      <a:pt x="1980" y="1255"/>
                      <a:pt x="781" y="753"/>
                      <a:pt x="1" y="1"/>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0"/>
              <p:cNvSpPr/>
              <p:nvPr/>
            </p:nvSpPr>
            <p:spPr>
              <a:xfrm>
                <a:off x="10584050" y="3213575"/>
                <a:ext cx="44625" cy="27200"/>
              </a:xfrm>
              <a:custGeom>
                <a:rect b="b" l="l" r="r" t="t"/>
                <a:pathLst>
                  <a:path extrusionOk="0" fill="none" h="1088" w="1785">
                    <a:moveTo>
                      <a:pt x="1784" y="1088"/>
                    </a:moveTo>
                    <a:cubicBezTo>
                      <a:pt x="1784" y="1088"/>
                      <a:pt x="474" y="558"/>
                      <a:pt x="0" y="1"/>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0"/>
              <p:cNvSpPr/>
              <p:nvPr/>
            </p:nvSpPr>
            <p:spPr>
              <a:xfrm>
                <a:off x="10577075" y="3237275"/>
                <a:ext cx="41150" cy="23725"/>
              </a:xfrm>
              <a:custGeom>
                <a:rect b="b" l="l" r="r" t="t"/>
                <a:pathLst>
                  <a:path extrusionOk="0" fill="none" h="949" w="1646">
                    <a:moveTo>
                      <a:pt x="1645" y="948"/>
                    </a:moveTo>
                    <a:cubicBezTo>
                      <a:pt x="1645" y="948"/>
                      <a:pt x="502" y="530"/>
                      <a:pt x="0" y="1"/>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0"/>
              <p:cNvSpPr/>
              <p:nvPr/>
            </p:nvSpPr>
            <p:spPr>
              <a:xfrm>
                <a:off x="10630450" y="2311450"/>
                <a:ext cx="54675" cy="54750"/>
              </a:xfrm>
              <a:custGeom>
                <a:rect b="b" l="l" r="r" t="t"/>
                <a:pathLst>
                  <a:path extrusionOk="0" h="2190" w="2187">
                    <a:moveTo>
                      <a:pt x="1326" y="1"/>
                    </a:moveTo>
                    <a:cubicBezTo>
                      <a:pt x="636" y="1"/>
                      <a:pt x="1" y="1712"/>
                      <a:pt x="1935" y="2189"/>
                    </a:cubicBezTo>
                    <a:lnTo>
                      <a:pt x="2186" y="1576"/>
                    </a:lnTo>
                    <a:cubicBezTo>
                      <a:pt x="2186" y="1576"/>
                      <a:pt x="2158" y="238"/>
                      <a:pt x="1433" y="15"/>
                    </a:cubicBezTo>
                    <a:cubicBezTo>
                      <a:pt x="1398" y="6"/>
                      <a:pt x="1362" y="1"/>
                      <a:pt x="13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0"/>
              <p:cNvSpPr/>
              <p:nvPr/>
            </p:nvSpPr>
            <p:spPr>
              <a:xfrm>
                <a:off x="10683000" y="2210650"/>
                <a:ext cx="184975" cy="116550"/>
              </a:xfrm>
              <a:custGeom>
                <a:rect b="b" l="l" r="r" t="t"/>
                <a:pathLst>
                  <a:path extrusionOk="0" h="4662" w="7399">
                    <a:moveTo>
                      <a:pt x="2139" y="0"/>
                    </a:moveTo>
                    <a:cubicBezTo>
                      <a:pt x="840" y="0"/>
                      <a:pt x="0" y="591"/>
                      <a:pt x="0" y="591"/>
                    </a:cubicBezTo>
                    <a:cubicBezTo>
                      <a:pt x="0" y="591"/>
                      <a:pt x="2035" y="1092"/>
                      <a:pt x="3345" y="1706"/>
                    </a:cubicBezTo>
                    <a:cubicBezTo>
                      <a:pt x="4628" y="2263"/>
                      <a:pt x="4907" y="4633"/>
                      <a:pt x="4907" y="4633"/>
                    </a:cubicBezTo>
                    <a:cubicBezTo>
                      <a:pt x="4968" y="4652"/>
                      <a:pt x="5033" y="4661"/>
                      <a:pt x="5100" y="4661"/>
                    </a:cubicBezTo>
                    <a:cubicBezTo>
                      <a:pt x="6078" y="4661"/>
                      <a:pt x="7399" y="2629"/>
                      <a:pt x="5102" y="1037"/>
                    </a:cubicBezTo>
                    <a:cubicBezTo>
                      <a:pt x="3992" y="242"/>
                      <a:pt x="2971" y="0"/>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0"/>
              <p:cNvSpPr/>
              <p:nvPr/>
            </p:nvSpPr>
            <p:spPr>
              <a:xfrm>
                <a:off x="10436300" y="2113200"/>
                <a:ext cx="247425" cy="283650"/>
              </a:xfrm>
              <a:custGeom>
                <a:rect b="b" l="l" r="r" t="t"/>
                <a:pathLst>
                  <a:path extrusionOk="0" fill="none" h="11346" w="9897">
                    <a:moveTo>
                      <a:pt x="9896" y="3652"/>
                    </a:moveTo>
                    <a:cubicBezTo>
                      <a:pt x="9896" y="3652"/>
                      <a:pt x="6691" y="1"/>
                      <a:pt x="2983" y="6105"/>
                    </a:cubicBezTo>
                    <a:cubicBezTo>
                      <a:pt x="1" y="11067"/>
                      <a:pt x="2983" y="11346"/>
                      <a:pt x="4349" y="10677"/>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0"/>
              <p:cNvSpPr/>
              <p:nvPr/>
            </p:nvSpPr>
            <p:spPr>
              <a:xfrm>
                <a:off x="10659300" y="2612875"/>
                <a:ext cx="27900" cy="34175"/>
              </a:xfrm>
              <a:custGeom>
                <a:rect b="b" l="l" r="r" t="t"/>
                <a:pathLst>
                  <a:path extrusionOk="0" h="1367" w="1116">
                    <a:moveTo>
                      <a:pt x="586" y="0"/>
                    </a:moveTo>
                    <a:cubicBezTo>
                      <a:pt x="307" y="0"/>
                      <a:pt x="29" y="279"/>
                      <a:pt x="29" y="669"/>
                    </a:cubicBezTo>
                    <a:cubicBezTo>
                      <a:pt x="1" y="1032"/>
                      <a:pt x="252" y="1366"/>
                      <a:pt x="530" y="1366"/>
                    </a:cubicBezTo>
                    <a:cubicBezTo>
                      <a:pt x="809" y="1366"/>
                      <a:pt x="1088" y="1060"/>
                      <a:pt x="1088" y="697"/>
                    </a:cubicBezTo>
                    <a:cubicBezTo>
                      <a:pt x="1116" y="307"/>
                      <a:pt x="865" y="0"/>
                      <a:pt x="5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0"/>
              <p:cNvSpPr/>
              <p:nvPr/>
            </p:nvSpPr>
            <p:spPr>
              <a:xfrm>
                <a:off x="10099000" y="3665150"/>
                <a:ext cx="164500" cy="136625"/>
              </a:xfrm>
              <a:custGeom>
                <a:rect b="b" l="l" r="r" t="t"/>
                <a:pathLst>
                  <a:path extrusionOk="0" fill="none" h="5465" w="6580">
                    <a:moveTo>
                      <a:pt x="6580" y="5464"/>
                    </a:moveTo>
                    <a:cubicBezTo>
                      <a:pt x="3736" y="5074"/>
                      <a:pt x="391" y="2342"/>
                      <a:pt x="1" y="1"/>
                    </a:cubicBezTo>
                  </a:path>
                </a:pathLst>
              </a:custGeom>
              <a:noFill/>
              <a:ln cap="rnd" cmpd="sng" w="9050">
                <a:solidFill>
                  <a:schemeClr val="dk2"/>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0"/>
              <p:cNvSpPr/>
              <p:nvPr/>
            </p:nvSpPr>
            <p:spPr>
              <a:xfrm>
                <a:off x="10296925" y="3557850"/>
                <a:ext cx="93400" cy="201425"/>
              </a:xfrm>
              <a:custGeom>
                <a:rect b="b" l="l" r="r" t="t"/>
                <a:pathLst>
                  <a:path extrusionOk="0" fill="none" h="8057" w="3736">
                    <a:moveTo>
                      <a:pt x="1" y="0"/>
                    </a:moveTo>
                    <a:cubicBezTo>
                      <a:pt x="1255" y="1199"/>
                      <a:pt x="3736" y="4154"/>
                      <a:pt x="2286" y="7777"/>
                    </a:cubicBezTo>
                    <a:cubicBezTo>
                      <a:pt x="2258" y="7889"/>
                      <a:pt x="2231" y="7945"/>
                      <a:pt x="2203" y="8056"/>
                    </a:cubicBezTo>
                  </a:path>
                </a:pathLst>
              </a:custGeom>
              <a:noFill/>
              <a:ln cap="rnd" cmpd="sng" w="9050">
                <a:solidFill>
                  <a:schemeClr val="dk2"/>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0"/>
              <p:cNvSpPr/>
              <p:nvPr/>
            </p:nvSpPr>
            <p:spPr>
              <a:xfrm>
                <a:off x="10103200" y="3499300"/>
                <a:ext cx="144975" cy="100375"/>
              </a:xfrm>
              <a:custGeom>
                <a:rect b="b" l="l" r="r" t="t"/>
                <a:pathLst>
                  <a:path extrusionOk="0" fill="none" h="4015" w="5799">
                    <a:moveTo>
                      <a:pt x="0" y="4015"/>
                    </a:moveTo>
                    <a:cubicBezTo>
                      <a:pt x="641" y="642"/>
                      <a:pt x="3568" y="1"/>
                      <a:pt x="5798" y="1032"/>
                    </a:cubicBezTo>
                  </a:path>
                </a:pathLst>
              </a:custGeom>
              <a:noFill/>
              <a:ln cap="rnd" cmpd="sng" w="9050">
                <a:solidFill>
                  <a:schemeClr val="dk2"/>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0"/>
              <p:cNvSpPr/>
              <p:nvPr/>
            </p:nvSpPr>
            <p:spPr>
              <a:xfrm>
                <a:off x="10295525" y="3557150"/>
                <a:ext cx="40450" cy="39750"/>
              </a:xfrm>
              <a:custGeom>
                <a:rect b="b" l="l" r="r" t="t"/>
                <a:pathLst>
                  <a:path extrusionOk="0" fill="none" h="1590" w="1618">
                    <a:moveTo>
                      <a:pt x="1618" y="530"/>
                    </a:moveTo>
                    <a:lnTo>
                      <a:pt x="1" y="0"/>
                    </a:lnTo>
                    <a:lnTo>
                      <a:pt x="224" y="1589"/>
                    </a:lnTo>
                  </a:path>
                </a:pathLst>
              </a:custGeom>
              <a:noFill/>
              <a:ln cap="rnd" cmpd="sng" w="9050">
                <a:solidFill>
                  <a:schemeClr val="dk2"/>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0"/>
              <p:cNvSpPr/>
              <p:nvPr/>
            </p:nvSpPr>
            <p:spPr>
              <a:xfrm>
                <a:off x="10092050" y="3568300"/>
                <a:ext cx="43925" cy="34175"/>
              </a:xfrm>
              <a:custGeom>
                <a:rect b="b" l="l" r="r" t="t"/>
                <a:pathLst>
                  <a:path extrusionOk="0" fill="none" h="1367" w="1757">
                    <a:moveTo>
                      <a:pt x="1756" y="530"/>
                    </a:moveTo>
                    <a:cubicBezTo>
                      <a:pt x="1617" y="530"/>
                      <a:pt x="418" y="1366"/>
                      <a:pt x="418" y="1366"/>
                    </a:cubicBezTo>
                    <a:lnTo>
                      <a:pt x="0" y="0"/>
                    </a:lnTo>
                  </a:path>
                </a:pathLst>
              </a:custGeom>
              <a:noFill/>
              <a:ln cap="rnd" cmpd="sng" w="9050">
                <a:solidFill>
                  <a:schemeClr val="dk2"/>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0"/>
              <p:cNvSpPr/>
              <p:nvPr/>
            </p:nvSpPr>
            <p:spPr>
              <a:xfrm>
                <a:off x="10223750" y="3766200"/>
                <a:ext cx="45325" cy="45325"/>
              </a:xfrm>
              <a:custGeom>
                <a:rect b="b" l="l" r="r" t="t"/>
                <a:pathLst>
                  <a:path extrusionOk="0" fill="none" h="1813" w="1813">
                    <a:moveTo>
                      <a:pt x="251" y="1"/>
                    </a:moveTo>
                    <a:lnTo>
                      <a:pt x="1813" y="1562"/>
                    </a:lnTo>
                    <a:lnTo>
                      <a:pt x="1" y="1813"/>
                    </a:lnTo>
                  </a:path>
                </a:pathLst>
              </a:custGeom>
              <a:noFill/>
              <a:ln cap="rnd" cmpd="sng" w="9050">
                <a:solidFill>
                  <a:schemeClr val="dk2"/>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6" name="Google Shape;2296;p30"/>
            <p:cNvGrpSpPr/>
            <p:nvPr/>
          </p:nvGrpSpPr>
          <p:grpSpPr>
            <a:xfrm>
              <a:off x="6285279" y="2268221"/>
              <a:ext cx="81874" cy="89403"/>
              <a:chOff x="-13885400" y="4643450"/>
              <a:chExt cx="336100" cy="367007"/>
            </a:xfrm>
          </p:grpSpPr>
          <p:sp>
            <p:nvSpPr>
              <p:cNvPr id="2297" name="Google Shape;2297;p30"/>
              <p:cNvSpPr/>
              <p:nvPr/>
            </p:nvSpPr>
            <p:spPr>
              <a:xfrm>
                <a:off x="-13612700" y="4742350"/>
                <a:ext cx="59225" cy="55450"/>
              </a:xfrm>
              <a:custGeom>
                <a:rect b="b" l="l" r="r" t="t"/>
                <a:pathLst>
                  <a:path extrusionOk="0" h="2218" w="2369">
                    <a:moveTo>
                      <a:pt x="1238" y="1"/>
                    </a:moveTo>
                    <a:cubicBezTo>
                      <a:pt x="1182" y="1"/>
                      <a:pt x="1125" y="5"/>
                      <a:pt x="1068" y="14"/>
                    </a:cubicBezTo>
                    <a:cubicBezTo>
                      <a:pt x="434" y="48"/>
                      <a:pt x="0" y="581"/>
                      <a:pt x="67" y="1215"/>
                    </a:cubicBezTo>
                    <a:cubicBezTo>
                      <a:pt x="163" y="1794"/>
                      <a:pt x="663" y="2218"/>
                      <a:pt x="1207" y="2218"/>
                    </a:cubicBezTo>
                    <a:cubicBezTo>
                      <a:pt x="1227" y="2218"/>
                      <a:pt x="1247" y="2217"/>
                      <a:pt x="1268" y="2216"/>
                    </a:cubicBezTo>
                    <a:cubicBezTo>
                      <a:pt x="1902" y="2183"/>
                      <a:pt x="2369" y="1649"/>
                      <a:pt x="2269" y="1015"/>
                    </a:cubicBezTo>
                    <a:cubicBezTo>
                      <a:pt x="2238" y="439"/>
                      <a:pt x="1795" y="1"/>
                      <a:pt x="12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0"/>
              <p:cNvSpPr/>
              <p:nvPr/>
            </p:nvSpPr>
            <p:spPr>
              <a:xfrm>
                <a:off x="-13885400" y="4758200"/>
                <a:ext cx="60075" cy="55450"/>
              </a:xfrm>
              <a:custGeom>
                <a:rect b="b" l="l" r="r" t="t"/>
                <a:pathLst>
                  <a:path extrusionOk="0" h="2218" w="2403">
                    <a:moveTo>
                      <a:pt x="1272" y="1"/>
                    </a:moveTo>
                    <a:cubicBezTo>
                      <a:pt x="1216" y="1"/>
                      <a:pt x="1159" y="5"/>
                      <a:pt x="1101" y="14"/>
                    </a:cubicBezTo>
                    <a:cubicBezTo>
                      <a:pt x="467" y="47"/>
                      <a:pt x="0" y="581"/>
                      <a:pt x="101" y="1215"/>
                    </a:cubicBezTo>
                    <a:cubicBezTo>
                      <a:pt x="165" y="1763"/>
                      <a:pt x="697" y="2217"/>
                      <a:pt x="1244" y="2217"/>
                    </a:cubicBezTo>
                    <a:cubicBezTo>
                      <a:pt x="1263" y="2217"/>
                      <a:pt x="1282" y="2217"/>
                      <a:pt x="1301" y="2216"/>
                    </a:cubicBezTo>
                    <a:cubicBezTo>
                      <a:pt x="1935" y="2182"/>
                      <a:pt x="2402" y="1615"/>
                      <a:pt x="2302" y="1015"/>
                    </a:cubicBezTo>
                    <a:cubicBezTo>
                      <a:pt x="2272" y="439"/>
                      <a:pt x="1828" y="1"/>
                      <a:pt x="1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0"/>
              <p:cNvSpPr/>
              <p:nvPr/>
            </p:nvSpPr>
            <p:spPr>
              <a:xfrm>
                <a:off x="-13636900" y="4643450"/>
                <a:ext cx="87600" cy="32550"/>
              </a:xfrm>
              <a:custGeom>
                <a:rect b="b" l="l" r="r" t="t"/>
                <a:pathLst>
                  <a:path extrusionOk="0" fill="none" h="1302" w="3504">
                    <a:moveTo>
                      <a:pt x="3503" y="968"/>
                    </a:moveTo>
                    <a:cubicBezTo>
                      <a:pt x="2736" y="201"/>
                      <a:pt x="1535" y="1"/>
                      <a:pt x="568" y="468"/>
                    </a:cubicBezTo>
                    <a:cubicBezTo>
                      <a:pt x="368" y="768"/>
                      <a:pt x="168" y="1001"/>
                      <a:pt x="1" y="130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0"/>
              <p:cNvSpPr/>
              <p:nvPr/>
            </p:nvSpPr>
            <p:spPr>
              <a:xfrm>
                <a:off x="-13725275" y="4761050"/>
                <a:ext cx="25875" cy="97575"/>
              </a:xfrm>
              <a:custGeom>
                <a:rect b="b" l="l" r="r" t="t"/>
                <a:pathLst>
                  <a:path extrusionOk="0" fill="none" h="3903" w="1035">
                    <a:moveTo>
                      <a:pt x="567" y="0"/>
                    </a:moveTo>
                    <a:cubicBezTo>
                      <a:pt x="734" y="1301"/>
                      <a:pt x="901" y="2602"/>
                      <a:pt x="1034" y="3903"/>
                    </a:cubicBezTo>
                    <a:cubicBezTo>
                      <a:pt x="701" y="3803"/>
                      <a:pt x="334" y="3770"/>
                      <a:pt x="0" y="3669"/>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0"/>
              <p:cNvSpPr/>
              <p:nvPr/>
            </p:nvSpPr>
            <p:spPr>
              <a:xfrm>
                <a:off x="-13847875" y="4982082"/>
                <a:ext cx="60075" cy="28375"/>
              </a:xfrm>
              <a:custGeom>
                <a:rect b="b" l="l" r="r" t="t"/>
                <a:pathLst>
                  <a:path extrusionOk="0" fill="none" h="1135" w="2403">
                    <a:moveTo>
                      <a:pt x="2402" y="434"/>
                    </a:moveTo>
                    <a:cubicBezTo>
                      <a:pt x="2135" y="901"/>
                      <a:pt x="1568" y="1135"/>
                      <a:pt x="1068" y="1068"/>
                    </a:cubicBezTo>
                    <a:cubicBezTo>
                      <a:pt x="568" y="968"/>
                      <a:pt x="101" y="568"/>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9" name="Google Shape;2599;p39"/>
          <p:cNvSpPr txBox="1"/>
          <p:nvPr/>
        </p:nvSpPr>
        <p:spPr>
          <a:xfrm>
            <a:off x="8556784" y="4749851"/>
            <a:ext cx="548700" cy="3936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rgbClr val="000000"/>
                </a:solidFill>
                <a:latin typeface="Calibri"/>
                <a:ea typeface="Calibri"/>
                <a:cs typeface="Calibri"/>
                <a:sym typeface="Calibri"/>
              </a:rPr>
              <a:t>‹#›</a:t>
            </a:fld>
            <a:endParaRPr sz="1300">
              <a:solidFill>
                <a:srgbClr val="000000"/>
              </a:solidFill>
              <a:latin typeface="Calibri"/>
              <a:ea typeface="Calibri"/>
              <a:cs typeface="Calibri"/>
              <a:sym typeface="Calibri"/>
            </a:endParaRPr>
          </a:p>
        </p:txBody>
      </p:sp>
      <p:sp>
        <p:nvSpPr>
          <p:cNvPr id="2600" name="Google Shape;2600;p39"/>
          <p:cNvSpPr txBox="1"/>
          <p:nvPr/>
        </p:nvSpPr>
        <p:spPr>
          <a:xfrm>
            <a:off x="248850" y="978250"/>
            <a:ext cx="8569800" cy="39957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Clr>
                <a:schemeClr val="dk1"/>
              </a:buClr>
              <a:buSzPts val="1500"/>
              <a:buFont typeface="Golos Text"/>
              <a:buChar char="●"/>
            </a:pPr>
            <a:r>
              <a:rPr b="1" lang="en" sz="1500">
                <a:solidFill>
                  <a:schemeClr val="dk1"/>
                </a:solidFill>
                <a:latin typeface="Golos Text"/>
                <a:ea typeface="Golos Text"/>
                <a:cs typeface="Golos Text"/>
                <a:sym typeface="Golos Text"/>
              </a:rPr>
              <a:t>Experiment’s Environmental conditions:</a:t>
            </a:r>
            <a:endParaRPr b="1" sz="1500">
              <a:solidFill>
                <a:schemeClr val="dk1"/>
              </a:solidFill>
              <a:latin typeface="Golos Text"/>
              <a:ea typeface="Golos Text"/>
              <a:cs typeface="Golos Text"/>
              <a:sym typeface="Golos Text"/>
            </a:endParaRPr>
          </a:p>
          <a:p>
            <a:pPr indent="-323850" lvl="1" marL="914400" rtl="0" algn="just">
              <a:lnSpc>
                <a:spcPct val="115000"/>
              </a:lnSpc>
              <a:spcBef>
                <a:spcPts val="0"/>
              </a:spcBef>
              <a:spcAft>
                <a:spcPts val="0"/>
              </a:spcAft>
              <a:buClr>
                <a:schemeClr val="dk1"/>
              </a:buClr>
              <a:buSzPts val="1500"/>
              <a:buFont typeface="Golos Text"/>
              <a:buChar char="○"/>
            </a:pPr>
            <a:r>
              <a:rPr lang="en" sz="1500">
                <a:solidFill>
                  <a:schemeClr val="dk1"/>
                </a:solidFill>
                <a:latin typeface="Golos Text"/>
                <a:ea typeface="Golos Text"/>
                <a:cs typeface="Golos Text"/>
                <a:sym typeface="Golos Text"/>
              </a:rPr>
              <a:t>Google Collab, T4 GPU</a:t>
            </a:r>
            <a:endParaRPr sz="1500">
              <a:solidFill>
                <a:schemeClr val="dk1"/>
              </a:solidFill>
              <a:latin typeface="Golos Text"/>
              <a:ea typeface="Golos Text"/>
              <a:cs typeface="Golos Text"/>
              <a:sym typeface="Golos Text"/>
            </a:endParaRPr>
          </a:p>
          <a:p>
            <a:pPr indent="-323850" lvl="1" marL="914400" rtl="0" algn="just">
              <a:lnSpc>
                <a:spcPct val="115000"/>
              </a:lnSpc>
              <a:spcBef>
                <a:spcPts val="0"/>
              </a:spcBef>
              <a:spcAft>
                <a:spcPts val="0"/>
              </a:spcAft>
              <a:buClr>
                <a:schemeClr val="dk1"/>
              </a:buClr>
              <a:buSzPts val="1500"/>
              <a:buFont typeface="Golos Text"/>
              <a:buChar char="○"/>
            </a:pPr>
            <a:r>
              <a:rPr lang="en" sz="1500">
                <a:solidFill>
                  <a:schemeClr val="dk1"/>
                </a:solidFill>
                <a:latin typeface="Golos Text"/>
                <a:ea typeface="Golos Text"/>
                <a:cs typeface="Golos Text"/>
                <a:sym typeface="Golos Text"/>
              </a:rPr>
              <a:t>Kaggle, T4 GPU</a:t>
            </a:r>
            <a:endParaRPr sz="1500">
              <a:solidFill>
                <a:schemeClr val="dk1"/>
              </a:solidFill>
              <a:latin typeface="Golos Text"/>
              <a:ea typeface="Golos Text"/>
              <a:cs typeface="Golos Text"/>
              <a:sym typeface="Golos Text"/>
            </a:endParaRPr>
          </a:p>
          <a:p>
            <a:pPr indent="-323850" lvl="1" marL="914400" rtl="0" algn="just">
              <a:lnSpc>
                <a:spcPct val="115000"/>
              </a:lnSpc>
              <a:spcBef>
                <a:spcPts val="0"/>
              </a:spcBef>
              <a:spcAft>
                <a:spcPts val="0"/>
              </a:spcAft>
              <a:buClr>
                <a:schemeClr val="dk1"/>
              </a:buClr>
              <a:buSzPts val="1500"/>
              <a:buFont typeface="Golos Text"/>
              <a:buChar char="○"/>
            </a:pPr>
            <a:r>
              <a:rPr lang="en" sz="1500">
                <a:solidFill>
                  <a:schemeClr val="dk1"/>
                </a:solidFill>
                <a:latin typeface="Golos Text"/>
                <a:ea typeface="Golos Text"/>
                <a:cs typeface="Golos Text"/>
                <a:sym typeface="Golos Text"/>
              </a:rPr>
              <a:t>Anaconda</a:t>
            </a:r>
            <a:endParaRPr sz="1500">
              <a:solidFill>
                <a:schemeClr val="dk1"/>
              </a:solidFill>
              <a:latin typeface="Golos Text"/>
              <a:ea typeface="Golos Text"/>
              <a:cs typeface="Golos Text"/>
              <a:sym typeface="Golos Text"/>
            </a:endParaRPr>
          </a:p>
          <a:p>
            <a:pPr indent="-323850" lvl="1" marL="914400" rtl="0" algn="just">
              <a:lnSpc>
                <a:spcPct val="115000"/>
              </a:lnSpc>
              <a:spcBef>
                <a:spcPts val="0"/>
              </a:spcBef>
              <a:spcAft>
                <a:spcPts val="0"/>
              </a:spcAft>
              <a:buClr>
                <a:schemeClr val="dk1"/>
              </a:buClr>
              <a:buSzPts val="1500"/>
              <a:buFont typeface="Golos Text"/>
              <a:buChar char="○"/>
            </a:pPr>
            <a:r>
              <a:rPr lang="en" sz="1500">
                <a:solidFill>
                  <a:schemeClr val="dk1"/>
                </a:solidFill>
                <a:latin typeface="Golos Text"/>
                <a:ea typeface="Golos Text"/>
                <a:cs typeface="Golos Text"/>
                <a:sym typeface="Golos Text"/>
              </a:rPr>
              <a:t>Ionic (mobile app),  hosting on AWS (Flask)</a:t>
            </a:r>
            <a:endParaRPr sz="1500">
              <a:solidFill>
                <a:schemeClr val="dk1"/>
              </a:solidFill>
              <a:latin typeface="Golos Text"/>
              <a:ea typeface="Golos Text"/>
              <a:cs typeface="Golos Text"/>
              <a:sym typeface="Golos Text"/>
            </a:endParaRPr>
          </a:p>
          <a:p>
            <a:pPr indent="-323850" lvl="0" marL="457200" rtl="0" algn="just">
              <a:lnSpc>
                <a:spcPct val="115000"/>
              </a:lnSpc>
              <a:spcBef>
                <a:spcPts val="1000"/>
              </a:spcBef>
              <a:spcAft>
                <a:spcPts val="0"/>
              </a:spcAft>
              <a:buClr>
                <a:schemeClr val="dk1"/>
              </a:buClr>
              <a:buSzPts val="1500"/>
              <a:buFont typeface="Golos Text"/>
              <a:buChar char="●"/>
            </a:pPr>
            <a:r>
              <a:rPr b="1" lang="en" sz="1500">
                <a:solidFill>
                  <a:schemeClr val="dk1"/>
                </a:solidFill>
                <a:latin typeface="Golos Text"/>
                <a:ea typeface="Golos Text"/>
                <a:cs typeface="Golos Text"/>
                <a:sym typeface="Golos Text"/>
              </a:rPr>
              <a:t>Limitations:</a:t>
            </a:r>
            <a:endParaRPr b="1" sz="1500">
              <a:solidFill>
                <a:schemeClr val="dk1"/>
              </a:solidFill>
              <a:latin typeface="Golos Text"/>
              <a:ea typeface="Golos Text"/>
              <a:cs typeface="Golos Text"/>
              <a:sym typeface="Golos Text"/>
            </a:endParaRPr>
          </a:p>
          <a:p>
            <a:pPr indent="-323850" lvl="1" marL="914400" rtl="0" algn="just">
              <a:lnSpc>
                <a:spcPct val="115000"/>
              </a:lnSpc>
              <a:spcBef>
                <a:spcPts val="0"/>
              </a:spcBef>
              <a:spcAft>
                <a:spcPts val="0"/>
              </a:spcAft>
              <a:buClr>
                <a:schemeClr val="dk1"/>
              </a:buClr>
              <a:buSzPts val="1500"/>
              <a:buFont typeface="Golos Text"/>
              <a:buChar char="○"/>
            </a:pPr>
            <a:r>
              <a:rPr lang="en" sz="1500">
                <a:solidFill>
                  <a:schemeClr val="dk1"/>
                </a:solidFill>
                <a:latin typeface="Golos Text"/>
                <a:ea typeface="Golos Text"/>
                <a:cs typeface="Golos Text"/>
                <a:sym typeface="Golos Text"/>
              </a:rPr>
              <a:t>The models were trained on a limited classes (11) and quantity (4800 images) of waste and textual information dataset </a:t>
            </a:r>
            <a:endParaRPr sz="1500">
              <a:solidFill>
                <a:schemeClr val="dk1"/>
              </a:solidFill>
              <a:latin typeface="Golos Text"/>
              <a:ea typeface="Golos Text"/>
              <a:cs typeface="Golos Text"/>
              <a:sym typeface="Golos Text"/>
            </a:endParaRPr>
          </a:p>
          <a:p>
            <a:pPr indent="-323850" lvl="1" marL="914400" rtl="0" algn="just">
              <a:lnSpc>
                <a:spcPct val="115000"/>
              </a:lnSpc>
              <a:spcBef>
                <a:spcPts val="0"/>
              </a:spcBef>
              <a:spcAft>
                <a:spcPts val="0"/>
              </a:spcAft>
              <a:buClr>
                <a:schemeClr val="dk1"/>
              </a:buClr>
              <a:buSzPts val="1500"/>
              <a:buFont typeface="Golos Text"/>
              <a:buChar char="○"/>
            </a:pPr>
            <a:r>
              <a:rPr lang="en" sz="1500">
                <a:solidFill>
                  <a:schemeClr val="dk1"/>
                </a:solidFill>
                <a:latin typeface="Golos Text"/>
                <a:ea typeface="Golos Text"/>
                <a:cs typeface="Golos Text"/>
                <a:sym typeface="Golos Text"/>
              </a:rPr>
              <a:t>Mobile app can handle 1 waste item per image as input</a:t>
            </a:r>
            <a:endParaRPr sz="1500">
              <a:solidFill>
                <a:schemeClr val="dk1"/>
              </a:solidFill>
              <a:latin typeface="Golos Text"/>
              <a:ea typeface="Golos Text"/>
              <a:cs typeface="Golos Text"/>
              <a:sym typeface="Golos Text"/>
            </a:endParaRPr>
          </a:p>
          <a:p>
            <a:pPr indent="-323850" lvl="1" marL="914400" rtl="0" algn="just">
              <a:lnSpc>
                <a:spcPct val="115000"/>
              </a:lnSpc>
              <a:spcBef>
                <a:spcPts val="0"/>
              </a:spcBef>
              <a:spcAft>
                <a:spcPts val="0"/>
              </a:spcAft>
              <a:buClr>
                <a:schemeClr val="dk1"/>
              </a:buClr>
              <a:buSzPts val="1500"/>
              <a:buFont typeface="Golos Text"/>
              <a:buChar char="○"/>
            </a:pPr>
            <a:r>
              <a:rPr lang="en" sz="1500">
                <a:solidFill>
                  <a:schemeClr val="dk1"/>
                </a:solidFill>
                <a:latin typeface="Golos Text"/>
                <a:ea typeface="Golos Text"/>
                <a:cs typeface="Golos Text"/>
                <a:sym typeface="Golos Text"/>
              </a:rPr>
              <a:t>Images were based on fixed lighting conditions, hence images taken in poorly lit environments presents a challenge</a:t>
            </a:r>
            <a:endParaRPr sz="1500">
              <a:solidFill>
                <a:schemeClr val="dk1"/>
              </a:solidFill>
              <a:latin typeface="Golos Text"/>
              <a:ea typeface="Golos Text"/>
              <a:cs typeface="Golos Text"/>
              <a:sym typeface="Golos Text"/>
            </a:endParaRPr>
          </a:p>
          <a:p>
            <a:pPr indent="-323850" lvl="1" marL="914400" rtl="0" algn="just">
              <a:lnSpc>
                <a:spcPct val="115000"/>
              </a:lnSpc>
              <a:spcBef>
                <a:spcPts val="0"/>
              </a:spcBef>
              <a:spcAft>
                <a:spcPts val="0"/>
              </a:spcAft>
              <a:buClr>
                <a:schemeClr val="dk1"/>
              </a:buClr>
              <a:buSzPts val="1500"/>
              <a:buFont typeface="Golos Text"/>
              <a:buChar char="○"/>
            </a:pPr>
            <a:r>
              <a:rPr lang="en" sz="1500">
                <a:solidFill>
                  <a:schemeClr val="dk1"/>
                </a:solidFill>
                <a:latin typeface="Golos Text"/>
                <a:ea typeface="Golos Text"/>
                <a:cs typeface="Golos Text"/>
                <a:sym typeface="Golos Text"/>
              </a:rPr>
              <a:t>Hypertuning parameters: Continuously monitor model performance in production and gather feedback from end-users</a:t>
            </a:r>
            <a:endParaRPr sz="1500">
              <a:solidFill>
                <a:schemeClr val="dk1"/>
              </a:solidFill>
              <a:latin typeface="Golos Text"/>
              <a:ea typeface="Golos Text"/>
              <a:cs typeface="Golos Text"/>
              <a:sym typeface="Golos Text"/>
            </a:endParaRPr>
          </a:p>
          <a:p>
            <a:pPr indent="0" lvl="0" marL="457200" rtl="0" algn="just">
              <a:lnSpc>
                <a:spcPct val="115000"/>
              </a:lnSpc>
              <a:spcBef>
                <a:spcPts val="0"/>
              </a:spcBef>
              <a:spcAft>
                <a:spcPts val="0"/>
              </a:spcAft>
              <a:buNone/>
            </a:pPr>
            <a:r>
              <a:t/>
            </a:r>
            <a:endParaRPr sz="1500">
              <a:solidFill>
                <a:schemeClr val="dk1"/>
              </a:solidFill>
              <a:latin typeface="Golos Text"/>
              <a:ea typeface="Golos Text"/>
              <a:cs typeface="Golos Text"/>
              <a:sym typeface="Golos Text"/>
            </a:endParaRPr>
          </a:p>
        </p:txBody>
      </p:sp>
      <p:sp>
        <p:nvSpPr>
          <p:cNvPr id="2601" name="Google Shape;2601;p39"/>
          <p:cNvSpPr txBox="1"/>
          <p:nvPr>
            <p:ph type="title"/>
          </p:nvPr>
        </p:nvSpPr>
        <p:spPr>
          <a:xfrm>
            <a:off x="720000" y="140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Experimental Environment and Limits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40"/>
          <p:cNvSpPr txBox="1"/>
          <p:nvPr>
            <p:ph type="title"/>
          </p:nvPr>
        </p:nvSpPr>
        <p:spPr>
          <a:xfrm>
            <a:off x="720000" y="140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Datasets &amp; Sources</a:t>
            </a:r>
            <a:endParaRPr/>
          </a:p>
        </p:txBody>
      </p:sp>
      <p:sp>
        <p:nvSpPr>
          <p:cNvPr id="2607" name="Google Shape;2607;p40"/>
          <p:cNvSpPr txBox="1"/>
          <p:nvPr>
            <p:ph idx="2" type="subTitle"/>
          </p:nvPr>
        </p:nvSpPr>
        <p:spPr>
          <a:xfrm>
            <a:off x="491400" y="760225"/>
            <a:ext cx="8017800" cy="79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The heart of WasteWise Toronto is its data-driven intelligence, fueled by diverse datasets and credible sources. We've meticulously curated a rich repository:</a:t>
            </a:r>
            <a:endParaRPr sz="1500"/>
          </a:p>
          <a:p>
            <a:pPr indent="0" lvl="0" marL="0" rtl="0" algn="just">
              <a:spcBef>
                <a:spcPts val="0"/>
              </a:spcBef>
              <a:spcAft>
                <a:spcPts val="0"/>
              </a:spcAft>
              <a:buNone/>
            </a:pPr>
            <a:r>
              <a:t/>
            </a:r>
            <a:endParaRPr b="1" sz="1500"/>
          </a:p>
        </p:txBody>
      </p:sp>
      <p:sp>
        <p:nvSpPr>
          <p:cNvPr id="2608" name="Google Shape;2608;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09" name="Google Shape;2609;p40"/>
          <p:cNvSpPr txBox="1"/>
          <p:nvPr>
            <p:ph idx="2" type="subTitle"/>
          </p:nvPr>
        </p:nvSpPr>
        <p:spPr>
          <a:xfrm>
            <a:off x="637875" y="1692500"/>
            <a:ext cx="3977100" cy="170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t>Images + Labels for object detection    (11 classes, </a:t>
            </a:r>
            <a:r>
              <a:rPr lang="en" sz="1500"/>
              <a:t>Creative Commons Attribution 4.0 International License):</a:t>
            </a:r>
            <a:endParaRPr sz="1500"/>
          </a:p>
          <a:p>
            <a:pPr indent="-323850" lvl="0" marL="457200" rtl="0" algn="just">
              <a:spcBef>
                <a:spcPts val="0"/>
              </a:spcBef>
              <a:spcAft>
                <a:spcPts val="0"/>
              </a:spcAft>
              <a:buSzPts val="1500"/>
              <a:buChar char="●"/>
            </a:pPr>
            <a:r>
              <a:rPr lang="en" sz="1500"/>
              <a:t>Roboflow</a:t>
            </a:r>
            <a:endParaRPr sz="1500"/>
          </a:p>
          <a:p>
            <a:pPr indent="-323850" lvl="0" marL="457200" rtl="0" algn="just">
              <a:spcBef>
                <a:spcPts val="0"/>
              </a:spcBef>
              <a:spcAft>
                <a:spcPts val="0"/>
              </a:spcAft>
              <a:buSzPts val="1500"/>
              <a:buChar char="●"/>
            </a:pPr>
            <a:r>
              <a:rPr lang="en" sz="1500"/>
              <a:t>Kaggle</a:t>
            </a:r>
            <a:endParaRPr sz="1500"/>
          </a:p>
          <a:p>
            <a:pPr indent="0" lvl="0" marL="0" rtl="0" algn="just">
              <a:spcBef>
                <a:spcPts val="0"/>
              </a:spcBef>
              <a:spcAft>
                <a:spcPts val="1000"/>
              </a:spcAft>
              <a:buNone/>
            </a:pPr>
            <a:r>
              <a:t/>
            </a:r>
            <a:endParaRPr b="1" sz="1500"/>
          </a:p>
        </p:txBody>
      </p:sp>
      <p:sp>
        <p:nvSpPr>
          <p:cNvPr id="2610" name="Google Shape;2610;p40"/>
          <p:cNvSpPr txBox="1"/>
          <p:nvPr>
            <p:ph idx="2" type="subTitle"/>
          </p:nvPr>
        </p:nvSpPr>
        <p:spPr>
          <a:xfrm>
            <a:off x="4981325" y="1688175"/>
            <a:ext cx="3828300" cy="2631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t>Textual information for chatbot:</a:t>
            </a:r>
            <a:endParaRPr b="1" sz="1500"/>
          </a:p>
          <a:p>
            <a:pPr indent="-323850" lvl="0" marL="457200" rtl="0" algn="just">
              <a:lnSpc>
                <a:spcPct val="115000"/>
              </a:lnSpc>
              <a:spcBef>
                <a:spcPts val="0"/>
              </a:spcBef>
              <a:spcAft>
                <a:spcPts val="0"/>
              </a:spcAft>
              <a:buSzPts val="1500"/>
              <a:buChar char="●"/>
            </a:pPr>
            <a:r>
              <a:rPr lang="en" sz="1500"/>
              <a:t>City of Toronto’s website</a:t>
            </a:r>
            <a:endParaRPr sz="1500"/>
          </a:p>
        </p:txBody>
      </p:sp>
      <p:sp>
        <p:nvSpPr>
          <p:cNvPr id="2611" name="Google Shape;2611;p40"/>
          <p:cNvSpPr txBox="1"/>
          <p:nvPr/>
        </p:nvSpPr>
        <p:spPr>
          <a:xfrm>
            <a:off x="567600" y="3251775"/>
            <a:ext cx="4339200" cy="1300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1C4587"/>
                </a:solidFill>
                <a:latin typeface="Courier New"/>
                <a:ea typeface="Courier New"/>
                <a:cs typeface="Courier New"/>
                <a:sym typeface="Courier New"/>
              </a:rPr>
              <a:t>c</a:t>
            </a:r>
            <a:r>
              <a:rPr b="1" lang="en" sz="1450">
                <a:solidFill>
                  <a:srgbClr val="1C4587"/>
                </a:solidFill>
                <a:latin typeface="Courier New"/>
                <a:ea typeface="Courier New"/>
                <a:cs typeface="Courier New"/>
                <a:sym typeface="Courier New"/>
              </a:rPr>
              <a:t>lass_</a:t>
            </a:r>
            <a:r>
              <a:rPr b="1" lang="en" sz="1450">
                <a:solidFill>
                  <a:srgbClr val="1C4587"/>
                </a:solidFill>
                <a:latin typeface="Courier New"/>
                <a:ea typeface="Courier New"/>
                <a:cs typeface="Courier New"/>
                <a:sym typeface="Courier New"/>
              </a:rPr>
              <a:t>names:</a:t>
            </a:r>
            <a:r>
              <a:rPr lang="en" sz="1450">
                <a:solidFill>
                  <a:srgbClr val="1C4587"/>
                </a:solidFill>
                <a:latin typeface="Courier New"/>
                <a:ea typeface="Courier New"/>
                <a:cs typeface="Courier New"/>
                <a:sym typeface="Courier New"/>
              </a:rPr>
              <a:t> [</a:t>
            </a:r>
            <a:r>
              <a:rPr lang="en" sz="1450">
                <a:solidFill>
                  <a:srgbClr val="1C4587"/>
                </a:solidFill>
                <a:highlight>
                  <a:srgbClr val="A4C2F4"/>
                </a:highlight>
                <a:latin typeface="Courier New"/>
                <a:ea typeface="Courier New"/>
                <a:cs typeface="Courier New"/>
                <a:sym typeface="Courier New"/>
              </a:rPr>
              <a:t>'cans', 'tins', 'metal_trays_plates_pans','cardboard', 'styrofoam container', 'envelope', 'paper', 'carton', 'plastic',</a:t>
            </a:r>
            <a:r>
              <a:rPr lang="en" sz="1450">
                <a:solidFill>
                  <a:srgbClr val="1C4587"/>
                </a:solidFill>
                <a:latin typeface="Courier New"/>
                <a:ea typeface="Courier New"/>
                <a:cs typeface="Courier New"/>
                <a:sym typeface="Courier New"/>
              </a:rPr>
              <a:t> </a:t>
            </a:r>
            <a:r>
              <a:rPr lang="en" sz="1450">
                <a:solidFill>
                  <a:srgbClr val="1C4587"/>
                </a:solidFill>
                <a:highlight>
                  <a:srgbClr val="93C47D"/>
                </a:highlight>
                <a:latin typeface="Courier New"/>
                <a:ea typeface="Courier New"/>
                <a:cs typeface="Courier New"/>
                <a:sym typeface="Courier New"/>
              </a:rPr>
              <a:t>'organics',</a:t>
            </a:r>
            <a:r>
              <a:rPr lang="en" sz="1450">
                <a:solidFill>
                  <a:srgbClr val="1C4587"/>
                </a:solidFill>
                <a:latin typeface="Courier New"/>
                <a:ea typeface="Courier New"/>
                <a:cs typeface="Courier New"/>
                <a:sym typeface="Courier New"/>
              </a:rPr>
              <a:t> </a:t>
            </a:r>
            <a:r>
              <a:rPr lang="en" sz="1450">
                <a:solidFill>
                  <a:srgbClr val="1C4587"/>
                </a:solidFill>
                <a:highlight>
                  <a:srgbClr val="9E9E9E"/>
                </a:highlight>
                <a:latin typeface="Courier New"/>
                <a:ea typeface="Courier New"/>
                <a:cs typeface="Courier New"/>
                <a:sym typeface="Courier New"/>
              </a:rPr>
              <a:t>'general']</a:t>
            </a:r>
            <a:endParaRPr sz="1800">
              <a:solidFill>
                <a:srgbClr val="1C4587"/>
              </a:solidFill>
              <a:highlight>
                <a:srgbClr val="9E9E9E"/>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5" name="Shape 2615"/>
        <p:cNvGrpSpPr/>
        <p:nvPr/>
      </p:nvGrpSpPr>
      <p:grpSpPr>
        <a:xfrm>
          <a:off x="0" y="0"/>
          <a:ext cx="0" cy="0"/>
          <a:chOff x="0" y="0"/>
          <a:chExt cx="0" cy="0"/>
        </a:xfrm>
      </p:grpSpPr>
      <p:sp>
        <p:nvSpPr>
          <p:cNvPr id="2616" name="Google Shape;2616;p41"/>
          <p:cNvSpPr txBox="1"/>
          <p:nvPr>
            <p:ph type="title"/>
          </p:nvPr>
        </p:nvSpPr>
        <p:spPr>
          <a:xfrm>
            <a:off x="720000" y="140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Exploration &amp; Augmentation</a:t>
            </a:r>
            <a:endParaRPr/>
          </a:p>
        </p:txBody>
      </p:sp>
      <p:sp>
        <p:nvSpPr>
          <p:cNvPr id="2617" name="Google Shape;2617;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618" name="Google Shape;2618;p41"/>
          <p:cNvGrpSpPr/>
          <p:nvPr/>
        </p:nvGrpSpPr>
        <p:grpSpPr>
          <a:xfrm>
            <a:off x="1533763" y="3957497"/>
            <a:ext cx="387085" cy="824523"/>
            <a:chOff x="1601225" y="1625775"/>
            <a:chExt cx="464075" cy="988400"/>
          </a:xfrm>
        </p:grpSpPr>
        <p:sp>
          <p:nvSpPr>
            <p:cNvPr id="2619" name="Google Shape;2619;p41"/>
            <p:cNvSpPr/>
            <p:nvPr/>
          </p:nvSpPr>
          <p:spPr>
            <a:xfrm>
              <a:off x="1601225" y="2199950"/>
              <a:ext cx="464075" cy="414225"/>
            </a:xfrm>
            <a:custGeom>
              <a:rect b="b" l="l" r="r" t="t"/>
              <a:pathLst>
                <a:path extrusionOk="0" fill="none" h="16569" w="18563">
                  <a:moveTo>
                    <a:pt x="1" y="0"/>
                  </a:moveTo>
                  <a:cubicBezTo>
                    <a:pt x="1" y="0"/>
                    <a:pt x="2806" y="16568"/>
                    <a:pt x="18563" y="15998"/>
                  </a:cubicBezTo>
                </a:path>
              </a:pathLst>
            </a:custGeom>
            <a:noFill/>
            <a:ln cap="rnd" cmpd="sng" w="76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41"/>
            <p:cNvSpPr/>
            <p:nvPr/>
          </p:nvSpPr>
          <p:spPr>
            <a:xfrm>
              <a:off x="1778200" y="1625775"/>
              <a:ext cx="54800" cy="54800"/>
            </a:xfrm>
            <a:custGeom>
              <a:rect b="b" l="l" r="r" t="t"/>
              <a:pathLst>
                <a:path extrusionOk="0" h="2192" w="2192">
                  <a:moveTo>
                    <a:pt x="1096" y="0"/>
                  </a:moveTo>
                  <a:cubicBezTo>
                    <a:pt x="504" y="0"/>
                    <a:pt x="0" y="505"/>
                    <a:pt x="0" y="1096"/>
                  </a:cubicBezTo>
                  <a:cubicBezTo>
                    <a:pt x="0" y="1710"/>
                    <a:pt x="504" y="2192"/>
                    <a:pt x="1096" y="2192"/>
                  </a:cubicBezTo>
                  <a:cubicBezTo>
                    <a:pt x="1710" y="2192"/>
                    <a:pt x="2192" y="1710"/>
                    <a:pt x="2192" y="1096"/>
                  </a:cubicBezTo>
                  <a:cubicBezTo>
                    <a:pt x="2192" y="505"/>
                    <a:pt x="1710" y="0"/>
                    <a:pt x="1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1" name="Google Shape;2621;p41"/>
          <p:cNvSpPr txBox="1"/>
          <p:nvPr>
            <p:ph idx="2" type="subTitle"/>
          </p:nvPr>
        </p:nvSpPr>
        <p:spPr>
          <a:xfrm>
            <a:off x="720000" y="1061675"/>
            <a:ext cx="7704000" cy="170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t>Images for object detection (11 classes):</a:t>
            </a:r>
            <a:endParaRPr b="1" sz="1500"/>
          </a:p>
          <a:p>
            <a:pPr indent="-323850" lvl="0" marL="457200" rtl="0" algn="just">
              <a:spcBef>
                <a:spcPts val="0"/>
              </a:spcBef>
              <a:spcAft>
                <a:spcPts val="0"/>
              </a:spcAft>
              <a:buSzPts val="1500"/>
              <a:buChar char="●"/>
            </a:pPr>
            <a:r>
              <a:rPr lang="en" sz="1500"/>
              <a:t>[</a:t>
            </a:r>
            <a:r>
              <a:rPr b="1" lang="en" sz="1500"/>
              <a:t>blue bin</a:t>
            </a:r>
            <a:r>
              <a:rPr lang="en" sz="1500"/>
              <a:t>] ¬2100+ were recyclables [</a:t>
            </a:r>
            <a:r>
              <a:rPr b="1" lang="en" sz="1500"/>
              <a:t>green bin</a:t>
            </a:r>
            <a:r>
              <a:rPr lang="en" sz="1500"/>
              <a:t>] ¬2100+ were organics </a:t>
            </a:r>
            <a:endParaRPr sz="1500"/>
          </a:p>
          <a:p>
            <a:pPr indent="0" lvl="0" marL="457200" rtl="0" algn="just">
              <a:spcBef>
                <a:spcPts val="0"/>
              </a:spcBef>
              <a:spcAft>
                <a:spcPts val="0"/>
              </a:spcAft>
              <a:buNone/>
            </a:pPr>
            <a:r>
              <a:rPr lang="en" sz="1500"/>
              <a:t>[</a:t>
            </a:r>
            <a:r>
              <a:rPr b="1" lang="en" sz="1500"/>
              <a:t>black bin</a:t>
            </a:r>
            <a:r>
              <a:rPr lang="en" sz="1500"/>
              <a:t>] ¬2100+ were general or non-recyclable </a:t>
            </a:r>
            <a:endParaRPr sz="1500"/>
          </a:p>
          <a:p>
            <a:pPr indent="0" lvl="0" marL="457200" rtl="0" algn="just">
              <a:spcBef>
                <a:spcPts val="0"/>
              </a:spcBef>
              <a:spcAft>
                <a:spcPts val="0"/>
              </a:spcAft>
              <a:buNone/>
            </a:pPr>
            <a:r>
              <a:t/>
            </a:r>
            <a:endParaRPr sz="1500"/>
          </a:p>
          <a:p>
            <a:pPr indent="-323850" lvl="0" marL="457200" rtl="0" algn="just">
              <a:spcBef>
                <a:spcPts val="0"/>
              </a:spcBef>
              <a:spcAft>
                <a:spcPts val="0"/>
              </a:spcAft>
              <a:buSzPts val="1500"/>
              <a:buChar char="●"/>
            </a:pPr>
            <a:r>
              <a:rPr b="1" lang="en" sz="1500"/>
              <a:t>Roboflow:</a:t>
            </a:r>
            <a:r>
              <a:rPr lang="en" sz="1500"/>
              <a:t> </a:t>
            </a:r>
            <a:endParaRPr sz="1500"/>
          </a:p>
          <a:p>
            <a:pPr indent="-323850" lvl="1" marL="914400" rtl="0" algn="just">
              <a:spcBef>
                <a:spcPts val="0"/>
              </a:spcBef>
              <a:spcAft>
                <a:spcPts val="0"/>
              </a:spcAft>
              <a:buSzPts val="1500"/>
              <a:buChar char="○"/>
            </a:pPr>
            <a:r>
              <a:rPr lang="en" sz="1500"/>
              <a:t>Auto-orientation of pixel data</a:t>
            </a:r>
            <a:endParaRPr sz="1500"/>
          </a:p>
          <a:p>
            <a:pPr indent="-323850" lvl="1" marL="914400" rtl="0" algn="just">
              <a:spcBef>
                <a:spcPts val="0"/>
              </a:spcBef>
              <a:spcAft>
                <a:spcPts val="0"/>
              </a:spcAft>
              <a:buSzPts val="1500"/>
              <a:buChar char="○"/>
            </a:pPr>
            <a:r>
              <a:rPr lang="en" sz="1500"/>
              <a:t>Resize to 416x416 </a:t>
            </a:r>
            <a:endParaRPr sz="1500"/>
          </a:p>
          <a:p>
            <a:pPr indent="-323850" lvl="1" marL="914400" rtl="0" algn="just">
              <a:spcBef>
                <a:spcPts val="0"/>
              </a:spcBef>
              <a:spcAft>
                <a:spcPts val="0"/>
              </a:spcAft>
              <a:buSzPts val="1500"/>
              <a:buChar char="○"/>
            </a:pPr>
            <a:r>
              <a:rPr lang="en" sz="1500"/>
              <a:t>50% probability of horizontal and vertical flip</a:t>
            </a:r>
            <a:endParaRPr sz="1500"/>
          </a:p>
          <a:p>
            <a:pPr indent="-323850" lvl="1" marL="914400" rtl="0" algn="just">
              <a:spcBef>
                <a:spcPts val="0"/>
              </a:spcBef>
              <a:spcAft>
                <a:spcPts val="0"/>
              </a:spcAft>
              <a:buSzPts val="1500"/>
              <a:buChar char="○"/>
            </a:pPr>
            <a:r>
              <a:rPr lang="en" sz="1500"/>
              <a:t>90-degree rotations: clockwise, counter-clockwise</a:t>
            </a:r>
            <a:endParaRPr sz="1500"/>
          </a:p>
          <a:p>
            <a:pPr indent="-323850" lvl="1" marL="914400" rtl="0" algn="just">
              <a:spcBef>
                <a:spcPts val="0"/>
              </a:spcBef>
              <a:spcAft>
                <a:spcPts val="0"/>
              </a:spcAft>
              <a:buSzPts val="1500"/>
              <a:buChar char="○"/>
            </a:pPr>
            <a:r>
              <a:rPr lang="en" sz="1500"/>
              <a:t>Shear -15° to +15°: horizontally and vertically</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5" name="Shape 2625"/>
        <p:cNvGrpSpPr/>
        <p:nvPr/>
      </p:nvGrpSpPr>
      <p:grpSpPr>
        <a:xfrm>
          <a:off x="0" y="0"/>
          <a:ext cx="0" cy="0"/>
          <a:chOff x="0" y="0"/>
          <a:chExt cx="0" cy="0"/>
        </a:xfrm>
      </p:grpSpPr>
      <p:sp>
        <p:nvSpPr>
          <p:cNvPr id="2626" name="Google Shape;2626;p42"/>
          <p:cNvSpPr txBox="1"/>
          <p:nvPr>
            <p:ph type="title"/>
          </p:nvPr>
        </p:nvSpPr>
        <p:spPr>
          <a:xfrm>
            <a:off x="128450" y="120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Selection</a:t>
            </a:r>
            <a:endParaRPr/>
          </a:p>
        </p:txBody>
      </p:sp>
      <p:grpSp>
        <p:nvGrpSpPr>
          <p:cNvPr id="2627" name="Google Shape;2627;p42"/>
          <p:cNvGrpSpPr/>
          <p:nvPr/>
        </p:nvGrpSpPr>
        <p:grpSpPr>
          <a:xfrm flipH="1">
            <a:off x="8099719" y="3935507"/>
            <a:ext cx="776881" cy="950905"/>
            <a:chOff x="1500975" y="1502675"/>
            <a:chExt cx="931400" cy="1139900"/>
          </a:xfrm>
        </p:grpSpPr>
        <p:sp>
          <p:nvSpPr>
            <p:cNvPr id="2628" name="Google Shape;2628;p42"/>
            <p:cNvSpPr/>
            <p:nvPr/>
          </p:nvSpPr>
          <p:spPr>
            <a:xfrm>
              <a:off x="1500975" y="1502675"/>
              <a:ext cx="931400" cy="1139900"/>
            </a:xfrm>
            <a:custGeom>
              <a:rect b="b" l="l" r="r" t="t"/>
              <a:pathLst>
                <a:path extrusionOk="0" h="45596" w="37256">
                  <a:moveTo>
                    <a:pt x="15056" y="0"/>
                  </a:moveTo>
                  <a:cubicBezTo>
                    <a:pt x="14955" y="0"/>
                    <a:pt x="14850" y="26"/>
                    <a:pt x="14749" y="81"/>
                  </a:cubicBezTo>
                  <a:cubicBezTo>
                    <a:pt x="13478" y="848"/>
                    <a:pt x="11506" y="2558"/>
                    <a:pt x="12141" y="5034"/>
                  </a:cubicBezTo>
                  <a:cubicBezTo>
                    <a:pt x="12141" y="5034"/>
                    <a:pt x="10059" y="1747"/>
                    <a:pt x="7999" y="936"/>
                  </a:cubicBezTo>
                  <a:cubicBezTo>
                    <a:pt x="7921" y="903"/>
                    <a:pt x="7844" y="887"/>
                    <a:pt x="7769" y="887"/>
                  </a:cubicBezTo>
                  <a:cubicBezTo>
                    <a:pt x="7401" y="887"/>
                    <a:pt x="7105" y="1255"/>
                    <a:pt x="7232" y="1637"/>
                  </a:cubicBezTo>
                  <a:cubicBezTo>
                    <a:pt x="7670" y="3062"/>
                    <a:pt x="8788" y="5757"/>
                    <a:pt x="11023" y="6393"/>
                  </a:cubicBezTo>
                  <a:cubicBezTo>
                    <a:pt x="11023" y="6393"/>
                    <a:pt x="9665" y="11455"/>
                    <a:pt x="5545" y="16298"/>
                  </a:cubicBezTo>
                  <a:cubicBezTo>
                    <a:pt x="1403" y="21142"/>
                    <a:pt x="0" y="26138"/>
                    <a:pt x="3375" y="32406"/>
                  </a:cubicBezTo>
                  <a:cubicBezTo>
                    <a:pt x="6611" y="38416"/>
                    <a:pt x="7752" y="45595"/>
                    <a:pt x="20806" y="45595"/>
                  </a:cubicBezTo>
                  <a:cubicBezTo>
                    <a:pt x="21365" y="45595"/>
                    <a:pt x="21947" y="45582"/>
                    <a:pt x="22551" y="45555"/>
                  </a:cubicBezTo>
                  <a:cubicBezTo>
                    <a:pt x="37256" y="44897"/>
                    <a:pt x="32982" y="26357"/>
                    <a:pt x="28029" y="20550"/>
                  </a:cubicBezTo>
                  <a:cubicBezTo>
                    <a:pt x="23055" y="14764"/>
                    <a:pt x="12623" y="10184"/>
                    <a:pt x="13324" y="6108"/>
                  </a:cubicBezTo>
                  <a:cubicBezTo>
                    <a:pt x="13324" y="6108"/>
                    <a:pt x="15319" y="3566"/>
                    <a:pt x="15647" y="651"/>
                  </a:cubicBezTo>
                  <a:cubicBezTo>
                    <a:pt x="15681" y="280"/>
                    <a:pt x="15391" y="0"/>
                    <a:pt x="15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42"/>
            <p:cNvSpPr/>
            <p:nvPr/>
          </p:nvSpPr>
          <p:spPr>
            <a:xfrm>
              <a:off x="1601225" y="2199950"/>
              <a:ext cx="464075" cy="414225"/>
            </a:xfrm>
            <a:custGeom>
              <a:rect b="b" l="l" r="r" t="t"/>
              <a:pathLst>
                <a:path extrusionOk="0" fill="none" h="16569" w="18563">
                  <a:moveTo>
                    <a:pt x="1" y="0"/>
                  </a:moveTo>
                  <a:cubicBezTo>
                    <a:pt x="1" y="0"/>
                    <a:pt x="2806" y="16568"/>
                    <a:pt x="18563" y="15998"/>
                  </a:cubicBezTo>
                </a:path>
              </a:pathLst>
            </a:custGeom>
            <a:noFill/>
            <a:ln cap="rnd" cmpd="sng" w="76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42"/>
            <p:cNvSpPr/>
            <p:nvPr/>
          </p:nvSpPr>
          <p:spPr>
            <a:xfrm>
              <a:off x="1778200" y="1625775"/>
              <a:ext cx="54800" cy="54800"/>
            </a:xfrm>
            <a:custGeom>
              <a:rect b="b" l="l" r="r" t="t"/>
              <a:pathLst>
                <a:path extrusionOk="0" h="2192" w="2192">
                  <a:moveTo>
                    <a:pt x="1096" y="0"/>
                  </a:moveTo>
                  <a:cubicBezTo>
                    <a:pt x="504" y="0"/>
                    <a:pt x="0" y="505"/>
                    <a:pt x="0" y="1096"/>
                  </a:cubicBezTo>
                  <a:cubicBezTo>
                    <a:pt x="0" y="1710"/>
                    <a:pt x="504" y="2192"/>
                    <a:pt x="1096" y="2192"/>
                  </a:cubicBezTo>
                  <a:cubicBezTo>
                    <a:pt x="1710" y="2192"/>
                    <a:pt x="2192" y="1710"/>
                    <a:pt x="2192" y="1096"/>
                  </a:cubicBezTo>
                  <a:cubicBezTo>
                    <a:pt x="2192" y="505"/>
                    <a:pt x="1710" y="0"/>
                    <a:pt x="1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1" name="Google Shape;2631;p42"/>
          <p:cNvGrpSpPr/>
          <p:nvPr/>
        </p:nvGrpSpPr>
        <p:grpSpPr>
          <a:xfrm flipH="1">
            <a:off x="278041" y="3779600"/>
            <a:ext cx="1322050" cy="1033325"/>
            <a:chOff x="-116825" y="3239900"/>
            <a:chExt cx="1322050" cy="1033325"/>
          </a:xfrm>
        </p:grpSpPr>
        <p:sp>
          <p:nvSpPr>
            <p:cNvPr id="2632" name="Google Shape;2632;p42"/>
            <p:cNvSpPr/>
            <p:nvPr/>
          </p:nvSpPr>
          <p:spPr>
            <a:xfrm>
              <a:off x="-43950" y="3243200"/>
              <a:ext cx="1176875" cy="1005375"/>
            </a:xfrm>
            <a:custGeom>
              <a:rect b="b" l="l" r="r" t="t"/>
              <a:pathLst>
                <a:path extrusionOk="0" h="40215" w="47075">
                  <a:moveTo>
                    <a:pt x="2740" y="0"/>
                  </a:moveTo>
                  <a:lnTo>
                    <a:pt x="1" y="40214"/>
                  </a:lnTo>
                  <a:lnTo>
                    <a:pt x="47074" y="40214"/>
                  </a:lnTo>
                  <a:lnTo>
                    <a:pt x="43283" y="132"/>
                  </a:lnTo>
                  <a:lnTo>
                    <a:pt x="2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42"/>
            <p:cNvSpPr/>
            <p:nvPr/>
          </p:nvSpPr>
          <p:spPr>
            <a:xfrm>
              <a:off x="685163" y="3314274"/>
              <a:ext cx="331144" cy="271912"/>
            </a:xfrm>
            <a:custGeom>
              <a:rect b="b" l="l" r="r" t="t"/>
              <a:pathLst>
                <a:path extrusionOk="0" h="17886" w="16716">
                  <a:moveTo>
                    <a:pt x="1372" y="0"/>
                  </a:moveTo>
                  <a:cubicBezTo>
                    <a:pt x="676" y="0"/>
                    <a:pt x="1" y="444"/>
                    <a:pt x="44" y="1340"/>
                  </a:cubicBezTo>
                  <a:cubicBezTo>
                    <a:pt x="198" y="5241"/>
                    <a:pt x="2718" y="8813"/>
                    <a:pt x="5326" y="11596"/>
                  </a:cubicBezTo>
                  <a:cubicBezTo>
                    <a:pt x="7912" y="14336"/>
                    <a:pt x="11046" y="16374"/>
                    <a:pt x="14508" y="17776"/>
                  </a:cubicBezTo>
                  <a:cubicBezTo>
                    <a:pt x="14692" y="17851"/>
                    <a:pt x="14865" y="17885"/>
                    <a:pt x="15024" y="17885"/>
                  </a:cubicBezTo>
                  <a:cubicBezTo>
                    <a:pt x="16305" y="17885"/>
                    <a:pt x="16716" y="15688"/>
                    <a:pt x="15253" y="15103"/>
                  </a:cubicBezTo>
                  <a:cubicBezTo>
                    <a:pt x="12361" y="13919"/>
                    <a:pt x="9775" y="12144"/>
                    <a:pt x="7605" y="9909"/>
                  </a:cubicBezTo>
                  <a:cubicBezTo>
                    <a:pt x="5435" y="7695"/>
                    <a:pt x="2981" y="4540"/>
                    <a:pt x="2828" y="1340"/>
                  </a:cubicBezTo>
                  <a:cubicBezTo>
                    <a:pt x="2795" y="450"/>
                    <a:pt x="2073" y="0"/>
                    <a:pt x="1372"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42"/>
            <p:cNvSpPr/>
            <p:nvPr/>
          </p:nvSpPr>
          <p:spPr>
            <a:xfrm>
              <a:off x="2840" y="3245225"/>
              <a:ext cx="184126" cy="315850"/>
            </a:xfrm>
            <a:custGeom>
              <a:rect b="b" l="l" r="r" t="t"/>
              <a:pathLst>
                <a:path extrusionOk="0" h="14749" w="8598">
                  <a:moveTo>
                    <a:pt x="7737" y="0"/>
                  </a:moveTo>
                  <a:cubicBezTo>
                    <a:pt x="7208" y="0"/>
                    <a:pt x="6625" y="387"/>
                    <a:pt x="6625" y="1082"/>
                  </a:cubicBezTo>
                  <a:cubicBezTo>
                    <a:pt x="6625" y="3274"/>
                    <a:pt x="6186" y="5422"/>
                    <a:pt x="5310" y="7438"/>
                  </a:cubicBezTo>
                  <a:cubicBezTo>
                    <a:pt x="4433" y="9432"/>
                    <a:pt x="3053" y="11865"/>
                    <a:pt x="1015" y="12829"/>
                  </a:cubicBezTo>
                  <a:cubicBezTo>
                    <a:pt x="1" y="13288"/>
                    <a:pt x="439" y="14749"/>
                    <a:pt x="1325" y="14749"/>
                  </a:cubicBezTo>
                  <a:cubicBezTo>
                    <a:pt x="1454" y="14749"/>
                    <a:pt x="1593" y="14718"/>
                    <a:pt x="1738" y="14648"/>
                  </a:cubicBezTo>
                  <a:cubicBezTo>
                    <a:pt x="4236" y="13508"/>
                    <a:pt x="5902" y="10922"/>
                    <a:pt x="6997" y="8468"/>
                  </a:cubicBezTo>
                  <a:cubicBezTo>
                    <a:pt x="8093" y="6057"/>
                    <a:pt x="8597" y="3493"/>
                    <a:pt x="8575" y="841"/>
                  </a:cubicBezTo>
                  <a:cubicBezTo>
                    <a:pt x="8575" y="266"/>
                    <a:pt x="8175" y="0"/>
                    <a:pt x="7737"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42"/>
            <p:cNvSpPr/>
            <p:nvPr/>
          </p:nvSpPr>
          <p:spPr>
            <a:xfrm>
              <a:off x="58736" y="3347500"/>
              <a:ext cx="192000" cy="329475"/>
            </a:xfrm>
            <a:custGeom>
              <a:rect b="b" l="l" r="r" t="t"/>
              <a:pathLst>
                <a:path extrusionOk="0" h="13179" w="7680">
                  <a:moveTo>
                    <a:pt x="6908" y="0"/>
                  </a:moveTo>
                  <a:cubicBezTo>
                    <a:pt x="6432" y="0"/>
                    <a:pt x="5904" y="343"/>
                    <a:pt x="5904" y="956"/>
                  </a:cubicBezTo>
                  <a:cubicBezTo>
                    <a:pt x="5904" y="2907"/>
                    <a:pt x="5488" y="4835"/>
                    <a:pt x="4721" y="6654"/>
                  </a:cubicBezTo>
                  <a:cubicBezTo>
                    <a:pt x="3954" y="8429"/>
                    <a:pt x="2726" y="10621"/>
                    <a:pt x="885" y="11475"/>
                  </a:cubicBezTo>
                  <a:cubicBezTo>
                    <a:pt x="1" y="11879"/>
                    <a:pt x="416" y="13179"/>
                    <a:pt x="1213" y="13179"/>
                  </a:cubicBezTo>
                  <a:cubicBezTo>
                    <a:pt x="1323" y="13179"/>
                    <a:pt x="1442" y="13153"/>
                    <a:pt x="1565" y="13097"/>
                  </a:cubicBezTo>
                  <a:cubicBezTo>
                    <a:pt x="3800" y="12045"/>
                    <a:pt x="5268" y="9722"/>
                    <a:pt x="6255" y="7553"/>
                  </a:cubicBezTo>
                  <a:cubicBezTo>
                    <a:pt x="7219" y="5427"/>
                    <a:pt x="7679" y="3082"/>
                    <a:pt x="7657" y="737"/>
                  </a:cubicBezTo>
                  <a:cubicBezTo>
                    <a:pt x="7657" y="233"/>
                    <a:pt x="7300" y="0"/>
                    <a:pt x="6908"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42"/>
            <p:cNvSpPr/>
            <p:nvPr/>
          </p:nvSpPr>
          <p:spPr>
            <a:xfrm>
              <a:off x="806930" y="3764154"/>
              <a:ext cx="289615" cy="444448"/>
            </a:xfrm>
            <a:custGeom>
              <a:rect b="b" l="l" r="r" t="t"/>
              <a:pathLst>
                <a:path extrusionOk="0" h="24913" w="16234">
                  <a:moveTo>
                    <a:pt x="14033" y="1"/>
                  </a:moveTo>
                  <a:cubicBezTo>
                    <a:pt x="13786" y="1"/>
                    <a:pt x="13517" y="59"/>
                    <a:pt x="13232" y="191"/>
                  </a:cubicBezTo>
                  <a:cubicBezTo>
                    <a:pt x="8696" y="2273"/>
                    <a:pt x="5518" y="6722"/>
                    <a:pt x="3370" y="10820"/>
                  </a:cubicBezTo>
                  <a:cubicBezTo>
                    <a:pt x="1266" y="14874"/>
                    <a:pt x="193" y="19235"/>
                    <a:pt x="39" y="23596"/>
                  </a:cubicBezTo>
                  <a:cubicBezTo>
                    <a:pt x="1" y="24505"/>
                    <a:pt x="651" y="24912"/>
                    <a:pt x="1401" y="24912"/>
                  </a:cubicBezTo>
                  <a:cubicBezTo>
                    <a:pt x="2371" y="24912"/>
                    <a:pt x="3508" y="24232"/>
                    <a:pt x="3546" y="23070"/>
                  </a:cubicBezTo>
                  <a:cubicBezTo>
                    <a:pt x="3677" y="19454"/>
                    <a:pt x="4641" y="15817"/>
                    <a:pt x="6329" y="12420"/>
                  </a:cubicBezTo>
                  <a:cubicBezTo>
                    <a:pt x="8016" y="9023"/>
                    <a:pt x="10668" y="4881"/>
                    <a:pt x="14437" y="3150"/>
                  </a:cubicBezTo>
                  <a:cubicBezTo>
                    <a:pt x="16234" y="2318"/>
                    <a:pt x="15583" y="1"/>
                    <a:pt x="14033"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42"/>
            <p:cNvSpPr/>
            <p:nvPr/>
          </p:nvSpPr>
          <p:spPr>
            <a:xfrm>
              <a:off x="945063" y="3914471"/>
              <a:ext cx="152032" cy="233526"/>
            </a:xfrm>
            <a:custGeom>
              <a:rect b="b" l="l" r="r" t="t"/>
              <a:pathLst>
                <a:path extrusionOk="0" h="13090" w="8522">
                  <a:moveTo>
                    <a:pt x="7344" y="0"/>
                  </a:moveTo>
                  <a:cubicBezTo>
                    <a:pt x="7218" y="0"/>
                    <a:pt x="7081" y="29"/>
                    <a:pt x="6935" y="93"/>
                  </a:cubicBezTo>
                  <a:cubicBezTo>
                    <a:pt x="4569" y="1189"/>
                    <a:pt x="2881" y="3512"/>
                    <a:pt x="1763" y="5681"/>
                  </a:cubicBezTo>
                  <a:cubicBezTo>
                    <a:pt x="646" y="7829"/>
                    <a:pt x="98" y="10086"/>
                    <a:pt x="10" y="12387"/>
                  </a:cubicBezTo>
                  <a:cubicBezTo>
                    <a:pt x="1" y="12870"/>
                    <a:pt x="353" y="13089"/>
                    <a:pt x="752" y="13089"/>
                  </a:cubicBezTo>
                  <a:cubicBezTo>
                    <a:pt x="1258" y="13089"/>
                    <a:pt x="1839" y="12737"/>
                    <a:pt x="1851" y="12124"/>
                  </a:cubicBezTo>
                  <a:cubicBezTo>
                    <a:pt x="1939" y="10240"/>
                    <a:pt x="2421" y="8311"/>
                    <a:pt x="3319" y="6536"/>
                  </a:cubicBezTo>
                  <a:cubicBezTo>
                    <a:pt x="4196" y="4761"/>
                    <a:pt x="5599" y="2591"/>
                    <a:pt x="7571" y="1693"/>
                  </a:cubicBezTo>
                  <a:cubicBezTo>
                    <a:pt x="8521" y="1218"/>
                    <a:pt x="8169" y="0"/>
                    <a:pt x="7344"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42"/>
            <p:cNvSpPr/>
            <p:nvPr/>
          </p:nvSpPr>
          <p:spPr>
            <a:xfrm>
              <a:off x="-28100" y="3943784"/>
              <a:ext cx="221400" cy="297558"/>
            </a:xfrm>
            <a:custGeom>
              <a:rect b="b" l="l" r="r" t="t"/>
              <a:pathLst>
                <a:path extrusionOk="0" h="13143" w="8856">
                  <a:moveTo>
                    <a:pt x="1113" y="1"/>
                  </a:moveTo>
                  <a:cubicBezTo>
                    <a:pt x="390" y="1"/>
                    <a:pt x="1" y="1363"/>
                    <a:pt x="791" y="1852"/>
                  </a:cubicBezTo>
                  <a:cubicBezTo>
                    <a:pt x="2413" y="2861"/>
                    <a:pt x="3793" y="4285"/>
                    <a:pt x="4889" y="5972"/>
                  </a:cubicBezTo>
                  <a:cubicBezTo>
                    <a:pt x="5985" y="7638"/>
                    <a:pt x="7124" y="9939"/>
                    <a:pt x="6905" y="12109"/>
                  </a:cubicBezTo>
                  <a:cubicBezTo>
                    <a:pt x="6845" y="12771"/>
                    <a:pt x="7314" y="13142"/>
                    <a:pt x="7771" y="13142"/>
                  </a:cubicBezTo>
                  <a:cubicBezTo>
                    <a:pt x="8146" y="13142"/>
                    <a:pt x="8512" y="12893"/>
                    <a:pt x="8571" y="12350"/>
                  </a:cubicBezTo>
                  <a:cubicBezTo>
                    <a:pt x="8856" y="9720"/>
                    <a:pt x="7672" y="7112"/>
                    <a:pt x="6379" y="5052"/>
                  </a:cubicBezTo>
                  <a:cubicBezTo>
                    <a:pt x="5108" y="3014"/>
                    <a:pt x="3399" y="1370"/>
                    <a:pt x="1492" y="121"/>
                  </a:cubicBezTo>
                  <a:cubicBezTo>
                    <a:pt x="1359" y="38"/>
                    <a:pt x="1232" y="1"/>
                    <a:pt x="1113"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42"/>
            <p:cNvSpPr/>
            <p:nvPr/>
          </p:nvSpPr>
          <p:spPr>
            <a:xfrm>
              <a:off x="51075" y="3829525"/>
              <a:ext cx="309325" cy="414244"/>
            </a:xfrm>
            <a:custGeom>
              <a:rect b="b" l="l" r="r" t="t"/>
              <a:pathLst>
                <a:path extrusionOk="0" h="18297" w="12373">
                  <a:moveTo>
                    <a:pt x="1545" y="0"/>
                  </a:moveTo>
                  <a:cubicBezTo>
                    <a:pt x="550" y="0"/>
                    <a:pt x="0" y="1887"/>
                    <a:pt x="1109" y="2582"/>
                  </a:cubicBezTo>
                  <a:cubicBezTo>
                    <a:pt x="3366" y="4007"/>
                    <a:pt x="5294" y="5979"/>
                    <a:pt x="6806" y="8302"/>
                  </a:cubicBezTo>
                  <a:cubicBezTo>
                    <a:pt x="8319" y="10625"/>
                    <a:pt x="9962" y="13825"/>
                    <a:pt x="9655" y="16871"/>
                  </a:cubicBezTo>
                  <a:cubicBezTo>
                    <a:pt x="9571" y="17785"/>
                    <a:pt x="10233" y="18296"/>
                    <a:pt x="10873" y="18296"/>
                  </a:cubicBezTo>
                  <a:cubicBezTo>
                    <a:pt x="11398" y="18296"/>
                    <a:pt x="11909" y="17951"/>
                    <a:pt x="11978" y="17199"/>
                  </a:cubicBezTo>
                  <a:cubicBezTo>
                    <a:pt x="12373" y="13562"/>
                    <a:pt x="10729" y="9880"/>
                    <a:pt x="8910" y="7031"/>
                  </a:cubicBezTo>
                  <a:cubicBezTo>
                    <a:pt x="7113" y="4160"/>
                    <a:pt x="4790" y="1881"/>
                    <a:pt x="2073" y="172"/>
                  </a:cubicBezTo>
                  <a:cubicBezTo>
                    <a:pt x="1888" y="53"/>
                    <a:pt x="1710" y="0"/>
                    <a:pt x="1545"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42"/>
            <p:cNvSpPr/>
            <p:nvPr/>
          </p:nvSpPr>
          <p:spPr>
            <a:xfrm rot="2700000">
              <a:off x="356729" y="3247421"/>
              <a:ext cx="155109" cy="364083"/>
            </a:xfrm>
            <a:custGeom>
              <a:rect b="b" l="l" r="r" t="t"/>
              <a:pathLst>
                <a:path extrusionOk="0" h="23608" w="7830">
                  <a:moveTo>
                    <a:pt x="2023" y="1"/>
                  </a:moveTo>
                  <a:cubicBezTo>
                    <a:pt x="1041" y="1"/>
                    <a:pt x="0" y="1516"/>
                    <a:pt x="772" y="2607"/>
                  </a:cubicBezTo>
                  <a:cubicBezTo>
                    <a:pt x="2526" y="5105"/>
                    <a:pt x="3709" y="8042"/>
                    <a:pt x="4279" y="11154"/>
                  </a:cubicBezTo>
                  <a:cubicBezTo>
                    <a:pt x="4849" y="14266"/>
                    <a:pt x="5177" y="18386"/>
                    <a:pt x="3534" y="21454"/>
                  </a:cubicBezTo>
                  <a:cubicBezTo>
                    <a:pt x="2926" y="22611"/>
                    <a:pt x="3783" y="23607"/>
                    <a:pt x="4679" y="23607"/>
                  </a:cubicBezTo>
                  <a:cubicBezTo>
                    <a:pt x="5108" y="23607"/>
                    <a:pt x="5544" y="23380"/>
                    <a:pt x="5835" y="22834"/>
                  </a:cubicBezTo>
                  <a:cubicBezTo>
                    <a:pt x="7829" y="19131"/>
                    <a:pt x="7698" y="14551"/>
                    <a:pt x="7062" y="10715"/>
                  </a:cubicBezTo>
                  <a:cubicBezTo>
                    <a:pt x="6427" y="6902"/>
                    <a:pt x="4958" y="3484"/>
                    <a:pt x="2854" y="481"/>
                  </a:cubicBezTo>
                  <a:cubicBezTo>
                    <a:pt x="2618" y="143"/>
                    <a:pt x="2323" y="1"/>
                    <a:pt x="2023"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42"/>
            <p:cNvSpPr/>
            <p:nvPr/>
          </p:nvSpPr>
          <p:spPr>
            <a:xfrm>
              <a:off x="155250" y="3574375"/>
              <a:ext cx="129550" cy="271900"/>
            </a:xfrm>
            <a:custGeom>
              <a:rect b="b" l="l" r="r" t="t"/>
              <a:pathLst>
                <a:path extrusionOk="0" h="10876" w="5182">
                  <a:moveTo>
                    <a:pt x="4465" y="0"/>
                  </a:moveTo>
                  <a:cubicBezTo>
                    <a:pt x="4048" y="0"/>
                    <a:pt x="3535" y="386"/>
                    <a:pt x="3604" y="910"/>
                  </a:cubicBezTo>
                  <a:cubicBezTo>
                    <a:pt x="3801" y="2379"/>
                    <a:pt x="3648" y="3913"/>
                    <a:pt x="3209" y="5381"/>
                  </a:cubicBezTo>
                  <a:cubicBezTo>
                    <a:pt x="2771" y="6827"/>
                    <a:pt x="2004" y="8668"/>
                    <a:pt x="623" y="9632"/>
                  </a:cubicBezTo>
                  <a:cubicBezTo>
                    <a:pt x="1" y="10059"/>
                    <a:pt x="331" y="10876"/>
                    <a:pt x="887" y="10876"/>
                  </a:cubicBezTo>
                  <a:cubicBezTo>
                    <a:pt x="1016" y="10876"/>
                    <a:pt x="1158" y="10831"/>
                    <a:pt x="1303" y="10728"/>
                  </a:cubicBezTo>
                  <a:cubicBezTo>
                    <a:pt x="2968" y="9567"/>
                    <a:pt x="3932" y="7572"/>
                    <a:pt x="4502" y="5797"/>
                  </a:cubicBezTo>
                  <a:cubicBezTo>
                    <a:pt x="5072" y="4022"/>
                    <a:pt x="5182" y="2203"/>
                    <a:pt x="4962" y="450"/>
                  </a:cubicBezTo>
                  <a:cubicBezTo>
                    <a:pt x="4922" y="134"/>
                    <a:pt x="4710" y="0"/>
                    <a:pt x="4465"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42"/>
            <p:cNvSpPr/>
            <p:nvPr/>
          </p:nvSpPr>
          <p:spPr>
            <a:xfrm>
              <a:off x="644517" y="3596639"/>
              <a:ext cx="412425" cy="631857"/>
            </a:xfrm>
            <a:custGeom>
              <a:rect b="b" l="l" r="r" t="t"/>
              <a:pathLst>
                <a:path extrusionOk="0" h="35418" w="23118">
                  <a:moveTo>
                    <a:pt x="19973" y="1"/>
                  </a:moveTo>
                  <a:cubicBezTo>
                    <a:pt x="19622" y="1"/>
                    <a:pt x="19238" y="83"/>
                    <a:pt x="18830" y="267"/>
                  </a:cubicBezTo>
                  <a:cubicBezTo>
                    <a:pt x="12365" y="3226"/>
                    <a:pt x="7850" y="9559"/>
                    <a:pt x="4804" y="15367"/>
                  </a:cubicBezTo>
                  <a:cubicBezTo>
                    <a:pt x="1802" y="21152"/>
                    <a:pt x="289" y="27310"/>
                    <a:pt x="48" y="33534"/>
                  </a:cubicBezTo>
                  <a:cubicBezTo>
                    <a:pt x="1" y="34835"/>
                    <a:pt x="925" y="35417"/>
                    <a:pt x="1991" y="35417"/>
                  </a:cubicBezTo>
                  <a:cubicBezTo>
                    <a:pt x="3369" y="35417"/>
                    <a:pt x="4983" y="34445"/>
                    <a:pt x="5045" y="32789"/>
                  </a:cubicBezTo>
                  <a:cubicBezTo>
                    <a:pt x="5242" y="27639"/>
                    <a:pt x="6623" y="22467"/>
                    <a:pt x="9034" y="17646"/>
                  </a:cubicBezTo>
                  <a:cubicBezTo>
                    <a:pt x="11444" y="12847"/>
                    <a:pt x="15214" y="6951"/>
                    <a:pt x="20561" y="4497"/>
                  </a:cubicBezTo>
                  <a:cubicBezTo>
                    <a:pt x="23117" y="3304"/>
                    <a:pt x="22205" y="1"/>
                    <a:pt x="19973"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42"/>
            <p:cNvSpPr/>
            <p:nvPr/>
          </p:nvSpPr>
          <p:spPr>
            <a:xfrm>
              <a:off x="-16550" y="3239900"/>
              <a:ext cx="1122075" cy="168225"/>
            </a:xfrm>
            <a:custGeom>
              <a:rect b="b" l="l" r="r" t="t"/>
              <a:pathLst>
                <a:path extrusionOk="0" h="6729" w="44883">
                  <a:moveTo>
                    <a:pt x="1622" y="1"/>
                  </a:moveTo>
                  <a:cubicBezTo>
                    <a:pt x="1315" y="1"/>
                    <a:pt x="1052" y="220"/>
                    <a:pt x="986" y="527"/>
                  </a:cubicBezTo>
                  <a:lnTo>
                    <a:pt x="66" y="6027"/>
                  </a:lnTo>
                  <a:cubicBezTo>
                    <a:pt x="0" y="6400"/>
                    <a:pt x="285" y="6729"/>
                    <a:pt x="658" y="6729"/>
                  </a:cubicBezTo>
                  <a:lnTo>
                    <a:pt x="44225" y="6729"/>
                  </a:lnTo>
                  <a:cubicBezTo>
                    <a:pt x="44575" y="6729"/>
                    <a:pt x="44882" y="6400"/>
                    <a:pt x="44817" y="6049"/>
                  </a:cubicBezTo>
                  <a:lnTo>
                    <a:pt x="44159" y="702"/>
                  </a:lnTo>
                  <a:cubicBezTo>
                    <a:pt x="44137" y="417"/>
                    <a:pt x="43874" y="154"/>
                    <a:pt x="43567" y="154"/>
                  </a:cubicBezTo>
                  <a:lnTo>
                    <a:pt x="162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42"/>
            <p:cNvSpPr/>
            <p:nvPr/>
          </p:nvSpPr>
          <p:spPr>
            <a:xfrm>
              <a:off x="-116825" y="4147175"/>
              <a:ext cx="1322050" cy="126050"/>
            </a:xfrm>
            <a:custGeom>
              <a:rect b="b" l="l" r="r" t="t"/>
              <a:pathLst>
                <a:path extrusionOk="0" h="5042" w="52882">
                  <a:moveTo>
                    <a:pt x="1" y="1"/>
                  </a:moveTo>
                  <a:lnTo>
                    <a:pt x="1" y="23"/>
                  </a:lnTo>
                  <a:cubicBezTo>
                    <a:pt x="1" y="2806"/>
                    <a:pt x="2236" y="5041"/>
                    <a:pt x="4997" y="5041"/>
                  </a:cubicBezTo>
                  <a:lnTo>
                    <a:pt x="47885" y="5041"/>
                  </a:lnTo>
                  <a:cubicBezTo>
                    <a:pt x="50646" y="5041"/>
                    <a:pt x="52882" y="2806"/>
                    <a:pt x="52882" y="23"/>
                  </a:cubicBezTo>
                  <a:lnTo>
                    <a:pt x="528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42"/>
            <p:cNvSpPr/>
            <p:nvPr/>
          </p:nvSpPr>
          <p:spPr>
            <a:xfrm>
              <a:off x="303950" y="3543875"/>
              <a:ext cx="480525" cy="453300"/>
            </a:xfrm>
            <a:custGeom>
              <a:rect b="b" l="l" r="r" t="t"/>
              <a:pathLst>
                <a:path extrusionOk="0" h="18132" w="19221">
                  <a:moveTo>
                    <a:pt x="9593" y="1"/>
                  </a:moveTo>
                  <a:cubicBezTo>
                    <a:pt x="5079" y="1"/>
                    <a:pt x="1181" y="3363"/>
                    <a:pt x="614" y="7960"/>
                  </a:cubicBezTo>
                  <a:cubicBezTo>
                    <a:pt x="1" y="12912"/>
                    <a:pt x="3529" y="17449"/>
                    <a:pt x="8504" y="18062"/>
                  </a:cubicBezTo>
                  <a:cubicBezTo>
                    <a:pt x="8881" y="18109"/>
                    <a:pt x="9257" y="18132"/>
                    <a:pt x="9628" y="18132"/>
                  </a:cubicBezTo>
                  <a:cubicBezTo>
                    <a:pt x="14142" y="18132"/>
                    <a:pt x="18039" y="14770"/>
                    <a:pt x="18606" y="10173"/>
                  </a:cubicBezTo>
                  <a:cubicBezTo>
                    <a:pt x="19220" y="5198"/>
                    <a:pt x="15692" y="684"/>
                    <a:pt x="10717" y="70"/>
                  </a:cubicBezTo>
                  <a:cubicBezTo>
                    <a:pt x="10339" y="24"/>
                    <a:pt x="9964" y="1"/>
                    <a:pt x="95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42"/>
            <p:cNvSpPr/>
            <p:nvPr/>
          </p:nvSpPr>
          <p:spPr>
            <a:xfrm>
              <a:off x="317100" y="3543975"/>
              <a:ext cx="226850" cy="226850"/>
            </a:xfrm>
            <a:custGeom>
              <a:rect b="b" l="l" r="r" t="t"/>
              <a:pathLst>
                <a:path extrusionOk="0" fill="none" h="9074" w="9074">
                  <a:moveTo>
                    <a:pt x="1" y="9073"/>
                  </a:moveTo>
                  <a:cubicBezTo>
                    <a:pt x="1" y="4055"/>
                    <a:pt x="4055" y="0"/>
                    <a:pt x="9073" y="0"/>
                  </a:cubicBezTo>
                </a:path>
              </a:pathLst>
            </a:custGeom>
            <a:solidFill>
              <a:schemeClr val="dk1"/>
            </a:solid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42"/>
            <p:cNvSpPr/>
            <p:nvPr/>
          </p:nvSpPr>
          <p:spPr>
            <a:xfrm>
              <a:off x="-3400" y="3323725"/>
              <a:ext cx="1098500" cy="25"/>
            </a:xfrm>
            <a:custGeom>
              <a:rect b="b" l="l" r="r" t="t"/>
              <a:pathLst>
                <a:path extrusionOk="0" fill="none" h="1" w="43940">
                  <a:moveTo>
                    <a:pt x="0" y="1"/>
                  </a:moveTo>
                  <a:lnTo>
                    <a:pt x="43940" y="1"/>
                  </a:lnTo>
                </a:path>
              </a:pathLst>
            </a:custGeom>
            <a:solidFill>
              <a:schemeClr val="dk1"/>
            </a:solid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42"/>
            <p:cNvSpPr/>
            <p:nvPr/>
          </p:nvSpPr>
          <p:spPr>
            <a:xfrm>
              <a:off x="103975" y="4147175"/>
              <a:ext cx="883750" cy="25"/>
            </a:xfrm>
            <a:custGeom>
              <a:rect b="b" l="l" r="r" t="t"/>
              <a:pathLst>
                <a:path extrusionOk="0" fill="none" h="1" w="35350">
                  <a:moveTo>
                    <a:pt x="1" y="1"/>
                  </a:moveTo>
                  <a:lnTo>
                    <a:pt x="35350" y="1"/>
                  </a:lnTo>
                </a:path>
              </a:pathLst>
            </a:custGeom>
            <a:solidFill>
              <a:schemeClr val="dk1"/>
            </a:solid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42"/>
            <p:cNvSpPr/>
            <p:nvPr/>
          </p:nvSpPr>
          <p:spPr>
            <a:xfrm>
              <a:off x="453525" y="3682000"/>
              <a:ext cx="146850" cy="54300"/>
            </a:xfrm>
            <a:custGeom>
              <a:rect b="b" l="l" r="r" t="t"/>
              <a:pathLst>
                <a:path extrusionOk="0" h="2172" w="5874">
                  <a:moveTo>
                    <a:pt x="1723" y="0"/>
                  </a:moveTo>
                  <a:cubicBezTo>
                    <a:pt x="1697" y="0"/>
                    <a:pt x="1671" y="1"/>
                    <a:pt x="1644" y="2"/>
                  </a:cubicBezTo>
                  <a:cubicBezTo>
                    <a:pt x="702" y="68"/>
                    <a:pt x="0" y="857"/>
                    <a:pt x="22" y="1799"/>
                  </a:cubicBezTo>
                  <a:lnTo>
                    <a:pt x="44" y="2172"/>
                  </a:lnTo>
                  <a:lnTo>
                    <a:pt x="2258" y="2062"/>
                  </a:lnTo>
                  <a:lnTo>
                    <a:pt x="3660" y="2018"/>
                  </a:lnTo>
                  <a:lnTo>
                    <a:pt x="5874" y="1909"/>
                  </a:lnTo>
                  <a:lnTo>
                    <a:pt x="5874" y="1690"/>
                  </a:lnTo>
                  <a:cubicBezTo>
                    <a:pt x="5811" y="766"/>
                    <a:pt x="5084" y="64"/>
                    <a:pt x="4195" y="64"/>
                  </a:cubicBezTo>
                  <a:cubicBezTo>
                    <a:pt x="4156" y="64"/>
                    <a:pt x="4116" y="65"/>
                    <a:pt x="4077" y="68"/>
                  </a:cubicBezTo>
                  <a:cubicBezTo>
                    <a:pt x="3660" y="90"/>
                    <a:pt x="3288" y="221"/>
                    <a:pt x="2981" y="484"/>
                  </a:cubicBezTo>
                  <a:cubicBezTo>
                    <a:pt x="2648" y="193"/>
                    <a:pt x="2216" y="0"/>
                    <a:pt x="17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42"/>
            <p:cNvSpPr/>
            <p:nvPr/>
          </p:nvSpPr>
          <p:spPr>
            <a:xfrm>
              <a:off x="479275" y="3852975"/>
              <a:ext cx="109600" cy="40025"/>
            </a:xfrm>
            <a:custGeom>
              <a:rect b="b" l="l" r="r" t="t"/>
              <a:pathLst>
                <a:path extrusionOk="0" h="1601" w="4384">
                  <a:moveTo>
                    <a:pt x="4340" y="1"/>
                  </a:moveTo>
                  <a:lnTo>
                    <a:pt x="2696" y="66"/>
                  </a:lnTo>
                  <a:lnTo>
                    <a:pt x="1644" y="132"/>
                  </a:lnTo>
                  <a:lnTo>
                    <a:pt x="0" y="220"/>
                  </a:lnTo>
                  <a:lnTo>
                    <a:pt x="0" y="373"/>
                  </a:lnTo>
                  <a:cubicBezTo>
                    <a:pt x="43" y="1039"/>
                    <a:pt x="591" y="1557"/>
                    <a:pt x="1273" y="1557"/>
                  </a:cubicBezTo>
                  <a:cubicBezTo>
                    <a:pt x="1287" y="1557"/>
                    <a:pt x="1301" y="1557"/>
                    <a:pt x="1315" y="1557"/>
                  </a:cubicBezTo>
                  <a:cubicBezTo>
                    <a:pt x="1622" y="1535"/>
                    <a:pt x="1929" y="1425"/>
                    <a:pt x="2148" y="1250"/>
                  </a:cubicBezTo>
                  <a:cubicBezTo>
                    <a:pt x="2411" y="1469"/>
                    <a:pt x="2784" y="1600"/>
                    <a:pt x="3156" y="1600"/>
                  </a:cubicBezTo>
                  <a:cubicBezTo>
                    <a:pt x="3836" y="1578"/>
                    <a:pt x="4383" y="987"/>
                    <a:pt x="4362" y="285"/>
                  </a:cubicBezTo>
                  <a:lnTo>
                    <a:pt x="43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42"/>
            <p:cNvSpPr/>
            <p:nvPr/>
          </p:nvSpPr>
          <p:spPr>
            <a:xfrm>
              <a:off x="525850" y="3620650"/>
              <a:ext cx="67850" cy="53725"/>
            </a:xfrm>
            <a:custGeom>
              <a:rect b="b" l="l" r="r" t="t"/>
              <a:pathLst>
                <a:path extrusionOk="0" h="2149" w="2714">
                  <a:moveTo>
                    <a:pt x="2221" y="1"/>
                  </a:moveTo>
                  <a:cubicBezTo>
                    <a:pt x="2211" y="1"/>
                    <a:pt x="2201" y="1"/>
                    <a:pt x="2192" y="2"/>
                  </a:cubicBezTo>
                  <a:cubicBezTo>
                    <a:pt x="1622" y="45"/>
                    <a:pt x="833" y="155"/>
                    <a:pt x="548" y="352"/>
                  </a:cubicBezTo>
                  <a:cubicBezTo>
                    <a:pt x="110" y="659"/>
                    <a:pt x="0" y="1295"/>
                    <a:pt x="307" y="1733"/>
                  </a:cubicBezTo>
                  <a:cubicBezTo>
                    <a:pt x="496" y="2003"/>
                    <a:pt x="810" y="2148"/>
                    <a:pt x="1125" y="2148"/>
                  </a:cubicBezTo>
                  <a:cubicBezTo>
                    <a:pt x="1322" y="2148"/>
                    <a:pt x="1519" y="2092"/>
                    <a:pt x="1688" y="1974"/>
                  </a:cubicBezTo>
                  <a:cubicBezTo>
                    <a:pt x="1951" y="1799"/>
                    <a:pt x="2345" y="1097"/>
                    <a:pt x="2586" y="571"/>
                  </a:cubicBezTo>
                  <a:cubicBezTo>
                    <a:pt x="2713" y="317"/>
                    <a:pt x="2512" y="1"/>
                    <a:pt x="22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42"/>
            <p:cNvSpPr/>
            <p:nvPr/>
          </p:nvSpPr>
          <p:spPr>
            <a:xfrm>
              <a:off x="523100" y="3646575"/>
              <a:ext cx="35100" cy="56850"/>
            </a:xfrm>
            <a:custGeom>
              <a:rect b="b" l="l" r="r" t="t"/>
              <a:pathLst>
                <a:path extrusionOk="0" h="2274" w="1404">
                  <a:moveTo>
                    <a:pt x="1232" y="0"/>
                  </a:moveTo>
                  <a:cubicBezTo>
                    <a:pt x="1199" y="0"/>
                    <a:pt x="1166" y="12"/>
                    <a:pt x="1140" y="38"/>
                  </a:cubicBezTo>
                  <a:lnTo>
                    <a:pt x="483" y="411"/>
                  </a:lnTo>
                  <a:cubicBezTo>
                    <a:pt x="220" y="542"/>
                    <a:pt x="66" y="827"/>
                    <a:pt x="44" y="1134"/>
                  </a:cubicBezTo>
                  <a:lnTo>
                    <a:pt x="1" y="1463"/>
                  </a:lnTo>
                  <a:lnTo>
                    <a:pt x="44" y="2120"/>
                  </a:lnTo>
                  <a:cubicBezTo>
                    <a:pt x="44" y="2186"/>
                    <a:pt x="110" y="2274"/>
                    <a:pt x="198" y="2274"/>
                  </a:cubicBezTo>
                  <a:cubicBezTo>
                    <a:pt x="307" y="2274"/>
                    <a:pt x="351" y="2186"/>
                    <a:pt x="373" y="2120"/>
                  </a:cubicBezTo>
                  <a:lnTo>
                    <a:pt x="329" y="1485"/>
                  </a:lnTo>
                  <a:lnTo>
                    <a:pt x="373" y="1156"/>
                  </a:lnTo>
                  <a:cubicBezTo>
                    <a:pt x="373" y="959"/>
                    <a:pt x="483" y="805"/>
                    <a:pt x="636" y="696"/>
                  </a:cubicBezTo>
                  <a:lnTo>
                    <a:pt x="1294" y="301"/>
                  </a:lnTo>
                  <a:cubicBezTo>
                    <a:pt x="1381" y="279"/>
                    <a:pt x="1403" y="170"/>
                    <a:pt x="1359" y="82"/>
                  </a:cubicBezTo>
                  <a:cubicBezTo>
                    <a:pt x="1333" y="29"/>
                    <a:pt x="1282" y="0"/>
                    <a:pt x="12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42"/>
            <p:cNvSpPr/>
            <p:nvPr/>
          </p:nvSpPr>
          <p:spPr>
            <a:xfrm>
              <a:off x="489125" y="3730800"/>
              <a:ext cx="87150" cy="125500"/>
            </a:xfrm>
            <a:custGeom>
              <a:rect b="b" l="l" r="r" t="t"/>
              <a:pathLst>
                <a:path extrusionOk="0" h="5020" w="3486">
                  <a:moveTo>
                    <a:pt x="3244" y="1"/>
                  </a:moveTo>
                  <a:lnTo>
                    <a:pt x="1" y="176"/>
                  </a:lnTo>
                  <a:cubicBezTo>
                    <a:pt x="549" y="1732"/>
                    <a:pt x="615" y="3397"/>
                    <a:pt x="220" y="5019"/>
                  </a:cubicBezTo>
                  <a:lnTo>
                    <a:pt x="3485" y="4844"/>
                  </a:lnTo>
                  <a:cubicBezTo>
                    <a:pt x="2784" y="3288"/>
                    <a:pt x="2740" y="1600"/>
                    <a:pt x="3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42"/>
            <p:cNvSpPr/>
            <p:nvPr/>
          </p:nvSpPr>
          <p:spPr>
            <a:xfrm>
              <a:off x="509400" y="3779550"/>
              <a:ext cx="15925" cy="23050"/>
            </a:xfrm>
            <a:custGeom>
              <a:rect b="b" l="l" r="r" t="t"/>
              <a:pathLst>
                <a:path extrusionOk="0" h="922" w="637">
                  <a:moveTo>
                    <a:pt x="417" y="1"/>
                  </a:moveTo>
                  <a:cubicBezTo>
                    <a:pt x="373" y="1"/>
                    <a:pt x="286" y="1"/>
                    <a:pt x="264" y="23"/>
                  </a:cubicBezTo>
                  <a:cubicBezTo>
                    <a:pt x="154" y="111"/>
                    <a:pt x="88" y="308"/>
                    <a:pt x="66" y="417"/>
                  </a:cubicBezTo>
                  <a:cubicBezTo>
                    <a:pt x="1" y="702"/>
                    <a:pt x="66" y="899"/>
                    <a:pt x="220" y="921"/>
                  </a:cubicBezTo>
                  <a:lnTo>
                    <a:pt x="264" y="921"/>
                  </a:lnTo>
                  <a:cubicBezTo>
                    <a:pt x="308" y="921"/>
                    <a:pt x="329" y="899"/>
                    <a:pt x="395" y="899"/>
                  </a:cubicBezTo>
                  <a:cubicBezTo>
                    <a:pt x="505" y="812"/>
                    <a:pt x="549" y="636"/>
                    <a:pt x="592" y="527"/>
                  </a:cubicBezTo>
                  <a:cubicBezTo>
                    <a:pt x="636" y="220"/>
                    <a:pt x="592" y="23"/>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42"/>
            <p:cNvSpPr/>
            <p:nvPr/>
          </p:nvSpPr>
          <p:spPr>
            <a:xfrm>
              <a:off x="534050" y="3777675"/>
              <a:ext cx="16475" cy="23825"/>
            </a:xfrm>
            <a:custGeom>
              <a:rect b="b" l="l" r="r" t="t"/>
              <a:pathLst>
                <a:path extrusionOk="0" h="953" w="659">
                  <a:moveTo>
                    <a:pt x="245" y="0"/>
                  </a:moveTo>
                  <a:cubicBezTo>
                    <a:pt x="226" y="0"/>
                    <a:pt x="210" y="4"/>
                    <a:pt x="198" y="10"/>
                  </a:cubicBezTo>
                  <a:lnTo>
                    <a:pt x="89" y="120"/>
                  </a:lnTo>
                  <a:cubicBezTo>
                    <a:pt x="1" y="273"/>
                    <a:pt x="67" y="448"/>
                    <a:pt x="89" y="558"/>
                  </a:cubicBezTo>
                  <a:cubicBezTo>
                    <a:pt x="110" y="668"/>
                    <a:pt x="176" y="755"/>
                    <a:pt x="198" y="821"/>
                  </a:cubicBezTo>
                  <a:cubicBezTo>
                    <a:pt x="286" y="931"/>
                    <a:pt x="373" y="953"/>
                    <a:pt x="417" y="953"/>
                  </a:cubicBezTo>
                  <a:lnTo>
                    <a:pt x="461" y="953"/>
                  </a:lnTo>
                  <a:lnTo>
                    <a:pt x="593" y="843"/>
                  </a:lnTo>
                  <a:cubicBezTo>
                    <a:pt x="658" y="711"/>
                    <a:pt x="615" y="514"/>
                    <a:pt x="593" y="405"/>
                  </a:cubicBezTo>
                  <a:cubicBezTo>
                    <a:pt x="549" y="295"/>
                    <a:pt x="505" y="207"/>
                    <a:pt x="461" y="164"/>
                  </a:cubicBezTo>
                  <a:cubicBezTo>
                    <a:pt x="380" y="34"/>
                    <a:pt x="299" y="0"/>
                    <a:pt x="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6" name="Google Shape;2656;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57" name="Google Shape;2657;p42"/>
          <p:cNvSpPr txBox="1"/>
          <p:nvPr/>
        </p:nvSpPr>
        <p:spPr>
          <a:xfrm>
            <a:off x="1025000" y="791550"/>
            <a:ext cx="6728400" cy="32631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Char char="●"/>
            </a:pPr>
            <a:r>
              <a:rPr b="1" lang="en" sz="1600"/>
              <a:t>Object Detection Model</a:t>
            </a:r>
            <a:endParaRPr b="1" sz="1600"/>
          </a:p>
          <a:p>
            <a:pPr indent="-330200" lvl="1" marL="914400" rtl="0" algn="just">
              <a:lnSpc>
                <a:spcPct val="115000"/>
              </a:lnSpc>
              <a:spcBef>
                <a:spcPts val="0"/>
              </a:spcBef>
              <a:spcAft>
                <a:spcPts val="0"/>
              </a:spcAft>
              <a:buSzPts val="1600"/>
              <a:buChar char="○"/>
            </a:pPr>
            <a:r>
              <a:rPr b="1" lang="en" sz="1600"/>
              <a:t>YOLOv8n</a:t>
            </a:r>
            <a:r>
              <a:rPr lang="en" sz="1600"/>
              <a:t> over YOLOv5 was chosen because it may offer a good balance between </a:t>
            </a:r>
            <a:r>
              <a:rPr b="1" lang="en" sz="1600"/>
              <a:t>speed</a:t>
            </a:r>
            <a:r>
              <a:rPr lang="en" sz="1600"/>
              <a:t> and </a:t>
            </a:r>
            <a:r>
              <a:rPr b="1" lang="en" sz="1600"/>
              <a:t>accuracy</a:t>
            </a:r>
            <a:r>
              <a:rPr lang="en" sz="1600"/>
              <a:t> </a:t>
            </a:r>
            <a:endParaRPr sz="1600"/>
          </a:p>
          <a:p>
            <a:pPr indent="-330200" lvl="1" marL="914400" rtl="0" algn="just">
              <a:lnSpc>
                <a:spcPct val="115000"/>
              </a:lnSpc>
              <a:spcBef>
                <a:spcPts val="0"/>
              </a:spcBef>
              <a:spcAft>
                <a:spcPts val="0"/>
              </a:spcAft>
              <a:buSzPts val="1600"/>
              <a:buChar char="○"/>
            </a:pPr>
            <a:r>
              <a:rPr lang="en" sz="1600"/>
              <a:t>Availability of help and documentation resources and community support </a:t>
            </a:r>
            <a:endParaRPr sz="1600"/>
          </a:p>
          <a:p>
            <a:pPr indent="0" lvl="0" marL="914400" rtl="0" algn="just">
              <a:lnSpc>
                <a:spcPct val="115000"/>
              </a:lnSpc>
              <a:spcBef>
                <a:spcPts val="0"/>
              </a:spcBef>
              <a:spcAft>
                <a:spcPts val="0"/>
              </a:spcAft>
              <a:buNone/>
            </a:pPr>
            <a:r>
              <a:t/>
            </a:r>
            <a:endParaRPr sz="1600"/>
          </a:p>
          <a:p>
            <a:pPr indent="-330200" lvl="0" marL="457200" rtl="0" algn="just">
              <a:lnSpc>
                <a:spcPct val="115000"/>
              </a:lnSpc>
              <a:spcBef>
                <a:spcPts val="0"/>
              </a:spcBef>
              <a:spcAft>
                <a:spcPts val="0"/>
              </a:spcAft>
              <a:buSzPts val="1600"/>
              <a:buChar char="●"/>
            </a:pPr>
            <a:r>
              <a:rPr b="1" lang="en" sz="1600"/>
              <a:t>Chatbot Model</a:t>
            </a:r>
            <a:endParaRPr b="1" sz="1600"/>
          </a:p>
          <a:p>
            <a:pPr indent="-330200" lvl="1" marL="914400" rtl="0" algn="just">
              <a:lnSpc>
                <a:spcPct val="115000"/>
              </a:lnSpc>
              <a:spcBef>
                <a:spcPts val="0"/>
              </a:spcBef>
              <a:spcAft>
                <a:spcPts val="0"/>
              </a:spcAft>
              <a:buSzPts val="1600"/>
              <a:buChar char="○"/>
            </a:pPr>
            <a:r>
              <a:rPr b="1" lang="en" sz="1600"/>
              <a:t>Gemini from Google</a:t>
            </a:r>
            <a:r>
              <a:rPr lang="en" sz="1600"/>
              <a:t> chosen because of its ability to understand texts and free API access. </a:t>
            </a:r>
            <a:endParaRPr sz="1600"/>
          </a:p>
          <a:p>
            <a:pPr indent="-330200" lvl="1" marL="914400" rtl="0" algn="just">
              <a:lnSpc>
                <a:spcPct val="115000"/>
              </a:lnSpc>
              <a:spcBef>
                <a:spcPts val="0"/>
              </a:spcBef>
              <a:spcAft>
                <a:spcPts val="0"/>
              </a:spcAft>
              <a:buSzPts val="1600"/>
              <a:buChar char="○"/>
            </a:pPr>
            <a:r>
              <a:rPr lang="en" sz="1600"/>
              <a:t>Fine tuned using LangChain by using RAG over the webpages in the City of Toronto</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1" name="Shape 2661"/>
        <p:cNvGrpSpPr/>
        <p:nvPr/>
      </p:nvGrpSpPr>
      <p:grpSpPr>
        <a:xfrm>
          <a:off x="0" y="0"/>
          <a:ext cx="0" cy="0"/>
          <a:chOff x="0" y="0"/>
          <a:chExt cx="0" cy="0"/>
        </a:xfrm>
      </p:grpSpPr>
      <p:sp>
        <p:nvSpPr>
          <p:cNvPr id="2662" name="Google Shape;2662;p43"/>
          <p:cNvSpPr txBox="1"/>
          <p:nvPr>
            <p:ph type="title"/>
          </p:nvPr>
        </p:nvSpPr>
        <p:spPr>
          <a:xfrm>
            <a:off x="720000" y="140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Findings: YOLOv8n </a:t>
            </a:r>
            <a:r>
              <a:rPr lang="en">
                <a:solidFill>
                  <a:schemeClr val="accent2"/>
                </a:solidFill>
              </a:rPr>
              <a:t>[Waste Detection]</a:t>
            </a:r>
            <a:endParaRPr>
              <a:solidFill>
                <a:schemeClr val="accent5"/>
              </a:solidFill>
            </a:endParaRPr>
          </a:p>
        </p:txBody>
      </p:sp>
      <p:sp>
        <p:nvSpPr>
          <p:cNvPr id="2663" name="Google Shape;266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64" name="Google Shape;2664;p43"/>
          <p:cNvSpPr txBox="1"/>
          <p:nvPr/>
        </p:nvSpPr>
        <p:spPr>
          <a:xfrm>
            <a:off x="1007175" y="1159200"/>
            <a:ext cx="81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Golos Text"/>
              <a:ea typeface="Golos Text"/>
              <a:cs typeface="Golos Text"/>
              <a:sym typeface="Golos Text"/>
            </a:endParaRPr>
          </a:p>
        </p:txBody>
      </p:sp>
      <p:sp>
        <p:nvSpPr>
          <p:cNvPr id="2665" name="Google Shape;2665;p43"/>
          <p:cNvSpPr txBox="1"/>
          <p:nvPr/>
        </p:nvSpPr>
        <p:spPr>
          <a:xfrm>
            <a:off x="135200" y="867750"/>
            <a:ext cx="4328100" cy="41127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Char char="●"/>
            </a:pPr>
            <a:r>
              <a:rPr lang="en" sz="1600"/>
              <a:t>Predictions based on Image Labels (</a:t>
            </a:r>
            <a:r>
              <a:rPr b="1" lang="en" sz="1600"/>
              <a:t>class</a:t>
            </a:r>
            <a:r>
              <a:rPr lang="en" sz="1600"/>
              <a:t> and </a:t>
            </a:r>
            <a:r>
              <a:rPr b="1" lang="en" sz="1600"/>
              <a:t>bounding boxes</a:t>
            </a:r>
            <a:r>
              <a:rPr lang="en" sz="1600"/>
              <a:t>)</a:t>
            </a:r>
            <a:endParaRPr sz="1600"/>
          </a:p>
          <a:p>
            <a:pPr indent="0" lvl="0" marL="457200" rtl="0" algn="just">
              <a:lnSpc>
                <a:spcPct val="115000"/>
              </a:lnSpc>
              <a:spcBef>
                <a:spcPts val="0"/>
              </a:spcBef>
              <a:spcAft>
                <a:spcPts val="0"/>
              </a:spcAft>
              <a:buNone/>
            </a:pPr>
            <a:r>
              <a:t/>
            </a:r>
            <a:endParaRPr sz="1600"/>
          </a:p>
          <a:p>
            <a:pPr indent="-330200" lvl="0" marL="457200" rtl="0" algn="just">
              <a:lnSpc>
                <a:spcPct val="115000"/>
              </a:lnSpc>
              <a:spcBef>
                <a:spcPts val="0"/>
              </a:spcBef>
              <a:spcAft>
                <a:spcPts val="0"/>
              </a:spcAft>
              <a:buSzPts val="1600"/>
              <a:buChar char="●"/>
            </a:pPr>
            <a:r>
              <a:rPr b="1" lang="en" sz="1600"/>
              <a:t>Hyperparameter Tuning</a:t>
            </a:r>
            <a:endParaRPr b="1" sz="1600"/>
          </a:p>
          <a:p>
            <a:pPr indent="-330200" lvl="1" marL="914400" rtl="0" algn="just">
              <a:lnSpc>
                <a:spcPct val="115000"/>
              </a:lnSpc>
              <a:spcBef>
                <a:spcPts val="0"/>
              </a:spcBef>
              <a:spcAft>
                <a:spcPts val="0"/>
              </a:spcAft>
              <a:buSzPts val="1600"/>
              <a:buChar char="○"/>
            </a:pPr>
            <a:r>
              <a:rPr lang="en" sz="1600"/>
              <a:t>Epochs: (10, 20, </a:t>
            </a:r>
            <a:r>
              <a:rPr lang="en" sz="1600">
                <a:solidFill>
                  <a:srgbClr val="FF0000"/>
                </a:solidFill>
              </a:rPr>
              <a:t>50</a:t>
            </a:r>
            <a:r>
              <a:rPr lang="en" sz="1600"/>
              <a:t>)</a:t>
            </a:r>
            <a:endParaRPr sz="1600"/>
          </a:p>
          <a:p>
            <a:pPr indent="-330200" lvl="1" marL="914400" rtl="0" algn="just">
              <a:lnSpc>
                <a:spcPct val="115000"/>
              </a:lnSpc>
              <a:spcBef>
                <a:spcPts val="0"/>
              </a:spcBef>
              <a:spcAft>
                <a:spcPts val="0"/>
              </a:spcAft>
              <a:buSzPts val="1600"/>
              <a:buChar char="○"/>
            </a:pPr>
            <a:r>
              <a:rPr lang="en" sz="1600"/>
              <a:t>Batch sizes: (8, 16, 32, </a:t>
            </a:r>
            <a:r>
              <a:rPr lang="en" sz="1600">
                <a:solidFill>
                  <a:srgbClr val="FF0000"/>
                </a:solidFill>
              </a:rPr>
              <a:t>64</a:t>
            </a:r>
            <a:r>
              <a:rPr lang="en" sz="1600"/>
              <a:t>)</a:t>
            </a:r>
            <a:endParaRPr sz="1600"/>
          </a:p>
          <a:p>
            <a:pPr indent="-330200" lvl="1" marL="914400" rtl="0" algn="just">
              <a:lnSpc>
                <a:spcPct val="115000"/>
              </a:lnSpc>
              <a:spcBef>
                <a:spcPts val="0"/>
              </a:spcBef>
              <a:spcAft>
                <a:spcPts val="0"/>
              </a:spcAft>
              <a:buSzPts val="1600"/>
              <a:buChar char="○"/>
            </a:pPr>
            <a:r>
              <a:rPr lang="en" sz="1600"/>
              <a:t>Learning rates (lr0): (0.001, 0.0003, </a:t>
            </a:r>
            <a:r>
              <a:rPr lang="en" sz="1600">
                <a:solidFill>
                  <a:srgbClr val="FF0000"/>
                </a:solidFill>
              </a:rPr>
              <a:t>0.0001</a:t>
            </a:r>
            <a:r>
              <a:rPr lang="en" sz="1600"/>
              <a:t>)</a:t>
            </a:r>
            <a:endParaRPr sz="1600"/>
          </a:p>
          <a:p>
            <a:pPr indent="-330200" lvl="1" marL="914400" rtl="0" algn="just">
              <a:lnSpc>
                <a:spcPct val="115000"/>
              </a:lnSpc>
              <a:spcBef>
                <a:spcPts val="0"/>
              </a:spcBef>
              <a:spcAft>
                <a:spcPts val="0"/>
              </a:spcAft>
              <a:buSzPts val="1600"/>
              <a:buChar char="○"/>
            </a:pPr>
            <a:r>
              <a:rPr lang="en" sz="1600"/>
              <a:t>Dropout: (</a:t>
            </a:r>
            <a:r>
              <a:rPr lang="en" sz="1600">
                <a:solidFill>
                  <a:srgbClr val="FF0000"/>
                </a:solidFill>
              </a:rPr>
              <a:t>0.15</a:t>
            </a:r>
            <a:r>
              <a:rPr lang="en" sz="1600"/>
              <a:t>, 0.25)</a:t>
            </a:r>
            <a:endParaRPr sz="1600"/>
          </a:p>
          <a:p>
            <a:pPr indent="0" lvl="0" marL="914400" rtl="0" algn="just">
              <a:lnSpc>
                <a:spcPct val="115000"/>
              </a:lnSpc>
              <a:spcBef>
                <a:spcPts val="0"/>
              </a:spcBef>
              <a:spcAft>
                <a:spcPts val="0"/>
              </a:spcAft>
              <a:buNone/>
            </a:pPr>
            <a:r>
              <a:t/>
            </a:r>
            <a:endParaRPr sz="1600"/>
          </a:p>
          <a:p>
            <a:pPr indent="-330200" lvl="0" marL="457200" rtl="0" algn="just">
              <a:lnSpc>
                <a:spcPct val="115000"/>
              </a:lnSpc>
              <a:spcBef>
                <a:spcPts val="0"/>
              </a:spcBef>
              <a:spcAft>
                <a:spcPts val="0"/>
              </a:spcAft>
              <a:buSzPts val="1600"/>
              <a:buChar char="●"/>
            </a:pPr>
            <a:r>
              <a:rPr lang="en" sz="1600"/>
              <a:t>Drop in class loss (from 3.058 to 0.5856)</a:t>
            </a:r>
            <a:endParaRPr sz="1600"/>
          </a:p>
          <a:p>
            <a:pPr indent="-330200" lvl="0" marL="457200" rtl="0" algn="just">
              <a:lnSpc>
                <a:spcPct val="115000"/>
              </a:lnSpc>
              <a:spcBef>
                <a:spcPts val="0"/>
              </a:spcBef>
              <a:spcAft>
                <a:spcPts val="0"/>
              </a:spcAft>
              <a:buSzPts val="1600"/>
              <a:buChar char="●"/>
            </a:pPr>
            <a:r>
              <a:rPr lang="en" sz="1600"/>
              <a:t>Training time of 0.5 to 1 hours on GPU</a:t>
            </a:r>
            <a:endParaRPr sz="1600"/>
          </a:p>
          <a:p>
            <a:pPr indent="0" lvl="0" marL="0" rtl="0" algn="just">
              <a:lnSpc>
                <a:spcPct val="115000"/>
              </a:lnSpc>
              <a:spcBef>
                <a:spcPts val="0"/>
              </a:spcBef>
              <a:spcAft>
                <a:spcPts val="0"/>
              </a:spcAft>
              <a:buNone/>
            </a:pPr>
            <a:r>
              <a:t/>
            </a:r>
            <a:endParaRPr sz="1600"/>
          </a:p>
          <a:p>
            <a:pPr indent="0" lvl="0" marL="457200" rtl="0" algn="just">
              <a:lnSpc>
                <a:spcPct val="115000"/>
              </a:lnSpc>
              <a:spcBef>
                <a:spcPts val="0"/>
              </a:spcBef>
              <a:spcAft>
                <a:spcPts val="0"/>
              </a:spcAft>
              <a:buNone/>
            </a:pPr>
            <a:r>
              <a:t/>
            </a:r>
            <a:endParaRPr sz="1600"/>
          </a:p>
        </p:txBody>
      </p:sp>
      <p:pic>
        <p:nvPicPr>
          <p:cNvPr id="2666" name="Google Shape;2666;p43"/>
          <p:cNvPicPr preferRelativeResize="0"/>
          <p:nvPr/>
        </p:nvPicPr>
        <p:blipFill>
          <a:blip r:embed="rId3">
            <a:alphaModFix/>
          </a:blip>
          <a:stretch>
            <a:fillRect/>
          </a:stretch>
        </p:blipFill>
        <p:spPr>
          <a:xfrm>
            <a:off x="4599289" y="1156025"/>
            <a:ext cx="4506186" cy="26790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44"/>
          <p:cNvSpPr txBox="1"/>
          <p:nvPr>
            <p:ph type="title"/>
          </p:nvPr>
        </p:nvSpPr>
        <p:spPr>
          <a:xfrm>
            <a:off x="720000" y="140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Findings: YOLOv8n </a:t>
            </a:r>
            <a:r>
              <a:rPr lang="en">
                <a:solidFill>
                  <a:schemeClr val="accent2"/>
                </a:solidFill>
              </a:rPr>
              <a:t>[Waste Detection]</a:t>
            </a:r>
            <a:endParaRPr>
              <a:solidFill>
                <a:schemeClr val="accent5"/>
              </a:solidFill>
            </a:endParaRPr>
          </a:p>
        </p:txBody>
      </p:sp>
      <p:sp>
        <p:nvSpPr>
          <p:cNvPr id="2672" name="Google Shape;2672;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73" name="Google Shape;2673;p44"/>
          <p:cNvSpPr txBox="1"/>
          <p:nvPr/>
        </p:nvSpPr>
        <p:spPr>
          <a:xfrm>
            <a:off x="1007175" y="930600"/>
            <a:ext cx="81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Golos Text"/>
              <a:ea typeface="Golos Text"/>
              <a:cs typeface="Golos Text"/>
              <a:sym typeface="Golos Text"/>
            </a:endParaRPr>
          </a:p>
        </p:txBody>
      </p:sp>
      <p:sp>
        <p:nvSpPr>
          <p:cNvPr id="2674" name="Google Shape;2674;p44"/>
          <p:cNvSpPr txBox="1"/>
          <p:nvPr/>
        </p:nvSpPr>
        <p:spPr>
          <a:xfrm>
            <a:off x="110600" y="791550"/>
            <a:ext cx="3892800" cy="21303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Char char="●"/>
            </a:pPr>
            <a:r>
              <a:rPr lang="en" sz="1600"/>
              <a:t>Performance:</a:t>
            </a:r>
            <a:endParaRPr sz="1600"/>
          </a:p>
          <a:p>
            <a:pPr indent="-330200" lvl="1" marL="914400" rtl="0" algn="just">
              <a:lnSpc>
                <a:spcPct val="115000"/>
              </a:lnSpc>
              <a:spcBef>
                <a:spcPts val="0"/>
              </a:spcBef>
              <a:spcAft>
                <a:spcPts val="0"/>
              </a:spcAft>
              <a:buSzPts val="1600"/>
              <a:buChar char="○"/>
            </a:pPr>
            <a:r>
              <a:rPr lang="en" sz="1600"/>
              <a:t>Overall Precision: </a:t>
            </a:r>
            <a:r>
              <a:rPr b="1" lang="en" sz="1600"/>
              <a:t>72.6%</a:t>
            </a:r>
            <a:endParaRPr b="1" sz="1600"/>
          </a:p>
          <a:p>
            <a:pPr indent="-330200" lvl="1" marL="914400" rtl="0" algn="just">
              <a:lnSpc>
                <a:spcPct val="115000"/>
              </a:lnSpc>
              <a:spcBef>
                <a:spcPts val="0"/>
              </a:spcBef>
              <a:spcAft>
                <a:spcPts val="0"/>
              </a:spcAft>
              <a:buSzPts val="1600"/>
              <a:buChar char="○"/>
            </a:pPr>
            <a:r>
              <a:rPr b="1" lang="en" sz="1600"/>
              <a:t>Best classes (mAP)</a:t>
            </a:r>
            <a:r>
              <a:rPr lang="en" sz="1600"/>
              <a:t>: </a:t>
            </a:r>
            <a:endParaRPr sz="1600"/>
          </a:p>
          <a:p>
            <a:pPr indent="-330200" lvl="2" marL="1371600" rtl="0" algn="just">
              <a:lnSpc>
                <a:spcPct val="115000"/>
              </a:lnSpc>
              <a:spcBef>
                <a:spcPts val="0"/>
              </a:spcBef>
              <a:spcAft>
                <a:spcPts val="0"/>
              </a:spcAft>
              <a:buSzPts val="1600"/>
              <a:buChar char="■"/>
            </a:pPr>
            <a:r>
              <a:rPr lang="en" sz="1600"/>
              <a:t>Carton, Paper, Cardboard Plastic, Can, Tin, General</a:t>
            </a:r>
            <a:endParaRPr sz="1600"/>
          </a:p>
          <a:p>
            <a:pPr indent="-330200" lvl="0" marL="457200" rtl="0" algn="just">
              <a:lnSpc>
                <a:spcPct val="115000"/>
              </a:lnSpc>
              <a:spcBef>
                <a:spcPts val="0"/>
              </a:spcBef>
              <a:spcAft>
                <a:spcPts val="0"/>
              </a:spcAft>
              <a:buSzPts val="1600"/>
              <a:buChar char="●"/>
            </a:pPr>
            <a:r>
              <a:rPr lang="en" sz="1600"/>
              <a:t>Inferencing:</a:t>
            </a:r>
            <a:endParaRPr sz="1600"/>
          </a:p>
          <a:p>
            <a:pPr indent="0" lvl="0" marL="0" rtl="0" algn="just">
              <a:lnSpc>
                <a:spcPct val="115000"/>
              </a:lnSpc>
              <a:spcBef>
                <a:spcPts val="0"/>
              </a:spcBef>
              <a:spcAft>
                <a:spcPts val="0"/>
              </a:spcAft>
              <a:buNone/>
            </a:pPr>
            <a:r>
              <a:t/>
            </a:r>
            <a:endParaRPr sz="1600"/>
          </a:p>
        </p:txBody>
      </p:sp>
      <p:pic>
        <p:nvPicPr>
          <p:cNvPr id="2675" name="Google Shape;2675;p44"/>
          <p:cNvPicPr preferRelativeResize="0"/>
          <p:nvPr/>
        </p:nvPicPr>
        <p:blipFill>
          <a:blip r:embed="rId3">
            <a:alphaModFix/>
          </a:blip>
          <a:stretch>
            <a:fillRect/>
          </a:stretch>
        </p:blipFill>
        <p:spPr>
          <a:xfrm>
            <a:off x="5360950" y="3002650"/>
            <a:ext cx="1686500" cy="1686500"/>
          </a:xfrm>
          <a:prstGeom prst="rect">
            <a:avLst/>
          </a:prstGeom>
          <a:noFill/>
          <a:ln>
            <a:noFill/>
          </a:ln>
        </p:spPr>
      </p:pic>
      <p:pic>
        <p:nvPicPr>
          <p:cNvPr id="2676" name="Google Shape;2676;p44"/>
          <p:cNvPicPr preferRelativeResize="0"/>
          <p:nvPr/>
        </p:nvPicPr>
        <p:blipFill>
          <a:blip r:embed="rId4">
            <a:alphaModFix/>
          </a:blip>
          <a:stretch>
            <a:fillRect/>
          </a:stretch>
        </p:blipFill>
        <p:spPr>
          <a:xfrm>
            <a:off x="2032000" y="2998050"/>
            <a:ext cx="1686499" cy="1695700"/>
          </a:xfrm>
          <a:prstGeom prst="rect">
            <a:avLst/>
          </a:prstGeom>
          <a:noFill/>
          <a:ln>
            <a:noFill/>
          </a:ln>
        </p:spPr>
      </p:pic>
      <p:pic>
        <p:nvPicPr>
          <p:cNvPr id="2677" name="Google Shape;2677;p44"/>
          <p:cNvPicPr preferRelativeResize="0"/>
          <p:nvPr/>
        </p:nvPicPr>
        <p:blipFill>
          <a:blip r:embed="rId5">
            <a:alphaModFix/>
          </a:blip>
          <a:stretch>
            <a:fillRect/>
          </a:stretch>
        </p:blipFill>
        <p:spPr>
          <a:xfrm>
            <a:off x="4295466" y="867750"/>
            <a:ext cx="4555483" cy="1722525"/>
          </a:xfrm>
          <a:prstGeom prst="rect">
            <a:avLst/>
          </a:prstGeom>
          <a:noFill/>
          <a:ln cap="flat" cmpd="sng" w="9525">
            <a:solidFill>
              <a:schemeClr val="dk1"/>
            </a:solidFill>
            <a:prstDash val="solid"/>
            <a:round/>
            <a:headEnd len="sm" w="sm" type="none"/>
            <a:tailEnd len="sm" w="sm" type="none"/>
          </a:ln>
        </p:spPr>
      </p:pic>
      <p:sp>
        <p:nvSpPr>
          <p:cNvPr id="2678" name="Google Shape;2678;p44"/>
          <p:cNvSpPr txBox="1"/>
          <p:nvPr/>
        </p:nvSpPr>
        <p:spPr>
          <a:xfrm>
            <a:off x="1651000" y="2590275"/>
            <a:ext cx="2559600" cy="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Golos Text"/>
                <a:ea typeface="Golos Text"/>
                <a:cs typeface="Golos Text"/>
                <a:sym typeface="Golos Text"/>
              </a:rPr>
              <a:t>Base Model: </a:t>
            </a:r>
            <a:r>
              <a:rPr b="1" lang="en">
                <a:solidFill>
                  <a:srgbClr val="FF0000"/>
                </a:solidFill>
                <a:latin typeface="Golos Text"/>
                <a:ea typeface="Golos Text"/>
                <a:cs typeface="Golos Text"/>
                <a:sym typeface="Golos Text"/>
              </a:rPr>
              <a:t>65%, orange</a:t>
            </a:r>
            <a:endParaRPr b="1">
              <a:solidFill>
                <a:srgbClr val="FF0000"/>
              </a:solidFill>
              <a:latin typeface="Golos Text"/>
              <a:ea typeface="Golos Text"/>
              <a:cs typeface="Golos Text"/>
              <a:sym typeface="Golos Text"/>
            </a:endParaRPr>
          </a:p>
        </p:txBody>
      </p:sp>
      <p:sp>
        <p:nvSpPr>
          <p:cNvPr id="2679" name="Google Shape;2679;p44"/>
          <p:cNvSpPr txBox="1"/>
          <p:nvPr/>
        </p:nvSpPr>
        <p:spPr>
          <a:xfrm>
            <a:off x="4441375" y="2627250"/>
            <a:ext cx="4224900" cy="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Golos Text"/>
                <a:ea typeface="Golos Text"/>
                <a:cs typeface="Golos Text"/>
                <a:sym typeface="Golos Text"/>
              </a:rPr>
              <a:t>Fine Tuned</a:t>
            </a:r>
            <a:r>
              <a:rPr b="1" lang="en">
                <a:solidFill>
                  <a:schemeClr val="dk1"/>
                </a:solidFill>
                <a:latin typeface="Golos Text"/>
                <a:ea typeface="Golos Text"/>
                <a:cs typeface="Golos Text"/>
                <a:sym typeface="Golos Text"/>
              </a:rPr>
              <a:t> Model: </a:t>
            </a:r>
            <a:r>
              <a:rPr b="1" lang="en">
                <a:solidFill>
                  <a:srgbClr val="FF0000"/>
                </a:solidFill>
                <a:latin typeface="Golos Text"/>
                <a:ea typeface="Golos Text"/>
                <a:cs typeface="Golos Text"/>
                <a:sym typeface="Golos Text"/>
              </a:rPr>
              <a:t>78% - 87%, organics</a:t>
            </a:r>
            <a:endParaRPr b="1">
              <a:solidFill>
                <a:srgbClr val="FF0000"/>
              </a:solidFill>
              <a:latin typeface="Golos Text"/>
              <a:ea typeface="Golos Text"/>
              <a:cs typeface="Golos Text"/>
              <a:sym typeface="Golos Tex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3" name="Shape 2683"/>
        <p:cNvGrpSpPr/>
        <p:nvPr/>
      </p:nvGrpSpPr>
      <p:grpSpPr>
        <a:xfrm>
          <a:off x="0" y="0"/>
          <a:ext cx="0" cy="0"/>
          <a:chOff x="0" y="0"/>
          <a:chExt cx="0" cy="0"/>
        </a:xfrm>
      </p:grpSpPr>
      <p:sp>
        <p:nvSpPr>
          <p:cNvPr id="2684" name="Google Shape;2684;p45"/>
          <p:cNvSpPr txBox="1"/>
          <p:nvPr>
            <p:ph type="title"/>
          </p:nvPr>
        </p:nvSpPr>
        <p:spPr>
          <a:xfrm>
            <a:off x="720000"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RAG</a:t>
            </a:r>
            <a:r>
              <a:rPr lang="en"/>
              <a:t>: Gemini from Google </a:t>
            </a:r>
            <a:r>
              <a:rPr lang="en">
                <a:solidFill>
                  <a:schemeClr val="accent2"/>
                </a:solidFill>
              </a:rPr>
              <a:t>[Chatbot]</a:t>
            </a:r>
            <a:endParaRPr/>
          </a:p>
        </p:txBody>
      </p:sp>
      <p:sp>
        <p:nvSpPr>
          <p:cNvPr id="2685" name="Google Shape;268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86" name="Google Shape;2686;p45"/>
          <p:cNvSpPr txBox="1"/>
          <p:nvPr/>
        </p:nvSpPr>
        <p:spPr>
          <a:xfrm>
            <a:off x="415200" y="893375"/>
            <a:ext cx="8275500" cy="18471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Char char="●"/>
            </a:pPr>
            <a:r>
              <a:rPr lang="en" sz="1600"/>
              <a:t>Our </a:t>
            </a:r>
            <a:r>
              <a:rPr lang="en" sz="1600"/>
              <a:t>source</a:t>
            </a:r>
            <a:r>
              <a:rPr lang="en" sz="1600"/>
              <a:t> documents for the RAG Chain was directly scraped from the City of Toronto website, and stored in a chromadb vectorstore using Google’s GenAI embeddings</a:t>
            </a:r>
            <a:endParaRPr sz="1600"/>
          </a:p>
          <a:p>
            <a:pPr indent="-330200" lvl="0" marL="457200" rtl="0" algn="just">
              <a:lnSpc>
                <a:spcPct val="115000"/>
              </a:lnSpc>
              <a:spcBef>
                <a:spcPts val="0"/>
              </a:spcBef>
              <a:spcAft>
                <a:spcPts val="0"/>
              </a:spcAft>
              <a:buSzPts val="1600"/>
              <a:buChar char="●"/>
            </a:pPr>
            <a:r>
              <a:rPr lang="en" sz="1600"/>
              <a:t>Turned the vectorstore to a retriever and use the retriever in the RAG Chain</a:t>
            </a:r>
            <a:endParaRPr sz="1600"/>
          </a:p>
          <a:p>
            <a:pPr indent="-330200" lvl="0" marL="457200" rtl="0" algn="just">
              <a:lnSpc>
                <a:spcPct val="115000"/>
              </a:lnSpc>
              <a:spcBef>
                <a:spcPts val="0"/>
              </a:spcBef>
              <a:spcAft>
                <a:spcPts val="0"/>
              </a:spcAft>
              <a:buSzPts val="1600"/>
              <a:buChar char="●"/>
            </a:pPr>
            <a:r>
              <a:rPr lang="en" sz="1600"/>
              <a:t>Created a custom RAG prompt to add additional context the chatbot may not know, and isn’t part of the documents.</a:t>
            </a:r>
            <a:endParaRPr sz="1600"/>
          </a:p>
        </p:txBody>
      </p:sp>
      <p:pic>
        <p:nvPicPr>
          <p:cNvPr id="2687" name="Google Shape;2687;p45"/>
          <p:cNvPicPr preferRelativeResize="0"/>
          <p:nvPr/>
        </p:nvPicPr>
        <p:blipFill>
          <a:blip r:embed="rId3">
            <a:alphaModFix/>
          </a:blip>
          <a:stretch>
            <a:fillRect/>
          </a:stretch>
        </p:blipFill>
        <p:spPr>
          <a:xfrm>
            <a:off x="585050" y="2956425"/>
            <a:ext cx="3557569" cy="1793424"/>
          </a:xfrm>
          <a:prstGeom prst="rect">
            <a:avLst/>
          </a:prstGeom>
          <a:noFill/>
          <a:ln>
            <a:noFill/>
          </a:ln>
        </p:spPr>
      </p:pic>
      <p:sp>
        <p:nvSpPr>
          <p:cNvPr id="2688" name="Google Shape;2688;p45"/>
          <p:cNvSpPr txBox="1"/>
          <p:nvPr/>
        </p:nvSpPr>
        <p:spPr>
          <a:xfrm>
            <a:off x="1519625" y="4762500"/>
            <a:ext cx="127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Golos Text"/>
                <a:ea typeface="Golos Text"/>
                <a:cs typeface="Golos Text"/>
                <a:sym typeface="Golos Text"/>
              </a:rPr>
              <a:t>Indexing</a:t>
            </a:r>
            <a:endParaRPr b="1">
              <a:solidFill>
                <a:schemeClr val="dk1"/>
              </a:solidFill>
              <a:latin typeface="Golos Text"/>
              <a:ea typeface="Golos Text"/>
              <a:cs typeface="Golos Text"/>
              <a:sym typeface="Golos Text"/>
            </a:endParaRPr>
          </a:p>
        </p:txBody>
      </p:sp>
      <p:pic>
        <p:nvPicPr>
          <p:cNvPr id="2689" name="Google Shape;2689;p45"/>
          <p:cNvPicPr preferRelativeResize="0"/>
          <p:nvPr/>
        </p:nvPicPr>
        <p:blipFill>
          <a:blip r:embed="rId4">
            <a:alphaModFix/>
          </a:blip>
          <a:stretch>
            <a:fillRect/>
          </a:stretch>
        </p:blipFill>
        <p:spPr>
          <a:xfrm>
            <a:off x="4759469" y="2956425"/>
            <a:ext cx="3797304" cy="1793425"/>
          </a:xfrm>
          <a:prstGeom prst="rect">
            <a:avLst/>
          </a:prstGeom>
          <a:noFill/>
          <a:ln>
            <a:noFill/>
          </a:ln>
        </p:spPr>
      </p:pic>
      <p:sp>
        <p:nvSpPr>
          <p:cNvPr id="2690" name="Google Shape;2690;p45"/>
          <p:cNvSpPr txBox="1"/>
          <p:nvPr/>
        </p:nvSpPr>
        <p:spPr>
          <a:xfrm>
            <a:off x="5171175" y="4762500"/>
            <a:ext cx="297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Golos Text"/>
                <a:ea typeface="Golos Text"/>
                <a:cs typeface="Golos Text"/>
                <a:sym typeface="Golos Text"/>
              </a:rPr>
              <a:t>Retrieval and Generation</a:t>
            </a:r>
            <a:endParaRPr b="1">
              <a:solidFill>
                <a:schemeClr val="dk1"/>
              </a:solidFill>
              <a:latin typeface="Golos Text"/>
              <a:ea typeface="Golos Text"/>
              <a:cs typeface="Golos Text"/>
              <a:sym typeface="Golos Tex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4" name="Shape 2694"/>
        <p:cNvGrpSpPr/>
        <p:nvPr/>
      </p:nvGrpSpPr>
      <p:grpSpPr>
        <a:xfrm>
          <a:off x="0" y="0"/>
          <a:ext cx="0" cy="0"/>
          <a:chOff x="0" y="0"/>
          <a:chExt cx="0" cy="0"/>
        </a:xfrm>
      </p:grpSpPr>
      <p:sp>
        <p:nvSpPr>
          <p:cNvPr id="2695" name="Google Shape;2695;p46"/>
          <p:cNvSpPr txBox="1"/>
          <p:nvPr>
            <p:ph type="title"/>
          </p:nvPr>
        </p:nvSpPr>
        <p:spPr>
          <a:xfrm>
            <a:off x="720000"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Findings: Gemini from Google </a:t>
            </a:r>
            <a:r>
              <a:rPr lang="en">
                <a:solidFill>
                  <a:schemeClr val="accent2"/>
                </a:solidFill>
              </a:rPr>
              <a:t>[Chatbot]</a:t>
            </a:r>
            <a:endParaRPr>
              <a:solidFill>
                <a:schemeClr val="accent2"/>
              </a:solidFill>
            </a:endParaRPr>
          </a:p>
        </p:txBody>
      </p:sp>
      <p:sp>
        <p:nvSpPr>
          <p:cNvPr id="2696" name="Google Shape;2696;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7" name="Google Shape;2697;p46"/>
          <p:cNvPicPr preferRelativeResize="0"/>
          <p:nvPr/>
        </p:nvPicPr>
        <p:blipFill rotWithShape="1">
          <a:blip r:embed="rId3">
            <a:alphaModFix/>
          </a:blip>
          <a:srcRect b="8045" l="0" r="0" t="0"/>
          <a:stretch/>
        </p:blipFill>
        <p:spPr>
          <a:xfrm>
            <a:off x="152400" y="1185950"/>
            <a:ext cx="8839200" cy="345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1" name="Shape 2701"/>
        <p:cNvGrpSpPr/>
        <p:nvPr/>
      </p:nvGrpSpPr>
      <p:grpSpPr>
        <a:xfrm>
          <a:off x="0" y="0"/>
          <a:ext cx="0" cy="0"/>
          <a:chOff x="0" y="0"/>
          <a:chExt cx="0" cy="0"/>
        </a:xfrm>
      </p:grpSpPr>
      <p:sp>
        <p:nvSpPr>
          <p:cNvPr id="2702" name="Google Shape;2702;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a:t>
            </a:r>
            <a:r>
              <a:rPr lang="en"/>
              <a:t>Improvements</a:t>
            </a:r>
            <a:r>
              <a:rPr lang="en"/>
              <a:t>: </a:t>
            </a:r>
            <a:r>
              <a:rPr lang="en"/>
              <a:t>Gemini from Google </a:t>
            </a:r>
            <a:r>
              <a:rPr lang="en">
                <a:solidFill>
                  <a:schemeClr val="accent2"/>
                </a:solidFill>
              </a:rPr>
              <a:t>[Chatbot]</a:t>
            </a:r>
            <a:endParaRPr/>
          </a:p>
        </p:txBody>
      </p:sp>
      <p:sp>
        <p:nvSpPr>
          <p:cNvPr id="2703" name="Google Shape;2703;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04" name="Google Shape;2704;p47"/>
          <p:cNvSpPr txBox="1"/>
          <p:nvPr/>
        </p:nvSpPr>
        <p:spPr>
          <a:xfrm>
            <a:off x="720000" y="1768550"/>
            <a:ext cx="8275500" cy="15639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Char char="●"/>
            </a:pPr>
            <a:r>
              <a:rPr lang="en" sz="1600"/>
              <a:t>Ensure consistent answers</a:t>
            </a:r>
            <a:endParaRPr sz="1600"/>
          </a:p>
          <a:p>
            <a:pPr indent="-330200" lvl="1" marL="914400" rtl="0" algn="just">
              <a:lnSpc>
                <a:spcPct val="115000"/>
              </a:lnSpc>
              <a:spcBef>
                <a:spcPts val="0"/>
              </a:spcBef>
              <a:spcAft>
                <a:spcPts val="0"/>
              </a:spcAft>
              <a:buSzPts val="1600"/>
              <a:buChar char="○"/>
            </a:pPr>
            <a:r>
              <a:rPr lang="en" sz="1600"/>
              <a:t>Maybe due to the </a:t>
            </a:r>
            <a:r>
              <a:rPr lang="en" sz="1600"/>
              <a:t>inconsistent</a:t>
            </a:r>
            <a:r>
              <a:rPr lang="en" sz="1600"/>
              <a:t> formatting from scraping text data off the website</a:t>
            </a:r>
            <a:endParaRPr sz="1600"/>
          </a:p>
          <a:p>
            <a:pPr indent="-330200" lvl="0" marL="457200" rtl="0" algn="just">
              <a:lnSpc>
                <a:spcPct val="115000"/>
              </a:lnSpc>
              <a:spcBef>
                <a:spcPts val="0"/>
              </a:spcBef>
              <a:spcAft>
                <a:spcPts val="0"/>
              </a:spcAft>
              <a:buSzPts val="1600"/>
              <a:buChar char="●"/>
            </a:pPr>
            <a:r>
              <a:rPr lang="en" sz="1600"/>
              <a:t>Reformat the documents by collecting data as a pdf instead of webpage, and allowing the use of images information</a:t>
            </a:r>
            <a:endParaRPr sz="1600"/>
          </a:p>
          <a:p>
            <a:pPr indent="-330200" lvl="0" marL="457200" rtl="0" algn="just">
              <a:lnSpc>
                <a:spcPct val="115000"/>
              </a:lnSpc>
              <a:spcBef>
                <a:spcPts val="0"/>
              </a:spcBef>
              <a:spcAft>
                <a:spcPts val="0"/>
              </a:spcAft>
              <a:buSzPts val="1600"/>
              <a:buChar char="●"/>
            </a:pPr>
            <a:r>
              <a:rPr lang="en" sz="1600"/>
              <a:t>Use newer LLM models that have better performance</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8" name="Shape 2708"/>
        <p:cNvGrpSpPr/>
        <p:nvPr/>
      </p:nvGrpSpPr>
      <p:grpSpPr>
        <a:xfrm>
          <a:off x="0" y="0"/>
          <a:ext cx="0" cy="0"/>
          <a:chOff x="0" y="0"/>
          <a:chExt cx="0" cy="0"/>
        </a:xfrm>
      </p:grpSpPr>
      <p:sp>
        <p:nvSpPr>
          <p:cNvPr id="2709" name="Google Shape;2709;p48"/>
          <p:cNvSpPr txBox="1"/>
          <p:nvPr>
            <p:ph type="title"/>
          </p:nvPr>
        </p:nvSpPr>
        <p:spPr>
          <a:xfrm>
            <a:off x="720000"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a:t>
            </a:r>
            <a:endParaRPr/>
          </a:p>
        </p:txBody>
      </p:sp>
      <p:grpSp>
        <p:nvGrpSpPr>
          <p:cNvPr id="2710" name="Google Shape;2710;p48"/>
          <p:cNvGrpSpPr/>
          <p:nvPr/>
        </p:nvGrpSpPr>
        <p:grpSpPr>
          <a:xfrm>
            <a:off x="7986160" y="4028438"/>
            <a:ext cx="776895" cy="757774"/>
            <a:chOff x="2271275" y="3227731"/>
            <a:chExt cx="1322600" cy="1045494"/>
          </a:xfrm>
        </p:grpSpPr>
        <p:sp>
          <p:nvSpPr>
            <p:cNvPr id="2711" name="Google Shape;2711;p48"/>
            <p:cNvSpPr/>
            <p:nvPr/>
          </p:nvSpPr>
          <p:spPr>
            <a:xfrm>
              <a:off x="2344150" y="3243200"/>
              <a:ext cx="1176300" cy="1005375"/>
            </a:xfrm>
            <a:custGeom>
              <a:rect b="b" l="l" r="r" t="t"/>
              <a:pathLst>
                <a:path extrusionOk="0" h="40215" w="47052">
                  <a:moveTo>
                    <a:pt x="2762" y="0"/>
                  </a:moveTo>
                  <a:lnTo>
                    <a:pt x="0" y="40214"/>
                  </a:lnTo>
                  <a:lnTo>
                    <a:pt x="47052" y="40214"/>
                  </a:lnTo>
                  <a:lnTo>
                    <a:pt x="43304" y="132"/>
                  </a:lnTo>
                  <a:lnTo>
                    <a:pt x="27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48"/>
            <p:cNvSpPr/>
            <p:nvPr/>
          </p:nvSpPr>
          <p:spPr>
            <a:xfrm>
              <a:off x="3257268" y="3235650"/>
              <a:ext cx="219044" cy="234397"/>
            </a:xfrm>
            <a:custGeom>
              <a:rect b="b" l="l" r="r" t="t"/>
              <a:pathLst>
                <a:path extrusionOk="0" h="12580" w="11756">
                  <a:moveTo>
                    <a:pt x="976" y="0"/>
                  </a:moveTo>
                  <a:cubicBezTo>
                    <a:pt x="482" y="0"/>
                    <a:pt x="0" y="312"/>
                    <a:pt x="22" y="937"/>
                  </a:cubicBezTo>
                  <a:cubicBezTo>
                    <a:pt x="132" y="3676"/>
                    <a:pt x="1907" y="6197"/>
                    <a:pt x="3748" y="8147"/>
                  </a:cubicBezTo>
                  <a:cubicBezTo>
                    <a:pt x="5567" y="10076"/>
                    <a:pt x="7780" y="11522"/>
                    <a:pt x="10213" y="12508"/>
                  </a:cubicBezTo>
                  <a:cubicBezTo>
                    <a:pt x="10340" y="12558"/>
                    <a:pt x="10459" y="12580"/>
                    <a:pt x="10569" y="12580"/>
                  </a:cubicBezTo>
                  <a:cubicBezTo>
                    <a:pt x="11481" y="12580"/>
                    <a:pt x="11756" y="11034"/>
                    <a:pt x="10739" y="10623"/>
                  </a:cubicBezTo>
                  <a:cubicBezTo>
                    <a:pt x="8701" y="9791"/>
                    <a:pt x="6882" y="8520"/>
                    <a:pt x="5348" y="6964"/>
                  </a:cubicBezTo>
                  <a:cubicBezTo>
                    <a:pt x="3814" y="5408"/>
                    <a:pt x="2082" y="3194"/>
                    <a:pt x="1995" y="937"/>
                  </a:cubicBezTo>
                  <a:cubicBezTo>
                    <a:pt x="1973" y="312"/>
                    <a:pt x="1469" y="0"/>
                    <a:pt x="976"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48"/>
            <p:cNvSpPr/>
            <p:nvPr/>
          </p:nvSpPr>
          <p:spPr>
            <a:xfrm>
              <a:off x="3151925" y="3227731"/>
              <a:ext cx="311051" cy="333261"/>
            </a:xfrm>
            <a:custGeom>
              <a:rect b="b" l="l" r="r" t="t"/>
              <a:pathLst>
                <a:path extrusionOk="0" h="17886" w="16694">
                  <a:moveTo>
                    <a:pt x="1364" y="0"/>
                  </a:moveTo>
                  <a:cubicBezTo>
                    <a:pt x="670" y="0"/>
                    <a:pt x="0" y="444"/>
                    <a:pt x="44" y="1340"/>
                  </a:cubicBezTo>
                  <a:cubicBezTo>
                    <a:pt x="198" y="5241"/>
                    <a:pt x="2718" y="8813"/>
                    <a:pt x="5326" y="11596"/>
                  </a:cubicBezTo>
                  <a:cubicBezTo>
                    <a:pt x="7890" y="14336"/>
                    <a:pt x="11045" y="16374"/>
                    <a:pt x="14508" y="17776"/>
                  </a:cubicBezTo>
                  <a:cubicBezTo>
                    <a:pt x="14690" y="17851"/>
                    <a:pt x="14860" y="17885"/>
                    <a:pt x="15017" y="17885"/>
                  </a:cubicBezTo>
                  <a:cubicBezTo>
                    <a:pt x="16283" y="17885"/>
                    <a:pt x="16693" y="15688"/>
                    <a:pt x="15231" y="15103"/>
                  </a:cubicBezTo>
                  <a:cubicBezTo>
                    <a:pt x="12360" y="13919"/>
                    <a:pt x="9752" y="12144"/>
                    <a:pt x="7605" y="9909"/>
                  </a:cubicBezTo>
                  <a:cubicBezTo>
                    <a:pt x="5435" y="7695"/>
                    <a:pt x="2959" y="4540"/>
                    <a:pt x="2827" y="1340"/>
                  </a:cubicBezTo>
                  <a:cubicBezTo>
                    <a:pt x="2783" y="450"/>
                    <a:pt x="2061" y="0"/>
                    <a:pt x="1364"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48"/>
            <p:cNvSpPr/>
            <p:nvPr/>
          </p:nvSpPr>
          <p:spPr>
            <a:xfrm>
              <a:off x="2385225" y="3305544"/>
              <a:ext cx="135360" cy="232223"/>
            </a:xfrm>
            <a:custGeom>
              <a:rect b="b" l="l" r="r" t="t"/>
              <a:pathLst>
                <a:path extrusionOk="0" h="14749" w="8597">
                  <a:moveTo>
                    <a:pt x="7737" y="0"/>
                  </a:moveTo>
                  <a:cubicBezTo>
                    <a:pt x="7208" y="0"/>
                    <a:pt x="6625" y="387"/>
                    <a:pt x="6625" y="1082"/>
                  </a:cubicBezTo>
                  <a:cubicBezTo>
                    <a:pt x="6625" y="3274"/>
                    <a:pt x="6186" y="5422"/>
                    <a:pt x="5310" y="7438"/>
                  </a:cubicBezTo>
                  <a:cubicBezTo>
                    <a:pt x="4433" y="9432"/>
                    <a:pt x="3074" y="11865"/>
                    <a:pt x="1014" y="12829"/>
                  </a:cubicBezTo>
                  <a:cubicBezTo>
                    <a:pt x="1" y="13288"/>
                    <a:pt x="439" y="14749"/>
                    <a:pt x="1339" y="14749"/>
                  </a:cubicBezTo>
                  <a:cubicBezTo>
                    <a:pt x="1471" y="14749"/>
                    <a:pt x="1612" y="14718"/>
                    <a:pt x="1760" y="14648"/>
                  </a:cubicBezTo>
                  <a:cubicBezTo>
                    <a:pt x="4236" y="13508"/>
                    <a:pt x="5923" y="10922"/>
                    <a:pt x="7019" y="8468"/>
                  </a:cubicBezTo>
                  <a:cubicBezTo>
                    <a:pt x="8115" y="6057"/>
                    <a:pt x="8597" y="3493"/>
                    <a:pt x="8575" y="841"/>
                  </a:cubicBezTo>
                  <a:cubicBezTo>
                    <a:pt x="8575" y="266"/>
                    <a:pt x="8175" y="0"/>
                    <a:pt x="7737"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48"/>
            <p:cNvSpPr/>
            <p:nvPr/>
          </p:nvSpPr>
          <p:spPr>
            <a:xfrm>
              <a:off x="2406875" y="3347500"/>
              <a:ext cx="191500" cy="329475"/>
            </a:xfrm>
            <a:custGeom>
              <a:rect b="b" l="l" r="r" t="t"/>
              <a:pathLst>
                <a:path extrusionOk="0" h="13179" w="7660">
                  <a:moveTo>
                    <a:pt x="6867" y="0"/>
                  </a:moveTo>
                  <a:cubicBezTo>
                    <a:pt x="6390" y="0"/>
                    <a:pt x="5863" y="343"/>
                    <a:pt x="5863" y="956"/>
                  </a:cubicBezTo>
                  <a:cubicBezTo>
                    <a:pt x="5863" y="2907"/>
                    <a:pt x="5468" y="4835"/>
                    <a:pt x="4701" y="6654"/>
                  </a:cubicBezTo>
                  <a:cubicBezTo>
                    <a:pt x="3934" y="8429"/>
                    <a:pt x="2685" y="10621"/>
                    <a:pt x="866" y="11475"/>
                  </a:cubicBezTo>
                  <a:cubicBezTo>
                    <a:pt x="1" y="11879"/>
                    <a:pt x="401" y="13179"/>
                    <a:pt x="1194" y="13179"/>
                  </a:cubicBezTo>
                  <a:cubicBezTo>
                    <a:pt x="1305" y="13179"/>
                    <a:pt x="1422" y="13153"/>
                    <a:pt x="1546" y="13097"/>
                  </a:cubicBezTo>
                  <a:cubicBezTo>
                    <a:pt x="3759" y="12045"/>
                    <a:pt x="5249" y="9722"/>
                    <a:pt x="6235" y="7553"/>
                  </a:cubicBezTo>
                  <a:cubicBezTo>
                    <a:pt x="7178" y="5427"/>
                    <a:pt x="7660" y="3082"/>
                    <a:pt x="7616" y="737"/>
                  </a:cubicBezTo>
                  <a:cubicBezTo>
                    <a:pt x="7616" y="233"/>
                    <a:pt x="7259" y="0"/>
                    <a:pt x="6867"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48"/>
            <p:cNvSpPr/>
            <p:nvPr/>
          </p:nvSpPr>
          <p:spPr>
            <a:xfrm>
              <a:off x="2984200" y="3754175"/>
              <a:ext cx="405975" cy="494738"/>
            </a:xfrm>
            <a:custGeom>
              <a:rect b="b" l="l" r="r" t="t"/>
              <a:pathLst>
                <a:path extrusionOk="0" h="24905" w="16239">
                  <a:moveTo>
                    <a:pt x="14018" y="0"/>
                  </a:moveTo>
                  <a:cubicBezTo>
                    <a:pt x="13776" y="0"/>
                    <a:pt x="13512" y="56"/>
                    <a:pt x="13232" y="183"/>
                  </a:cubicBezTo>
                  <a:cubicBezTo>
                    <a:pt x="8695" y="2265"/>
                    <a:pt x="5518" y="6714"/>
                    <a:pt x="3370" y="10812"/>
                  </a:cubicBezTo>
                  <a:cubicBezTo>
                    <a:pt x="1266" y="14866"/>
                    <a:pt x="192" y="19227"/>
                    <a:pt x="39" y="23588"/>
                  </a:cubicBezTo>
                  <a:cubicBezTo>
                    <a:pt x="1" y="24497"/>
                    <a:pt x="651" y="24904"/>
                    <a:pt x="1401" y="24904"/>
                  </a:cubicBezTo>
                  <a:cubicBezTo>
                    <a:pt x="2371" y="24904"/>
                    <a:pt x="3508" y="24224"/>
                    <a:pt x="3545" y="23062"/>
                  </a:cubicBezTo>
                  <a:cubicBezTo>
                    <a:pt x="3677" y="19446"/>
                    <a:pt x="4641" y="15809"/>
                    <a:pt x="6329" y="12412"/>
                  </a:cubicBezTo>
                  <a:cubicBezTo>
                    <a:pt x="8038" y="9037"/>
                    <a:pt x="10690" y="4873"/>
                    <a:pt x="14437" y="3142"/>
                  </a:cubicBezTo>
                  <a:cubicBezTo>
                    <a:pt x="16239" y="2326"/>
                    <a:pt x="15578" y="0"/>
                    <a:pt x="14018"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48"/>
            <p:cNvSpPr/>
            <p:nvPr/>
          </p:nvSpPr>
          <p:spPr>
            <a:xfrm>
              <a:off x="3177775" y="3965350"/>
              <a:ext cx="213750" cy="275049"/>
            </a:xfrm>
            <a:custGeom>
              <a:rect b="b" l="l" r="r" t="t"/>
              <a:pathLst>
                <a:path extrusionOk="0" h="13096" w="8550">
                  <a:moveTo>
                    <a:pt x="7398" y="1"/>
                  </a:moveTo>
                  <a:cubicBezTo>
                    <a:pt x="7263" y="1"/>
                    <a:pt x="7115" y="33"/>
                    <a:pt x="6957" y="108"/>
                  </a:cubicBezTo>
                  <a:cubicBezTo>
                    <a:pt x="4568" y="1203"/>
                    <a:pt x="2903" y="3526"/>
                    <a:pt x="1763" y="5674"/>
                  </a:cubicBezTo>
                  <a:cubicBezTo>
                    <a:pt x="646" y="7822"/>
                    <a:pt x="98" y="10101"/>
                    <a:pt x="10" y="12402"/>
                  </a:cubicBezTo>
                  <a:cubicBezTo>
                    <a:pt x="0" y="12880"/>
                    <a:pt x="345" y="13095"/>
                    <a:pt x="739" y="13095"/>
                  </a:cubicBezTo>
                  <a:cubicBezTo>
                    <a:pt x="1248" y="13095"/>
                    <a:pt x="1839" y="12735"/>
                    <a:pt x="1851" y="12117"/>
                  </a:cubicBezTo>
                  <a:cubicBezTo>
                    <a:pt x="1939" y="10232"/>
                    <a:pt x="2421" y="8326"/>
                    <a:pt x="3341" y="6529"/>
                  </a:cubicBezTo>
                  <a:cubicBezTo>
                    <a:pt x="4218" y="4754"/>
                    <a:pt x="5598" y="2584"/>
                    <a:pt x="7571" y="1686"/>
                  </a:cubicBezTo>
                  <a:cubicBezTo>
                    <a:pt x="8550" y="1215"/>
                    <a:pt x="8219" y="1"/>
                    <a:pt x="7398"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48"/>
            <p:cNvSpPr/>
            <p:nvPr/>
          </p:nvSpPr>
          <p:spPr>
            <a:xfrm>
              <a:off x="2359525" y="3955700"/>
              <a:ext cx="221325" cy="271896"/>
            </a:xfrm>
            <a:custGeom>
              <a:rect b="b" l="l" r="r" t="t"/>
              <a:pathLst>
                <a:path extrusionOk="0" h="13143" w="8853">
                  <a:moveTo>
                    <a:pt x="1117" y="1"/>
                  </a:moveTo>
                  <a:cubicBezTo>
                    <a:pt x="404" y="1"/>
                    <a:pt x="1" y="1363"/>
                    <a:pt x="810" y="1852"/>
                  </a:cubicBezTo>
                  <a:cubicBezTo>
                    <a:pt x="2410" y="2861"/>
                    <a:pt x="3790" y="4285"/>
                    <a:pt x="4886" y="5972"/>
                  </a:cubicBezTo>
                  <a:cubicBezTo>
                    <a:pt x="5982" y="7638"/>
                    <a:pt x="7121" y="9939"/>
                    <a:pt x="6902" y="12109"/>
                  </a:cubicBezTo>
                  <a:cubicBezTo>
                    <a:pt x="6854" y="12771"/>
                    <a:pt x="7329" y="13142"/>
                    <a:pt x="7788" y="13142"/>
                  </a:cubicBezTo>
                  <a:cubicBezTo>
                    <a:pt x="8164" y="13142"/>
                    <a:pt x="8530" y="12893"/>
                    <a:pt x="8590" y="12350"/>
                  </a:cubicBezTo>
                  <a:cubicBezTo>
                    <a:pt x="8853" y="9720"/>
                    <a:pt x="7669" y="7112"/>
                    <a:pt x="6398" y="5052"/>
                  </a:cubicBezTo>
                  <a:cubicBezTo>
                    <a:pt x="5105" y="3014"/>
                    <a:pt x="3440" y="1370"/>
                    <a:pt x="1489" y="121"/>
                  </a:cubicBezTo>
                  <a:cubicBezTo>
                    <a:pt x="1359" y="38"/>
                    <a:pt x="1234" y="1"/>
                    <a:pt x="1117"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48"/>
            <p:cNvSpPr/>
            <p:nvPr/>
          </p:nvSpPr>
          <p:spPr>
            <a:xfrm>
              <a:off x="2439075" y="3829525"/>
              <a:ext cx="308875" cy="441644"/>
            </a:xfrm>
            <a:custGeom>
              <a:rect b="b" l="l" r="r" t="t"/>
              <a:pathLst>
                <a:path extrusionOk="0" h="18297" w="12355">
                  <a:moveTo>
                    <a:pt x="1535" y="0"/>
                  </a:moveTo>
                  <a:cubicBezTo>
                    <a:pt x="554" y="0"/>
                    <a:pt x="1" y="1887"/>
                    <a:pt x="1090" y="2582"/>
                  </a:cubicBezTo>
                  <a:cubicBezTo>
                    <a:pt x="3348" y="4007"/>
                    <a:pt x="5298" y="5979"/>
                    <a:pt x="6810" y="8302"/>
                  </a:cubicBezTo>
                  <a:cubicBezTo>
                    <a:pt x="8300" y="10625"/>
                    <a:pt x="9944" y="13825"/>
                    <a:pt x="9659" y="16871"/>
                  </a:cubicBezTo>
                  <a:cubicBezTo>
                    <a:pt x="9563" y="17785"/>
                    <a:pt x="10219" y="18296"/>
                    <a:pt x="10860" y="18296"/>
                  </a:cubicBezTo>
                  <a:cubicBezTo>
                    <a:pt x="11387" y="18296"/>
                    <a:pt x="11903" y="17951"/>
                    <a:pt x="11982" y="17199"/>
                  </a:cubicBezTo>
                  <a:cubicBezTo>
                    <a:pt x="12355" y="13562"/>
                    <a:pt x="10711" y="9880"/>
                    <a:pt x="8914" y="7031"/>
                  </a:cubicBezTo>
                  <a:cubicBezTo>
                    <a:pt x="7095" y="4160"/>
                    <a:pt x="4772" y="1881"/>
                    <a:pt x="2055" y="172"/>
                  </a:cubicBezTo>
                  <a:cubicBezTo>
                    <a:pt x="1873" y="53"/>
                    <a:pt x="1698" y="0"/>
                    <a:pt x="1535"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48"/>
            <p:cNvSpPr/>
            <p:nvPr/>
          </p:nvSpPr>
          <p:spPr>
            <a:xfrm>
              <a:off x="2686250" y="3286275"/>
              <a:ext cx="195375" cy="590125"/>
            </a:xfrm>
            <a:custGeom>
              <a:rect b="b" l="l" r="r" t="t"/>
              <a:pathLst>
                <a:path extrusionOk="0" h="23605" w="7815">
                  <a:moveTo>
                    <a:pt x="2029" y="0"/>
                  </a:moveTo>
                  <a:cubicBezTo>
                    <a:pt x="1054" y="0"/>
                    <a:pt x="1" y="1517"/>
                    <a:pt x="758" y="2594"/>
                  </a:cubicBezTo>
                  <a:cubicBezTo>
                    <a:pt x="2512" y="5093"/>
                    <a:pt x="3673" y="8029"/>
                    <a:pt x="4265" y="11163"/>
                  </a:cubicBezTo>
                  <a:cubicBezTo>
                    <a:pt x="4835" y="14275"/>
                    <a:pt x="5163" y="18373"/>
                    <a:pt x="3520" y="21463"/>
                  </a:cubicBezTo>
                  <a:cubicBezTo>
                    <a:pt x="2912" y="22604"/>
                    <a:pt x="3767" y="23605"/>
                    <a:pt x="4663" y="23605"/>
                  </a:cubicBezTo>
                  <a:cubicBezTo>
                    <a:pt x="5092" y="23605"/>
                    <a:pt x="5530" y="23375"/>
                    <a:pt x="5821" y="22822"/>
                  </a:cubicBezTo>
                  <a:cubicBezTo>
                    <a:pt x="7815" y="19118"/>
                    <a:pt x="7684" y="14560"/>
                    <a:pt x="7048" y="10725"/>
                  </a:cubicBezTo>
                  <a:cubicBezTo>
                    <a:pt x="6412" y="6912"/>
                    <a:pt x="4944" y="3493"/>
                    <a:pt x="2840" y="469"/>
                  </a:cubicBezTo>
                  <a:cubicBezTo>
                    <a:pt x="2612" y="138"/>
                    <a:pt x="2324" y="0"/>
                    <a:pt x="2029"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8"/>
            <p:cNvSpPr/>
            <p:nvPr/>
          </p:nvSpPr>
          <p:spPr>
            <a:xfrm>
              <a:off x="2871650" y="3248725"/>
              <a:ext cx="107500" cy="320975"/>
            </a:xfrm>
            <a:custGeom>
              <a:rect b="b" l="l" r="r" t="t"/>
              <a:pathLst>
                <a:path extrusionOk="0" h="12839" w="4300">
                  <a:moveTo>
                    <a:pt x="1110" y="1"/>
                  </a:moveTo>
                  <a:cubicBezTo>
                    <a:pt x="573" y="1"/>
                    <a:pt x="1" y="834"/>
                    <a:pt x="421" y="1423"/>
                  </a:cubicBezTo>
                  <a:cubicBezTo>
                    <a:pt x="1385" y="2738"/>
                    <a:pt x="2043" y="4359"/>
                    <a:pt x="2349" y="6047"/>
                  </a:cubicBezTo>
                  <a:cubicBezTo>
                    <a:pt x="2678" y="7756"/>
                    <a:pt x="2832" y="9992"/>
                    <a:pt x="1933" y="11679"/>
                  </a:cubicBezTo>
                  <a:cubicBezTo>
                    <a:pt x="1609" y="12298"/>
                    <a:pt x="2068" y="12838"/>
                    <a:pt x="2557" y="12838"/>
                  </a:cubicBezTo>
                  <a:cubicBezTo>
                    <a:pt x="2795" y="12838"/>
                    <a:pt x="3039" y="12711"/>
                    <a:pt x="3204" y="12402"/>
                  </a:cubicBezTo>
                  <a:cubicBezTo>
                    <a:pt x="4300" y="10386"/>
                    <a:pt x="4212" y="7910"/>
                    <a:pt x="3862" y="5828"/>
                  </a:cubicBezTo>
                  <a:cubicBezTo>
                    <a:pt x="3489" y="3790"/>
                    <a:pt x="2700" y="1883"/>
                    <a:pt x="1560" y="261"/>
                  </a:cubicBezTo>
                  <a:cubicBezTo>
                    <a:pt x="1433" y="78"/>
                    <a:pt x="1273" y="1"/>
                    <a:pt x="1110"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48"/>
            <p:cNvSpPr/>
            <p:nvPr/>
          </p:nvSpPr>
          <p:spPr>
            <a:xfrm>
              <a:off x="2542800" y="3574375"/>
              <a:ext cx="130100" cy="271900"/>
            </a:xfrm>
            <a:custGeom>
              <a:rect b="b" l="l" r="r" t="t"/>
              <a:pathLst>
                <a:path extrusionOk="0" h="10876" w="5204">
                  <a:moveTo>
                    <a:pt x="4480" y="0"/>
                  </a:moveTo>
                  <a:cubicBezTo>
                    <a:pt x="4057" y="0"/>
                    <a:pt x="3535" y="386"/>
                    <a:pt x="3604" y="910"/>
                  </a:cubicBezTo>
                  <a:cubicBezTo>
                    <a:pt x="3801" y="2379"/>
                    <a:pt x="3669" y="3913"/>
                    <a:pt x="3231" y="5381"/>
                  </a:cubicBezTo>
                  <a:cubicBezTo>
                    <a:pt x="2793" y="6827"/>
                    <a:pt x="2026" y="8668"/>
                    <a:pt x="623" y="9632"/>
                  </a:cubicBezTo>
                  <a:cubicBezTo>
                    <a:pt x="1" y="10059"/>
                    <a:pt x="331" y="10876"/>
                    <a:pt x="887" y="10876"/>
                  </a:cubicBezTo>
                  <a:cubicBezTo>
                    <a:pt x="1016" y="10876"/>
                    <a:pt x="1158" y="10831"/>
                    <a:pt x="1302" y="10728"/>
                  </a:cubicBezTo>
                  <a:cubicBezTo>
                    <a:pt x="2990" y="9567"/>
                    <a:pt x="3932" y="7572"/>
                    <a:pt x="4524" y="5797"/>
                  </a:cubicBezTo>
                  <a:cubicBezTo>
                    <a:pt x="5094" y="4022"/>
                    <a:pt x="5203" y="2203"/>
                    <a:pt x="4984" y="450"/>
                  </a:cubicBezTo>
                  <a:cubicBezTo>
                    <a:pt x="4944" y="134"/>
                    <a:pt x="4729" y="0"/>
                    <a:pt x="4480"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48"/>
            <p:cNvSpPr/>
            <p:nvPr/>
          </p:nvSpPr>
          <p:spPr>
            <a:xfrm>
              <a:off x="2757150" y="3520150"/>
              <a:ext cx="577825" cy="728771"/>
            </a:xfrm>
            <a:custGeom>
              <a:rect b="b" l="l" r="r" t="t"/>
              <a:pathLst>
                <a:path extrusionOk="0" h="35403" w="23113">
                  <a:moveTo>
                    <a:pt x="19997" y="1"/>
                  </a:moveTo>
                  <a:cubicBezTo>
                    <a:pt x="19645" y="1"/>
                    <a:pt x="19260" y="85"/>
                    <a:pt x="18851" y="274"/>
                  </a:cubicBezTo>
                  <a:cubicBezTo>
                    <a:pt x="12364" y="3233"/>
                    <a:pt x="7850" y="9544"/>
                    <a:pt x="4826" y="15352"/>
                  </a:cubicBezTo>
                  <a:cubicBezTo>
                    <a:pt x="1801" y="21137"/>
                    <a:pt x="289" y="27295"/>
                    <a:pt x="48" y="33519"/>
                  </a:cubicBezTo>
                  <a:cubicBezTo>
                    <a:pt x="0" y="34820"/>
                    <a:pt x="929" y="35402"/>
                    <a:pt x="2000" y="35402"/>
                  </a:cubicBezTo>
                  <a:cubicBezTo>
                    <a:pt x="3383" y="35402"/>
                    <a:pt x="5005" y="34429"/>
                    <a:pt x="5067" y="32774"/>
                  </a:cubicBezTo>
                  <a:cubicBezTo>
                    <a:pt x="5264" y="27624"/>
                    <a:pt x="6623" y="22452"/>
                    <a:pt x="9033" y="17631"/>
                  </a:cubicBezTo>
                  <a:cubicBezTo>
                    <a:pt x="11444" y="12831"/>
                    <a:pt x="15191" y="6958"/>
                    <a:pt x="20561" y="4482"/>
                  </a:cubicBezTo>
                  <a:cubicBezTo>
                    <a:pt x="23113" y="3310"/>
                    <a:pt x="22207" y="1"/>
                    <a:pt x="19997"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48"/>
            <p:cNvSpPr/>
            <p:nvPr/>
          </p:nvSpPr>
          <p:spPr>
            <a:xfrm>
              <a:off x="2372100" y="3239900"/>
              <a:ext cx="1122050" cy="168225"/>
            </a:xfrm>
            <a:custGeom>
              <a:rect b="b" l="l" r="r" t="t"/>
              <a:pathLst>
                <a:path extrusionOk="0" h="6729" w="44882">
                  <a:moveTo>
                    <a:pt x="1600" y="1"/>
                  </a:moveTo>
                  <a:cubicBezTo>
                    <a:pt x="1293" y="1"/>
                    <a:pt x="1008" y="220"/>
                    <a:pt x="986" y="527"/>
                  </a:cubicBezTo>
                  <a:lnTo>
                    <a:pt x="66" y="6027"/>
                  </a:lnTo>
                  <a:cubicBezTo>
                    <a:pt x="0" y="6400"/>
                    <a:pt x="285" y="6729"/>
                    <a:pt x="657" y="6729"/>
                  </a:cubicBezTo>
                  <a:lnTo>
                    <a:pt x="44225" y="6729"/>
                  </a:lnTo>
                  <a:cubicBezTo>
                    <a:pt x="44575" y="6729"/>
                    <a:pt x="44882" y="6400"/>
                    <a:pt x="44816" y="6049"/>
                  </a:cubicBezTo>
                  <a:lnTo>
                    <a:pt x="44159" y="702"/>
                  </a:lnTo>
                  <a:cubicBezTo>
                    <a:pt x="44137" y="417"/>
                    <a:pt x="43852" y="154"/>
                    <a:pt x="43567" y="154"/>
                  </a:cubicBezTo>
                  <a:lnTo>
                    <a:pt x="16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48"/>
            <p:cNvSpPr/>
            <p:nvPr/>
          </p:nvSpPr>
          <p:spPr>
            <a:xfrm>
              <a:off x="2271275" y="4147175"/>
              <a:ext cx="1322600" cy="126050"/>
            </a:xfrm>
            <a:custGeom>
              <a:rect b="b" l="l" r="r" t="t"/>
              <a:pathLst>
                <a:path extrusionOk="0" h="5042" w="52904">
                  <a:moveTo>
                    <a:pt x="1" y="1"/>
                  </a:moveTo>
                  <a:lnTo>
                    <a:pt x="1" y="23"/>
                  </a:lnTo>
                  <a:cubicBezTo>
                    <a:pt x="1" y="2806"/>
                    <a:pt x="2258" y="5041"/>
                    <a:pt x="5019" y="5041"/>
                  </a:cubicBezTo>
                  <a:lnTo>
                    <a:pt x="47863" y="5041"/>
                  </a:lnTo>
                  <a:cubicBezTo>
                    <a:pt x="50668" y="5041"/>
                    <a:pt x="52904" y="2806"/>
                    <a:pt x="52904" y="23"/>
                  </a:cubicBezTo>
                  <a:lnTo>
                    <a:pt x="529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48"/>
            <p:cNvSpPr/>
            <p:nvPr/>
          </p:nvSpPr>
          <p:spPr>
            <a:xfrm>
              <a:off x="2692050" y="3543900"/>
              <a:ext cx="480500" cy="453275"/>
            </a:xfrm>
            <a:custGeom>
              <a:rect b="b" l="l" r="r" t="t"/>
              <a:pathLst>
                <a:path extrusionOk="0" h="18131" w="19220">
                  <a:moveTo>
                    <a:pt x="9581" y="0"/>
                  </a:moveTo>
                  <a:cubicBezTo>
                    <a:pt x="5079" y="0"/>
                    <a:pt x="1159" y="3380"/>
                    <a:pt x="592" y="7959"/>
                  </a:cubicBezTo>
                  <a:cubicBezTo>
                    <a:pt x="0" y="12933"/>
                    <a:pt x="3529" y="17470"/>
                    <a:pt x="8503" y="18061"/>
                  </a:cubicBezTo>
                  <a:cubicBezTo>
                    <a:pt x="8881" y="18108"/>
                    <a:pt x="9256" y="18131"/>
                    <a:pt x="9627" y="18131"/>
                  </a:cubicBezTo>
                  <a:cubicBezTo>
                    <a:pt x="14141" y="18131"/>
                    <a:pt x="18039" y="14769"/>
                    <a:pt x="18606" y="10172"/>
                  </a:cubicBezTo>
                  <a:cubicBezTo>
                    <a:pt x="19220" y="5197"/>
                    <a:pt x="15670" y="683"/>
                    <a:pt x="10695" y="69"/>
                  </a:cubicBezTo>
                  <a:cubicBezTo>
                    <a:pt x="10321" y="23"/>
                    <a:pt x="9949" y="0"/>
                    <a:pt x="95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48"/>
            <p:cNvSpPr/>
            <p:nvPr/>
          </p:nvSpPr>
          <p:spPr>
            <a:xfrm>
              <a:off x="2925450" y="3780750"/>
              <a:ext cx="139175" cy="118500"/>
            </a:xfrm>
            <a:custGeom>
              <a:rect b="b" l="l" r="r" t="t"/>
              <a:pathLst>
                <a:path extrusionOk="0" h="4740" w="5567">
                  <a:moveTo>
                    <a:pt x="4136" y="1"/>
                  </a:moveTo>
                  <a:cubicBezTo>
                    <a:pt x="4079" y="1"/>
                    <a:pt x="4022" y="13"/>
                    <a:pt x="3967" y="41"/>
                  </a:cubicBezTo>
                  <a:cubicBezTo>
                    <a:pt x="3704" y="150"/>
                    <a:pt x="3594" y="435"/>
                    <a:pt x="3726" y="698"/>
                  </a:cubicBezTo>
                  <a:lnTo>
                    <a:pt x="4405" y="1881"/>
                  </a:lnTo>
                  <a:cubicBezTo>
                    <a:pt x="4515" y="2079"/>
                    <a:pt x="4580" y="2342"/>
                    <a:pt x="4493" y="2539"/>
                  </a:cubicBezTo>
                  <a:cubicBezTo>
                    <a:pt x="4383" y="2868"/>
                    <a:pt x="4076" y="3065"/>
                    <a:pt x="3748" y="3065"/>
                  </a:cubicBezTo>
                  <a:lnTo>
                    <a:pt x="2060" y="3065"/>
                  </a:lnTo>
                  <a:lnTo>
                    <a:pt x="2060" y="2605"/>
                  </a:lnTo>
                  <a:cubicBezTo>
                    <a:pt x="2060" y="2454"/>
                    <a:pt x="1933" y="2355"/>
                    <a:pt x="1795" y="2355"/>
                  </a:cubicBezTo>
                  <a:cubicBezTo>
                    <a:pt x="1752" y="2355"/>
                    <a:pt x="1707" y="2365"/>
                    <a:pt x="1666" y="2386"/>
                  </a:cubicBezTo>
                  <a:lnTo>
                    <a:pt x="285" y="3174"/>
                  </a:lnTo>
                  <a:cubicBezTo>
                    <a:pt x="0" y="3350"/>
                    <a:pt x="0" y="3744"/>
                    <a:pt x="285" y="3920"/>
                  </a:cubicBezTo>
                  <a:lnTo>
                    <a:pt x="1666" y="4708"/>
                  </a:lnTo>
                  <a:cubicBezTo>
                    <a:pt x="1707" y="4729"/>
                    <a:pt x="1750" y="4739"/>
                    <a:pt x="1792" y="4739"/>
                  </a:cubicBezTo>
                  <a:cubicBezTo>
                    <a:pt x="1924" y="4739"/>
                    <a:pt x="2038" y="4640"/>
                    <a:pt x="2038" y="4489"/>
                  </a:cubicBezTo>
                  <a:lnTo>
                    <a:pt x="2060" y="3985"/>
                  </a:lnTo>
                  <a:lnTo>
                    <a:pt x="3704" y="3985"/>
                  </a:lnTo>
                  <a:cubicBezTo>
                    <a:pt x="4252" y="3985"/>
                    <a:pt x="4800" y="3722"/>
                    <a:pt x="5128" y="3284"/>
                  </a:cubicBezTo>
                  <a:cubicBezTo>
                    <a:pt x="5545" y="2736"/>
                    <a:pt x="5567" y="2035"/>
                    <a:pt x="5238" y="1465"/>
                  </a:cubicBezTo>
                  <a:lnTo>
                    <a:pt x="4559" y="260"/>
                  </a:lnTo>
                  <a:cubicBezTo>
                    <a:pt x="4476" y="112"/>
                    <a:pt x="4308" y="1"/>
                    <a:pt x="4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48"/>
            <p:cNvSpPr/>
            <p:nvPr/>
          </p:nvSpPr>
          <p:spPr>
            <a:xfrm>
              <a:off x="2876675" y="3644575"/>
              <a:ext cx="133725" cy="107400"/>
            </a:xfrm>
            <a:custGeom>
              <a:rect b="b" l="l" r="r" t="t"/>
              <a:pathLst>
                <a:path extrusionOk="0" h="4296" w="5349">
                  <a:moveTo>
                    <a:pt x="2223" y="1"/>
                  </a:moveTo>
                  <a:cubicBezTo>
                    <a:pt x="1627" y="1"/>
                    <a:pt x="1069" y="320"/>
                    <a:pt x="768" y="842"/>
                  </a:cubicBezTo>
                  <a:lnTo>
                    <a:pt x="110" y="2025"/>
                  </a:lnTo>
                  <a:cubicBezTo>
                    <a:pt x="1" y="2222"/>
                    <a:pt x="45" y="2485"/>
                    <a:pt x="220" y="2661"/>
                  </a:cubicBezTo>
                  <a:cubicBezTo>
                    <a:pt x="271" y="2683"/>
                    <a:pt x="331" y="2694"/>
                    <a:pt x="393" y="2694"/>
                  </a:cubicBezTo>
                  <a:cubicBezTo>
                    <a:pt x="574" y="2694"/>
                    <a:pt x="780" y="2604"/>
                    <a:pt x="877" y="2441"/>
                  </a:cubicBezTo>
                  <a:lnTo>
                    <a:pt x="1535" y="1258"/>
                  </a:lnTo>
                  <a:cubicBezTo>
                    <a:pt x="1644" y="1061"/>
                    <a:pt x="1842" y="907"/>
                    <a:pt x="2083" y="842"/>
                  </a:cubicBezTo>
                  <a:cubicBezTo>
                    <a:pt x="2124" y="836"/>
                    <a:pt x="2165" y="833"/>
                    <a:pt x="2206" y="833"/>
                  </a:cubicBezTo>
                  <a:cubicBezTo>
                    <a:pt x="2491" y="833"/>
                    <a:pt x="2762" y="968"/>
                    <a:pt x="2915" y="1236"/>
                  </a:cubicBezTo>
                  <a:lnTo>
                    <a:pt x="3726" y="2682"/>
                  </a:lnTo>
                  <a:lnTo>
                    <a:pt x="3726" y="2704"/>
                  </a:lnTo>
                  <a:lnTo>
                    <a:pt x="3332" y="2967"/>
                  </a:lnTo>
                  <a:cubicBezTo>
                    <a:pt x="3157" y="3033"/>
                    <a:pt x="3157" y="3296"/>
                    <a:pt x="3332" y="3406"/>
                  </a:cubicBezTo>
                  <a:lnTo>
                    <a:pt x="4800" y="4238"/>
                  </a:lnTo>
                  <a:cubicBezTo>
                    <a:pt x="4862" y="4278"/>
                    <a:pt x="4929" y="4296"/>
                    <a:pt x="4993" y="4296"/>
                  </a:cubicBezTo>
                  <a:cubicBezTo>
                    <a:pt x="5179" y="4296"/>
                    <a:pt x="5348" y="4149"/>
                    <a:pt x="5348" y="3954"/>
                  </a:cubicBezTo>
                  <a:lnTo>
                    <a:pt x="5348" y="2244"/>
                  </a:lnTo>
                  <a:cubicBezTo>
                    <a:pt x="5348" y="2094"/>
                    <a:pt x="5233" y="1994"/>
                    <a:pt x="5111" y="1994"/>
                  </a:cubicBezTo>
                  <a:cubicBezTo>
                    <a:pt x="5073" y="1994"/>
                    <a:pt x="5034" y="2004"/>
                    <a:pt x="4997" y="2025"/>
                  </a:cubicBezTo>
                  <a:lnTo>
                    <a:pt x="4581" y="2266"/>
                  </a:lnTo>
                  <a:lnTo>
                    <a:pt x="4559" y="2266"/>
                  </a:lnTo>
                  <a:lnTo>
                    <a:pt x="3748" y="907"/>
                  </a:lnTo>
                  <a:cubicBezTo>
                    <a:pt x="3463" y="403"/>
                    <a:pt x="2959" y="31"/>
                    <a:pt x="2389" y="9"/>
                  </a:cubicBezTo>
                  <a:cubicBezTo>
                    <a:pt x="2334" y="3"/>
                    <a:pt x="2278" y="1"/>
                    <a:pt x="22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48"/>
            <p:cNvSpPr/>
            <p:nvPr/>
          </p:nvSpPr>
          <p:spPr>
            <a:xfrm>
              <a:off x="2799975" y="3742425"/>
              <a:ext cx="86600" cy="137975"/>
            </a:xfrm>
            <a:custGeom>
              <a:rect b="b" l="l" r="r" t="t"/>
              <a:pathLst>
                <a:path extrusionOk="0" h="5519" w="3464">
                  <a:moveTo>
                    <a:pt x="2435" y="1"/>
                  </a:moveTo>
                  <a:cubicBezTo>
                    <a:pt x="2376" y="1"/>
                    <a:pt x="2316" y="13"/>
                    <a:pt x="2258" y="40"/>
                  </a:cubicBezTo>
                  <a:lnTo>
                    <a:pt x="724" y="938"/>
                  </a:lnTo>
                  <a:cubicBezTo>
                    <a:pt x="592" y="1026"/>
                    <a:pt x="592" y="1245"/>
                    <a:pt x="724" y="1311"/>
                  </a:cubicBezTo>
                  <a:lnTo>
                    <a:pt x="1162" y="1574"/>
                  </a:lnTo>
                  <a:lnTo>
                    <a:pt x="1162" y="1596"/>
                  </a:lnTo>
                  <a:lnTo>
                    <a:pt x="373" y="2954"/>
                  </a:lnTo>
                  <a:cubicBezTo>
                    <a:pt x="1" y="3502"/>
                    <a:pt x="44" y="4138"/>
                    <a:pt x="329" y="4664"/>
                  </a:cubicBezTo>
                  <a:cubicBezTo>
                    <a:pt x="636" y="5190"/>
                    <a:pt x="1184" y="5518"/>
                    <a:pt x="1820" y="5518"/>
                  </a:cubicBezTo>
                  <a:lnTo>
                    <a:pt x="2937" y="5518"/>
                  </a:lnTo>
                  <a:cubicBezTo>
                    <a:pt x="3178" y="5518"/>
                    <a:pt x="3397" y="5343"/>
                    <a:pt x="3441" y="5124"/>
                  </a:cubicBezTo>
                  <a:cubicBezTo>
                    <a:pt x="3463" y="4861"/>
                    <a:pt x="3244" y="4598"/>
                    <a:pt x="2959" y="4598"/>
                  </a:cubicBezTo>
                  <a:lnTo>
                    <a:pt x="1842" y="4598"/>
                  </a:lnTo>
                  <a:cubicBezTo>
                    <a:pt x="1622" y="4598"/>
                    <a:pt x="1381" y="4532"/>
                    <a:pt x="1250" y="4357"/>
                  </a:cubicBezTo>
                  <a:cubicBezTo>
                    <a:pt x="1031" y="4116"/>
                    <a:pt x="987" y="3765"/>
                    <a:pt x="1162" y="3458"/>
                  </a:cubicBezTo>
                  <a:lnTo>
                    <a:pt x="1951" y="2078"/>
                  </a:lnTo>
                  <a:lnTo>
                    <a:pt x="1973" y="2078"/>
                  </a:lnTo>
                  <a:lnTo>
                    <a:pt x="2411" y="2341"/>
                  </a:lnTo>
                  <a:cubicBezTo>
                    <a:pt x="2446" y="2354"/>
                    <a:pt x="2482" y="2360"/>
                    <a:pt x="2517" y="2360"/>
                  </a:cubicBezTo>
                  <a:cubicBezTo>
                    <a:pt x="2658" y="2360"/>
                    <a:pt x="2784" y="2262"/>
                    <a:pt x="2784" y="2121"/>
                  </a:cubicBezTo>
                  <a:lnTo>
                    <a:pt x="2784" y="324"/>
                  </a:lnTo>
                  <a:cubicBezTo>
                    <a:pt x="2784" y="125"/>
                    <a:pt x="2619" y="1"/>
                    <a:pt x="24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48"/>
            <p:cNvSpPr/>
            <p:nvPr/>
          </p:nvSpPr>
          <p:spPr>
            <a:xfrm>
              <a:off x="2884900" y="3751100"/>
              <a:ext cx="97550" cy="77250"/>
            </a:xfrm>
            <a:custGeom>
              <a:rect b="b" l="l" r="r" t="t"/>
              <a:pathLst>
                <a:path extrusionOk="0" h="3090" w="3902">
                  <a:moveTo>
                    <a:pt x="1111" y="0"/>
                  </a:moveTo>
                  <a:cubicBezTo>
                    <a:pt x="914" y="0"/>
                    <a:pt x="717" y="57"/>
                    <a:pt x="548" y="175"/>
                  </a:cubicBezTo>
                  <a:cubicBezTo>
                    <a:pt x="110" y="481"/>
                    <a:pt x="0" y="1095"/>
                    <a:pt x="307" y="1555"/>
                  </a:cubicBezTo>
                  <a:cubicBezTo>
                    <a:pt x="614" y="1994"/>
                    <a:pt x="1929" y="3046"/>
                    <a:pt x="1951" y="3089"/>
                  </a:cubicBezTo>
                  <a:cubicBezTo>
                    <a:pt x="1973" y="3046"/>
                    <a:pt x="3288" y="1994"/>
                    <a:pt x="3595" y="1555"/>
                  </a:cubicBezTo>
                  <a:cubicBezTo>
                    <a:pt x="3901" y="1117"/>
                    <a:pt x="3792" y="481"/>
                    <a:pt x="3353" y="175"/>
                  </a:cubicBezTo>
                  <a:cubicBezTo>
                    <a:pt x="3185" y="57"/>
                    <a:pt x="2988" y="0"/>
                    <a:pt x="2791" y="0"/>
                  </a:cubicBezTo>
                  <a:cubicBezTo>
                    <a:pt x="2476" y="0"/>
                    <a:pt x="2162" y="146"/>
                    <a:pt x="1973" y="416"/>
                  </a:cubicBezTo>
                  <a:cubicBezTo>
                    <a:pt x="1973" y="460"/>
                    <a:pt x="1951" y="460"/>
                    <a:pt x="1951" y="481"/>
                  </a:cubicBezTo>
                  <a:cubicBezTo>
                    <a:pt x="1951" y="438"/>
                    <a:pt x="1929" y="438"/>
                    <a:pt x="1929" y="416"/>
                  </a:cubicBezTo>
                  <a:cubicBezTo>
                    <a:pt x="1740" y="146"/>
                    <a:pt x="1426" y="0"/>
                    <a:pt x="11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48"/>
            <p:cNvSpPr/>
            <p:nvPr/>
          </p:nvSpPr>
          <p:spPr>
            <a:xfrm>
              <a:off x="2705750" y="3543975"/>
              <a:ext cx="226850" cy="226850"/>
            </a:xfrm>
            <a:custGeom>
              <a:rect b="b" l="l" r="r" t="t"/>
              <a:pathLst>
                <a:path extrusionOk="0" fill="none" h="9074" w="9074">
                  <a:moveTo>
                    <a:pt x="0" y="9073"/>
                  </a:moveTo>
                  <a:cubicBezTo>
                    <a:pt x="0" y="4055"/>
                    <a:pt x="4055" y="0"/>
                    <a:pt x="9073" y="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48"/>
            <p:cNvSpPr/>
            <p:nvPr/>
          </p:nvSpPr>
          <p:spPr>
            <a:xfrm>
              <a:off x="2384150" y="3323725"/>
              <a:ext cx="1099600" cy="25"/>
            </a:xfrm>
            <a:custGeom>
              <a:rect b="b" l="l" r="r" t="t"/>
              <a:pathLst>
                <a:path extrusionOk="0" fill="none" h="1" w="43984">
                  <a:moveTo>
                    <a:pt x="0" y="1"/>
                  </a:moveTo>
                  <a:lnTo>
                    <a:pt x="43984" y="1"/>
                  </a:ln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48"/>
            <p:cNvSpPr/>
            <p:nvPr/>
          </p:nvSpPr>
          <p:spPr>
            <a:xfrm>
              <a:off x="2492075" y="4147175"/>
              <a:ext cx="883200" cy="25"/>
            </a:xfrm>
            <a:custGeom>
              <a:rect b="b" l="l" r="r" t="t"/>
              <a:pathLst>
                <a:path extrusionOk="0" fill="none" h="1" w="35328">
                  <a:moveTo>
                    <a:pt x="0" y="1"/>
                  </a:moveTo>
                  <a:lnTo>
                    <a:pt x="35327" y="1"/>
                  </a:ln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4" name="Google Shape;2734;p48"/>
          <p:cNvGrpSpPr/>
          <p:nvPr/>
        </p:nvGrpSpPr>
        <p:grpSpPr>
          <a:xfrm flipH="1">
            <a:off x="34674" y="4028460"/>
            <a:ext cx="1066894" cy="874813"/>
            <a:chOff x="-116825" y="3239900"/>
            <a:chExt cx="1322050" cy="1033325"/>
          </a:xfrm>
        </p:grpSpPr>
        <p:sp>
          <p:nvSpPr>
            <p:cNvPr id="2735" name="Google Shape;2735;p48"/>
            <p:cNvSpPr/>
            <p:nvPr/>
          </p:nvSpPr>
          <p:spPr>
            <a:xfrm>
              <a:off x="-43950" y="3243200"/>
              <a:ext cx="1176875" cy="1005375"/>
            </a:xfrm>
            <a:custGeom>
              <a:rect b="b" l="l" r="r" t="t"/>
              <a:pathLst>
                <a:path extrusionOk="0" h="40215" w="47075">
                  <a:moveTo>
                    <a:pt x="2740" y="0"/>
                  </a:moveTo>
                  <a:lnTo>
                    <a:pt x="1" y="40214"/>
                  </a:lnTo>
                  <a:lnTo>
                    <a:pt x="47074" y="40214"/>
                  </a:lnTo>
                  <a:lnTo>
                    <a:pt x="43283" y="132"/>
                  </a:lnTo>
                  <a:lnTo>
                    <a:pt x="2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48"/>
            <p:cNvSpPr/>
            <p:nvPr/>
          </p:nvSpPr>
          <p:spPr>
            <a:xfrm>
              <a:off x="685163" y="3314274"/>
              <a:ext cx="331144" cy="271912"/>
            </a:xfrm>
            <a:custGeom>
              <a:rect b="b" l="l" r="r" t="t"/>
              <a:pathLst>
                <a:path extrusionOk="0" h="17886" w="16716">
                  <a:moveTo>
                    <a:pt x="1372" y="0"/>
                  </a:moveTo>
                  <a:cubicBezTo>
                    <a:pt x="676" y="0"/>
                    <a:pt x="1" y="444"/>
                    <a:pt x="44" y="1340"/>
                  </a:cubicBezTo>
                  <a:cubicBezTo>
                    <a:pt x="198" y="5241"/>
                    <a:pt x="2718" y="8813"/>
                    <a:pt x="5326" y="11596"/>
                  </a:cubicBezTo>
                  <a:cubicBezTo>
                    <a:pt x="7912" y="14336"/>
                    <a:pt x="11046" y="16374"/>
                    <a:pt x="14508" y="17776"/>
                  </a:cubicBezTo>
                  <a:cubicBezTo>
                    <a:pt x="14692" y="17851"/>
                    <a:pt x="14865" y="17885"/>
                    <a:pt x="15024" y="17885"/>
                  </a:cubicBezTo>
                  <a:cubicBezTo>
                    <a:pt x="16305" y="17885"/>
                    <a:pt x="16716" y="15688"/>
                    <a:pt x="15253" y="15103"/>
                  </a:cubicBezTo>
                  <a:cubicBezTo>
                    <a:pt x="12361" y="13919"/>
                    <a:pt x="9775" y="12144"/>
                    <a:pt x="7605" y="9909"/>
                  </a:cubicBezTo>
                  <a:cubicBezTo>
                    <a:pt x="5435" y="7695"/>
                    <a:pt x="2981" y="4540"/>
                    <a:pt x="2828" y="1340"/>
                  </a:cubicBezTo>
                  <a:cubicBezTo>
                    <a:pt x="2795" y="450"/>
                    <a:pt x="2073" y="0"/>
                    <a:pt x="1372"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48"/>
            <p:cNvSpPr/>
            <p:nvPr/>
          </p:nvSpPr>
          <p:spPr>
            <a:xfrm>
              <a:off x="2840" y="3245225"/>
              <a:ext cx="184126" cy="315850"/>
            </a:xfrm>
            <a:custGeom>
              <a:rect b="b" l="l" r="r" t="t"/>
              <a:pathLst>
                <a:path extrusionOk="0" h="14749" w="8598">
                  <a:moveTo>
                    <a:pt x="7737" y="0"/>
                  </a:moveTo>
                  <a:cubicBezTo>
                    <a:pt x="7208" y="0"/>
                    <a:pt x="6625" y="387"/>
                    <a:pt x="6625" y="1082"/>
                  </a:cubicBezTo>
                  <a:cubicBezTo>
                    <a:pt x="6625" y="3274"/>
                    <a:pt x="6186" y="5422"/>
                    <a:pt x="5310" y="7438"/>
                  </a:cubicBezTo>
                  <a:cubicBezTo>
                    <a:pt x="4433" y="9432"/>
                    <a:pt x="3053" y="11865"/>
                    <a:pt x="1015" y="12829"/>
                  </a:cubicBezTo>
                  <a:cubicBezTo>
                    <a:pt x="1" y="13288"/>
                    <a:pt x="439" y="14749"/>
                    <a:pt x="1325" y="14749"/>
                  </a:cubicBezTo>
                  <a:cubicBezTo>
                    <a:pt x="1454" y="14749"/>
                    <a:pt x="1593" y="14718"/>
                    <a:pt x="1738" y="14648"/>
                  </a:cubicBezTo>
                  <a:cubicBezTo>
                    <a:pt x="4236" y="13508"/>
                    <a:pt x="5902" y="10922"/>
                    <a:pt x="6997" y="8468"/>
                  </a:cubicBezTo>
                  <a:cubicBezTo>
                    <a:pt x="8093" y="6057"/>
                    <a:pt x="8597" y="3493"/>
                    <a:pt x="8575" y="841"/>
                  </a:cubicBezTo>
                  <a:cubicBezTo>
                    <a:pt x="8575" y="266"/>
                    <a:pt x="8175" y="0"/>
                    <a:pt x="7737"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48"/>
            <p:cNvSpPr/>
            <p:nvPr/>
          </p:nvSpPr>
          <p:spPr>
            <a:xfrm>
              <a:off x="58736" y="3347500"/>
              <a:ext cx="192000" cy="329475"/>
            </a:xfrm>
            <a:custGeom>
              <a:rect b="b" l="l" r="r" t="t"/>
              <a:pathLst>
                <a:path extrusionOk="0" h="13179" w="7680">
                  <a:moveTo>
                    <a:pt x="6908" y="0"/>
                  </a:moveTo>
                  <a:cubicBezTo>
                    <a:pt x="6432" y="0"/>
                    <a:pt x="5904" y="343"/>
                    <a:pt x="5904" y="956"/>
                  </a:cubicBezTo>
                  <a:cubicBezTo>
                    <a:pt x="5904" y="2907"/>
                    <a:pt x="5488" y="4835"/>
                    <a:pt x="4721" y="6654"/>
                  </a:cubicBezTo>
                  <a:cubicBezTo>
                    <a:pt x="3954" y="8429"/>
                    <a:pt x="2726" y="10621"/>
                    <a:pt x="885" y="11475"/>
                  </a:cubicBezTo>
                  <a:cubicBezTo>
                    <a:pt x="1" y="11879"/>
                    <a:pt x="416" y="13179"/>
                    <a:pt x="1213" y="13179"/>
                  </a:cubicBezTo>
                  <a:cubicBezTo>
                    <a:pt x="1323" y="13179"/>
                    <a:pt x="1442" y="13153"/>
                    <a:pt x="1565" y="13097"/>
                  </a:cubicBezTo>
                  <a:cubicBezTo>
                    <a:pt x="3800" y="12045"/>
                    <a:pt x="5268" y="9722"/>
                    <a:pt x="6255" y="7553"/>
                  </a:cubicBezTo>
                  <a:cubicBezTo>
                    <a:pt x="7219" y="5427"/>
                    <a:pt x="7679" y="3082"/>
                    <a:pt x="7657" y="737"/>
                  </a:cubicBezTo>
                  <a:cubicBezTo>
                    <a:pt x="7657" y="233"/>
                    <a:pt x="7300" y="0"/>
                    <a:pt x="6908"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48"/>
            <p:cNvSpPr/>
            <p:nvPr/>
          </p:nvSpPr>
          <p:spPr>
            <a:xfrm>
              <a:off x="806930" y="3764154"/>
              <a:ext cx="289615" cy="444448"/>
            </a:xfrm>
            <a:custGeom>
              <a:rect b="b" l="l" r="r" t="t"/>
              <a:pathLst>
                <a:path extrusionOk="0" h="24913" w="16234">
                  <a:moveTo>
                    <a:pt x="14033" y="1"/>
                  </a:moveTo>
                  <a:cubicBezTo>
                    <a:pt x="13786" y="1"/>
                    <a:pt x="13517" y="59"/>
                    <a:pt x="13232" y="191"/>
                  </a:cubicBezTo>
                  <a:cubicBezTo>
                    <a:pt x="8696" y="2273"/>
                    <a:pt x="5518" y="6722"/>
                    <a:pt x="3370" y="10820"/>
                  </a:cubicBezTo>
                  <a:cubicBezTo>
                    <a:pt x="1266" y="14874"/>
                    <a:pt x="193" y="19235"/>
                    <a:pt x="39" y="23596"/>
                  </a:cubicBezTo>
                  <a:cubicBezTo>
                    <a:pt x="1" y="24505"/>
                    <a:pt x="651" y="24912"/>
                    <a:pt x="1401" y="24912"/>
                  </a:cubicBezTo>
                  <a:cubicBezTo>
                    <a:pt x="2371" y="24912"/>
                    <a:pt x="3508" y="24232"/>
                    <a:pt x="3546" y="23070"/>
                  </a:cubicBezTo>
                  <a:cubicBezTo>
                    <a:pt x="3677" y="19454"/>
                    <a:pt x="4641" y="15817"/>
                    <a:pt x="6329" y="12420"/>
                  </a:cubicBezTo>
                  <a:cubicBezTo>
                    <a:pt x="8016" y="9023"/>
                    <a:pt x="10668" y="4881"/>
                    <a:pt x="14437" y="3150"/>
                  </a:cubicBezTo>
                  <a:cubicBezTo>
                    <a:pt x="16234" y="2318"/>
                    <a:pt x="15583" y="1"/>
                    <a:pt x="14033"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48"/>
            <p:cNvSpPr/>
            <p:nvPr/>
          </p:nvSpPr>
          <p:spPr>
            <a:xfrm>
              <a:off x="945063" y="3914471"/>
              <a:ext cx="152032" cy="233526"/>
            </a:xfrm>
            <a:custGeom>
              <a:rect b="b" l="l" r="r" t="t"/>
              <a:pathLst>
                <a:path extrusionOk="0" h="13090" w="8522">
                  <a:moveTo>
                    <a:pt x="7344" y="0"/>
                  </a:moveTo>
                  <a:cubicBezTo>
                    <a:pt x="7218" y="0"/>
                    <a:pt x="7081" y="29"/>
                    <a:pt x="6935" y="93"/>
                  </a:cubicBezTo>
                  <a:cubicBezTo>
                    <a:pt x="4569" y="1189"/>
                    <a:pt x="2881" y="3512"/>
                    <a:pt x="1763" y="5681"/>
                  </a:cubicBezTo>
                  <a:cubicBezTo>
                    <a:pt x="646" y="7829"/>
                    <a:pt x="98" y="10086"/>
                    <a:pt x="10" y="12387"/>
                  </a:cubicBezTo>
                  <a:cubicBezTo>
                    <a:pt x="1" y="12870"/>
                    <a:pt x="353" y="13089"/>
                    <a:pt x="752" y="13089"/>
                  </a:cubicBezTo>
                  <a:cubicBezTo>
                    <a:pt x="1258" y="13089"/>
                    <a:pt x="1839" y="12737"/>
                    <a:pt x="1851" y="12124"/>
                  </a:cubicBezTo>
                  <a:cubicBezTo>
                    <a:pt x="1939" y="10240"/>
                    <a:pt x="2421" y="8311"/>
                    <a:pt x="3319" y="6536"/>
                  </a:cubicBezTo>
                  <a:cubicBezTo>
                    <a:pt x="4196" y="4761"/>
                    <a:pt x="5599" y="2591"/>
                    <a:pt x="7571" y="1693"/>
                  </a:cubicBezTo>
                  <a:cubicBezTo>
                    <a:pt x="8521" y="1218"/>
                    <a:pt x="8169" y="0"/>
                    <a:pt x="7344"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48"/>
            <p:cNvSpPr/>
            <p:nvPr/>
          </p:nvSpPr>
          <p:spPr>
            <a:xfrm>
              <a:off x="-28100" y="3943784"/>
              <a:ext cx="221400" cy="297558"/>
            </a:xfrm>
            <a:custGeom>
              <a:rect b="b" l="l" r="r" t="t"/>
              <a:pathLst>
                <a:path extrusionOk="0" h="13143" w="8856">
                  <a:moveTo>
                    <a:pt x="1113" y="1"/>
                  </a:moveTo>
                  <a:cubicBezTo>
                    <a:pt x="390" y="1"/>
                    <a:pt x="1" y="1363"/>
                    <a:pt x="791" y="1852"/>
                  </a:cubicBezTo>
                  <a:cubicBezTo>
                    <a:pt x="2413" y="2861"/>
                    <a:pt x="3793" y="4285"/>
                    <a:pt x="4889" y="5972"/>
                  </a:cubicBezTo>
                  <a:cubicBezTo>
                    <a:pt x="5985" y="7638"/>
                    <a:pt x="7124" y="9939"/>
                    <a:pt x="6905" y="12109"/>
                  </a:cubicBezTo>
                  <a:cubicBezTo>
                    <a:pt x="6845" y="12771"/>
                    <a:pt x="7314" y="13142"/>
                    <a:pt x="7771" y="13142"/>
                  </a:cubicBezTo>
                  <a:cubicBezTo>
                    <a:pt x="8146" y="13142"/>
                    <a:pt x="8512" y="12893"/>
                    <a:pt x="8571" y="12350"/>
                  </a:cubicBezTo>
                  <a:cubicBezTo>
                    <a:pt x="8856" y="9720"/>
                    <a:pt x="7672" y="7112"/>
                    <a:pt x="6379" y="5052"/>
                  </a:cubicBezTo>
                  <a:cubicBezTo>
                    <a:pt x="5108" y="3014"/>
                    <a:pt x="3399" y="1370"/>
                    <a:pt x="1492" y="121"/>
                  </a:cubicBezTo>
                  <a:cubicBezTo>
                    <a:pt x="1359" y="38"/>
                    <a:pt x="1232" y="1"/>
                    <a:pt x="1113"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48"/>
            <p:cNvSpPr/>
            <p:nvPr/>
          </p:nvSpPr>
          <p:spPr>
            <a:xfrm>
              <a:off x="51075" y="3829525"/>
              <a:ext cx="309325" cy="414244"/>
            </a:xfrm>
            <a:custGeom>
              <a:rect b="b" l="l" r="r" t="t"/>
              <a:pathLst>
                <a:path extrusionOk="0" h="18297" w="12373">
                  <a:moveTo>
                    <a:pt x="1545" y="0"/>
                  </a:moveTo>
                  <a:cubicBezTo>
                    <a:pt x="550" y="0"/>
                    <a:pt x="0" y="1887"/>
                    <a:pt x="1109" y="2582"/>
                  </a:cubicBezTo>
                  <a:cubicBezTo>
                    <a:pt x="3366" y="4007"/>
                    <a:pt x="5294" y="5979"/>
                    <a:pt x="6806" y="8302"/>
                  </a:cubicBezTo>
                  <a:cubicBezTo>
                    <a:pt x="8319" y="10625"/>
                    <a:pt x="9962" y="13825"/>
                    <a:pt x="9655" y="16871"/>
                  </a:cubicBezTo>
                  <a:cubicBezTo>
                    <a:pt x="9571" y="17785"/>
                    <a:pt x="10233" y="18296"/>
                    <a:pt x="10873" y="18296"/>
                  </a:cubicBezTo>
                  <a:cubicBezTo>
                    <a:pt x="11398" y="18296"/>
                    <a:pt x="11909" y="17951"/>
                    <a:pt x="11978" y="17199"/>
                  </a:cubicBezTo>
                  <a:cubicBezTo>
                    <a:pt x="12373" y="13562"/>
                    <a:pt x="10729" y="9880"/>
                    <a:pt x="8910" y="7031"/>
                  </a:cubicBezTo>
                  <a:cubicBezTo>
                    <a:pt x="7113" y="4160"/>
                    <a:pt x="4790" y="1881"/>
                    <a:pt x="2073" y="172"/>
                  </a:cubicBezTo>
                  <a:cubicBezTo>
                    <a:pt x="1888" y="53"/>
                    <a:pt x="1710" y="0"/>
                    <a:pt x="1545"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48"/>
            <p:cNvSpPr/>
            <p:nvPr/>
          </p:nvSpPr>
          <p:spPr>
            <a:xfrm rot="2700000">
              <a:off x="356729" y="3247421"/>
              <a:ext cx="155109" cy="364083"/>
            </a:xfrm>
            <a:custGeom>
              <a:rect b="b" l="l" r="r" t="t"/>
              <a:pathLst>
                <a:path extrusionOk="0" h="23608" w="7830">
                  <a:moveTo>
                    <a:pt x="2023" y="1"/>
                  </a:moveTo>
                  <a:cubicBezTo>
                    <a:pt x="1041" y="1"/>
                    <a:pt x="0" y="1516"/>
                    <a:pt x="772" y="2607"/>
                  </a:cubicBezTo>
                  <a:cubicBezTo>
                    <a:pt x="2526" y="5105"/>
                    <a:pt x="3709" y="8042"/>
                    <a:pt x="4279" y="11154"/>
                  </a:cubicBezTo>
                  <a:cubicBezTo>
                    <a:pt x="4849" y="14266"/>
                    <a:pt x="5177" y="18386"/>
                    <a:pt x="3534" y="21454"/>
                  </a:cubicBezTo>
                  <a:cubicBezTo>
                    <a:pt x="2926" y="22611"/>
                    <a:pt x="3783" y="23607"/>
                    <a:pt x="4679" y="23607"/>
                  </a:cubicBezTo>
                  <a:cubicBezTo>
                    <a:pt x="5108" y="23607"/>
                    <a:pt x="5544" y="23380"/>
                    <a:pt x="5835" y="22834"/>
                  </a:cubicBezTo>
                  <a:cubicBezTo>
                    <a:pt x="7829" y="19131"/>
                    <a:pt x="7698" y="14551"/>
                    <a:pt x="7062" y="10715"/>
                  </a:cubicBezTo>
                  <a:cubicBezTo>
                    <a:pt x="6427" y="6902"/>
                    <a:pt x="4958" y="3484"/>
                    <a:pt x="2854" y="481"/>
                  </a:cubicBezTo>
                  <a:cubicBezTo>
                    <a:pt x="2618" y="143"/>
                    <a:pt x="2323" y="1"/>
                    <a:pt x="2023"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48"/>
            <p:cNvSpPr/>
            <p:nvPr/>
          </p:nvSpPr>
          <p:spPr>
            <a:xfrm>
              <a:off x="155250" y="3574375"/>
              <a:ext cx="129550" cy="271900"/>
            </a:xfrm>
            <a:custGeom>
              <a:rect b="b" l="l" r="r" t="t"/>
              <a:pathLst>
                <a:path extrusionOk="0" h="10876" w="5182">
                  <a:moveTo>
                    <a:pt x="4465" y="0"/>
                  </a:moveTo>
                  <a:cubicBezTo>
                    <a:pt x="4048" y="0"/>
                    <a:pt x="3535" y="386"/>
                    <a:pt x="3604" y="910"/>
                  </a:cubicBezTo>
                  <a:cubicBezTo>
                    <a:pt x="3801" y="2379"/>
                    <a:pt x="3648" y="3913"/>
                    <a:pt x="3209" y="5381"/>
                  </a:cubicBezTo>
                  <a:cubicBezTo>
                    <a:pt x="2771" y="6827"/>
                    <a:pt x="2004" y="8668"/>
                    <a:pt x="623" y="9632"/>
                  </a:cubicBezTo>
                  <a:cubicBezTo>
                    <a:pt x="1" y="10059"/>
                    <a:pt x="331" y="10876"/>
                    <a:pt x="887" y="10876"/>
                  </a:cubicBezTo>
                  <a:cubicBezTo>
                    <a:pt x="1016" y="10876"/>
                    <a:pt x="1158" y="10831"/>
                    <a:pt x="1303" y="10728"/>
                  </a:cubicBezTo>
                  <a:cubicBezTo>
                    <a:pt x="2968" y="9567"/>
                    <a:pt x="3932" y="7572"/>
                    <a:pt x="4502" y="5797"/>
                  </a:cubicBezTo>
                  <a:cubicBezTo>
                    <a:pt x="5072" y="4022"/>
                    <a:pt x="5182" y="2203"/>
                    <a:pt x="4962" y="450"/>
                  </a:cubicBezTo>
                  <a:cubicBezTo>
                    <a:pt x="4922" y="134"/>
                    <a:pt x="4710" y="0"/>
                    <a:pt x="4465"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48"/>
            <p:cNvSpPr/>
            <p:nvPr/>
          </p:nvSpPr>
          <p:spPr>
            <a:xfrm>
              <a:off x="644517" y="3596639"/>
              <a:ext cx="412425" cy="631857"/>
            </a:xfrm>
            <a:custGeom>
              <a:rect b="b" l="l" r="r" t="t"/>
              <a:pathLst>
                <a:path extrusionOk="0" h="35418" w="23118">
                  <a:moveTo>
                    <a:pt x="19973" y="1"/>
                  </a:moveTo>
                  <a:cubicBezTo>
                    <a:pt x="19622" y="1"/>
                    <a:pt x="19238" y="83"/>
                    <a:pt x="18830" y="267"/>
                  </a:cubicBezTo>
                  <a:cubicBezTo>
                    <a:pt x="12365" y="3226"/>
                    <a:pt x="7850" y="9559"/>
                    <a:pt x="4804" y="15367"/>
                  </a:cubicBezTo>
                  <a:cubicBezTo>
                    <a:pt x="1802" y="21152"/>
                    <a:pt x="289" y="27310"/>
                    <a:pt x="48" y="33534"/>
                  </a:cubicBezTo>
                  <a:cubicBezTo>
                    <a:pt x="1" y="34835"/>
                    <a:pt x="925" y="35417"/>
                    <a:pt x="1991" y="35417"/>
                  </a:cubicBezTo>
                  <a:cubicBezTo>
                    <a:pt x="3369" y="35417"/>
                    <a:pt x="4983" y="34445"/>
                    <a:pt x="5045" y="32789"/>
                  </a:cubicBezTo>
                  <a:cubicBezTo>
                    <a:pt x="5242" y="27639"/>
                    <a:pt x="6623" y="22467"/>
                    <a:pt x="9034" y="17646"/>
                  </a:cubicBezTo>
                  <a:cubicBezTo>
                    <a:pt x="11444" y="12847"/>
                    <a:pt x="15214" y="6951"/>
                    <a:pt x="20561" y="4497"/>
                  </a:cubicBezTo>
                  <a:cubicBezTo>
                    <a:pt x="23117" y="3304"/>
                    <a:pt x="22205" y="1"/>
                    <a:pt x="19973"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48"/>
            <p:cNvSpPr/>
            <p:nvPr/>
          </p:nvSpPr>
          <p:spPr>
            <a:xfrm>
              <a:off x="-16550" y="3239900"/>
              <a:ext cx="1122075" cy="168225"/>
            </a:xfrm>
            <a:custGeom>
              <a:rect b="b" l="l" r="r" t="t"/>
              <a:pathLst>
                <a:path extrusionOk="0" h="6729" w="44883">
                  <a:moveTo>
                    <a:pt x="1622" y="1"/>
                  </a:moveTo>
                  <a:cubicBezTo>
                    <a:pt x="1315" y="1"/>
                    <a:pt x="1052" y="220"/>
                    <a:pt x="986" y="527"/>
                  </a:cubicBezTo>
                  <a:lnTo>
                    <a:pt x="66" y="6027"/>
                  </a:lnTo>
                  <a:cubicBezTo>
                    <a:pt x="0" y="6400"/>
                    <a:pt x="285" y="6729"/>
                    <a:pt x="658" y="6729"/>
                  </a:cubicBezTo>
                  <a:lnTo>
                    <a:pt x="44225" y="6729"/>
                  </a:lnTo>
                  <a:cubicBezTo>
                    <a:pt x="44575" y="6729"/>
                    <a:pt x="44882" y="6400"/>
                    <a:pt x="44817" y="6049"/>
                  </a:cubicBezTo>
                  <a:lnTo>
                    <a:pt x="44159" y="702"/>
                  </a:lnTo>
                  <a:cubicBezTo>
                    <a:pt x="44137" y="417"/>
                    <a:pt x="43874" y="154"/>
                    <a:pt x="43567" y="154"/>
                  </a:cubicBezTo>
                  <a:lnTo>
                    <a:pt x="162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48"/>
            <p:cNvSpPr/>
            <p:nvPr/>
          </p:nvSpPr>
          <p:spPr>
            <a:xfrm>
              <a:off x="-116825" y="4147175"/>
              <a:ext cx="1322050" cy="126050"/>
            </a:xfrm>
            <a:custGeom>
              <a:rect b="b" l="l" r="r" t="t"/>
              <a:pathLst>
                <a:path extrusionOk="0" h="5042" w="52882">
                  <a:moveTo>
                    <a:pt x="1" y="1"/>
                  </a:moveTo>
                  <a:lnTo>
                    <a:pt x="1" y="23"/>
                  </a:lnTo>
                  <a:cubicBezTo>
                    <a:pt x="1" y="2806"/>
                    <a:pt x="2236" y="5041"/>
                    <a:pt x="4997" y="5041"/>
                  </a:cubicBezTo>
                  <a:lnTo>
                    <a:pt x="47885" y="5041"/>
                  </a:lnTo>
                  <a:cubicBezTo>
                    <a:pt x="50646" y="5041"/>
                    <a:pt x="52882" y="2806"/>
                    <a:pt x="52882" y="23"/>
                  </a:cubicBezTo>
                  <a:lnTo>
                    <a:pt x="528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48"/>
            <p:cNvSpPr/>
            <p:nvPr/>
          </p:nvSpPr>
          <p:spPr>
            <a:xfrm>
              <a:off x="303950" y="3543875"/>
              <a:ext cx="480525" cy="453300"/>
            </a:xfrm>
            <a:custGeom>
              <a:rect b="b" l="l" r="r" t="t"/>
              <a:pathLst>
                <a:path extrusionOk="0" h="18132" w="19221">
                  <a:moveTo>
                    <a:pt x="9593" y="1"/>
                  </a:moveTo>
                  <a:cubicBezTo>
                    <a:pt x="5079" y="1"/>
                    <a:pt x="1181" y="3363"/>
                    <a:pt x="614" y="7960"/>
                  </a:cubicBezTo>
                  <a:cubicBezTo>
                    <a:pt x="1" y="12912"/>
                    <a:pt x="3529" y="17449"/>
                    <a:pt x="8504" y="18062"/>
                  </a:cubicBezTo>
                  <a:cubicBezTo>
                    <a:pt x="8881" y="18109"/>
                    <a:pt x="9257" y="18132"/>
                    <a:pt x="9628" y="18132"/>
                  </a:cubicBezTo>
                  <a:cubicBezTo>
                    <a:pt x="14142" y="18132"/>
                    <a:pt x="18039" y="14770"/>
                    <a:pt x="18606" y="10173"/>
                  </a:cubicBezTo>
                  <a:cubicBezTo>
                    <a:pt x="19220" y="5198"/>
                    <a:pt x="15692" y="684"/>
                    <a:pt x="10717" y="70"/>
                  </a:cubicBezTo>
                  <a:cubicBezTo>
                    <a:pt x="10339" y="24"/>
                    <a:pt x="9964" y="1"/>
                    <a:pt x="95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48"/>
            <p:cNvSpPr/>
            <p:nvPr/>
          </p:nvSpPr>
          <p:spPr>
            <a:xfrm>
              <a:off x="317100" y="3543975"/>
              <a:ext cx="226850" cy="226850"/>
            </a:xfrm>
            <a:custGeom>
              <a:rect b="b" l="l" r="r" t="t"/>
              <a:pathLst>
                <a:path extrusionOk="0" fill="none" h="9074" w="9074">
                  <a:moveTo>
                    <a:pt x="1" y="9073"/>
                  </a:moveTo>
                  <a:cubicBezTo>
                    <a:pt x="1" y="4055"/>
                    <a:pt x="4055" y="0"/>
                    <a:pt x="9073" y="0"/>
                  </a:cubicBezTo>
                </a:path>
              </a:pathLst>
            </a:custGeom>
            <a:solidFill>
              <a:schemeClr val="dk1"/>
            </a:solid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48"/>
            <p:cNvSpPr/>
            <p:nvPr/>
          </p:nvSpPr>
          <p:spPr>
            <a:xfrm>
              <a:off x="-3400" y="3323725"/>
              <a:ext cx="1098500" cy="25"/>
            </a:xfrm>
            <a:custGeom>
              <a:rect b="b" l="l" r="r" t="t"/>
              <a:pathLst>
                <a:path extrusionOk="0" fill="none" h="1" w="43940">
                  <a:moveTo>
                    <a:pt x="0" y="1"/>
                  </a:moveTo>
                  <a:lnTo>
                    <a:pt x="43940" y="1"/>
                  </a:lnTo>
                </a:path>
              </a:pathLst>
            </a:custGeom>
            <a:solidFill>
              <a:schemeClr val="dk1"/>
            </a:solid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48"/>
            <p:cNvSpPr/>
            <p:nvPr/>
          </p:nvSpPr>
          <p:spPr>
            <a:xfrm>
              <a:off x="103975" y="4147175"/>
              <a:ext cx="883750" cy="25"/>
            </a:xfrm>
            <a:custGeom>
              <a:rect b="b" l="l" r="r" t="t"/>
              <a:pathLst>
                <a:path extrusionOk="0" fill="none" h="1" w="35350">
                  <a:moveTo>
                    <a:pt x="1" y="1"/>
                  </a:moveTo>
                  <a:lnTo>
                    <a:pt x="35350" y="1"/>
                  </a:lnTo>
                </a:path>
              </a:pathLst>
            </a:custGeom>
            <a:solidFill>
              <a:schemeClr val="dk1"/>
            </a:solid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48"/>
            <p:cNvSpPr/>
            <p:nvPr/>
          </p:nvSpPr>
          <p:spPr>
            <a:xfrm>
              <a:off x="453525" y="3682000"/>
              <a:ext cx="146850" cy="54300"/>
            </a:xfrm>
            <a:custGeom>
              <a:rect b="b" l="l" r="r" t="t"/>
              <a:pathLst>
                <a:path extrusionOk="0" h="2172" w="5874">
                  <a:moveTo>
                    <a:pt x="1723" y="0"/>
                  </a:moveTo>
                  <a:cubicBezTo>
                    <a:pt x="1697" y="0"/>
                    <a:pt x="1671" y="1"/>
                    <a:pt x="1644" y="2"/>
                  </a:cubicBezTo>
                  <a:cubicBezTo>
                    <a:pt x="702" y="68"/>
                    <a:pt x="0" y="857"/>
                    <a:pt x="22" y="1799"/>
                  </a:cubicBezTo>
                  <a:lnTo>
                    <a:pt x="44" y="2172"/>
                  </a:lnTo>
                  <a:lnTo>
                    <a:pt x="2258" y="2062"/>
                  </a:lnTo>
                  <a:lnTo>
                    <a:pt x="3660" y="2018"/>
                  </a:lnTo>
                  <a:lnTo>
                    <a:pt x="5874" y="1909"/>
                  </a:lnTo>
                  <a:lnTo>
                    <a:pt x="5874" y="1690"/>
                  </a:lnTo>
                  <a:cubicBezTo>
                    <a:pt x="5811" y="766"/>
                    <a:pt x="5084" y="64"/>
                    <a:pt x="4195" y="64"/>
                  </a:cubicBezTo>
                  <a:cubicBezTo>
                    <a:pt x="4156" y="64"/>
                    <a:pt x="4116" y="65"/>
                    <a:pt x="4077" y="68"/>
                  </a:cubicBezTo>
                  <a:cubicBezTo>
                    <a:pt x="3660" y="90"/>
                    <a:pt x="3288" y="221"/>
                    <a:pt x="2981" y="484"/>
                  </a:cubicBezTo>
                  <a:cubicBezTo>
                    <a:pt x="2648" y="193"/>
                    <a:pt x="2216" y="0"/>
                    <a:pt x="17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48"/>
            <p:cNvSpPr/>
            <p:nvPr/>
          </p:nvSpPr>
          <p:spPr>
            <a:xfrm>
              <a:off x="479275" y="3852975"/>
              <a:ext cx="109600" cy="40025"/>
            </a:xfrm>
            <a:custGeom>
              <a:rect b="b" l="l" r="r" t="t"/>
              <a:pathLst>
                <a:path extrusionOk="0" h="1601" w="4384">
                  <a:moveTo>
                    <a:pt x="4340" y="1"/>
                  </a:moveTo>
                  <a:lnTo>
                    <a:pt x="2696" y="66"/>
                  </a:lnTo>
                  <a:lnTo>
                    <a:pt x="1644" y="132"/>
                  </a:lnTo>
                  <a:lnTo>
                    <a:pt x="0" y="220"/>
                  </a:lnTo>
                  <a:lnTo>
                    <a:pt x="0" y="373"/>
                  </a:lnTo>
                  <a:cubicBezTo>
                    <a:pt x="43" y="1039"/>
                    <a:pt x="591" y="1557"/>
                    <a:pt x="1273" y="1557"/>
                  </a:cubicBezTo>
                  <a:cubicBezTo>
                    <a:pt x="1287" y="1557"/>
                    <a:pt x="1301" y="1557"/>
                    <a:pt x="1315" y="1557"/>
                  </a:cubicBezTo>
                  <a:cubicBezTo>
                    <a:pt x="1622" y="1535"/>
                    <a:pt x="1929" y="1425"/>
                    <a:pt x="2148" y="1250"/>
                  </a:cubicBezTo>
                  <a:cubicBezTo>
                    <a:pt x="2411" y="1469"/>
                    <a:pt x="2784" y="1600"/>
                    <a:pt x="3156" y="1600"/>
                  </a:cubicBezTo>
                  <a:cubicBezTo>
                    <a:pt x="3836" y="1578"/>
                    <a:pt x="4383" y="987"/>
                    <a:pt x="4362" y="285"/>
                  </a:cubicBezTo>
                  <a:lnTo>
                    <a:pt x="43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48"/>
            <p:cNvSpPr/>
            <p:nvPr/>
          </p:nvSpPr>
          <p:spPr>
            <a:xfrm>
              <a:off x="525850" y="3620650"/>
              <a:ext cx="67850" cy="53725"/>
            </a:xfrm>
            <a:custGeom>
              <a:rect b="b" l="l" r="r" t="t"/>
              <a:pathLst>
                <a:path extrusionOk="0" h="2149" w="2714">
                  <a:moveTo>
                    <a:pt x="2221" y="1"/>
                  </a:moveTo>
                  <a:cubicBezTo>
                    <a:pt x="2211" y="1"/>
                    <a:pt x="2201" y="1"/>
                    <a:pt x="2192" y="2"/>
                  </a:cubicBezTo>
                  <a:cubicBezTo>
                    <a:pt x="1622" y="45"/>
                    <a:pt x="833" y="155"/>
                    <a:pt x="548" y="352"/>
                  </a:cubicBezTo>
                  <a:cubicBezTo>
                    <a:pt x="110" y="659"/>
                    <a:pt x="0" y="1295"/>
                    <a:pt x="307" y="1733"/>
                  </a:cubicBezTo>
                  <a:cubicBezTo>
                    <a:pt x="496" y="2003"/>
                    <a:pt x="810" y="2148"/>
                    <a:pt x="1125" y="2148"/>
                  </a:cubicBezTo>
                  <a:cubicBezTo>
                    <a:pt x="1322" y="2148"/>
                    <a:pt x="1519" y="2092"/>
                    <a:pt x="1688" y="1974"/>
                  </a:cubicBezTo>
                  <a:cubicBezTo>
                    <a:pt x="1951" y="1799"/>
                    <a:pt x="2345" y="1097"/>
                    <a:pt x="2586" y="571"/>
                  </a:cubicBezTo>
                  <a:cubicBezTo>
                    <a:pt x="2713" y="317"/>
                    <a:pt x="2512" y="1"/>
                    <a:pt x="22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48"/>
            <p:cNvSpPr/>
            <p:nvPr/>
          </p:nvSpPr>
          <p:spPr>
            <a:xfrm>
              <a:off x="523100" y="3646575"/>
              <a:ext cx="35100" cy="56850"/>
            </a:xfrm>
            <a:custGeom>
              <a:rect b="b" l="l" r="r" t="t"/>
              <a:pathLst>
                <a:path extrusionOk="0" h="2274" w="1404">
                  <a:moveTo>
                    <a:pt x="1232" y="0"/>
                  </a:moveTo>
                  <a:cubicBezTo>
                    <a:pt x="1199" y="0"/>
                    <a:pt x="1166" y="12"/>
                    <a:pt x="1140" y="38"/>
                  </a:cubicBezTo>
                  <a:lnTo>
                    <a:pt x="483" y="411"/>
                  </a:lnTo>
                  <a:cubicBezTo>
                    <a:pt x="220" y="542"/>
                    <a:pt x="66" y="827"/>
                    <a:pt x="44" y="1134"/>
                  </a:cubicBezTo>
                  <a:lnTo>
                    <a:pt x="1" y="1463"/>
                  </a:lnTo>
                  <a:lnTo>
                    <a:pt x="44" y="2120"/>
                  </a:lnTo>
                  <a:cubicBezTo>
                    <a:pt x="44" y="2186"/>
                    <a:pt x="110" y="2274"/>
                    <a:pt x="198" y="2274"/>
                  </a:cubicBezTo>
                  <a:cubicBezTo>
                    <a:pt x="307" y="2274"/>
                    <a:pt x="351" y="2186"/>
                    <a:pt x="373" y="2120"/>
                  </a:cubicBezTo>
                  <a:lnTo>
                    <a:pt x="329" y="1485"/>
                  </a:lnTo>
                  <a:lnTo>
                    <a:pt x="373" y="1156"/>
                  </a:lnTo>
                  <a:cubicBezTo>
                    <a:pt x="373" y="959"/>
                    <a:pt x="483" y="805"/>
                    <a:pt x="636" y="696"/>
                  </a:cubicBezTo>
                  <a:lnTo>
                    <a:pt x="1294" y="301"/>
                  </a:lnTo>
                  <a:cubicBezTo>
                    <a:pt x="1381" y="279"/>
                    <a:pt x="1403" y="170"/>
                    <a:pt x="1359" y="82"/>
                  </a:cubicBezTo>
                  <a:cubicBezTo>
                    <a:pt x="1333" y="29"/>
                    <a:pt x="1282" y="0"/>
                    <a:pt x="12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48"/>
            <p:cNvSpPr/>
            <p:nvPr/>
          </p:nvSpPr>
          <p:spPr>
            <a:xfrm>
              <a:off x="489125" y="3730800"/>
              <a:ext cx="87150" cy="125500"/>
            </a:xfrm>
            <a:custGeom>
              <a:rect b="b" l="l" r="r" t="t"/>
              <a:pathLst>
                <a:path extrusionOk="0" h="5020" w="3486">
                  <a:moveTo>
                    <a:pt x="3244" y="1"/>
                  </a:moveTo>
                  <a:lnTo>
                    <a:pt x="1" y="176"/>
                  </a:lnTo>
                  <a:cubicBezTo>
                    <a:pt x="549" y="1732"/>
                    <a:pt x="615" y="3397"/>
                    <a:pt x="220" y="5019"/>
                  </a:cubicBezTo>
                  <a:lnTo>
                    <a:pt x="3485" y="4844"/>
                  </a:lnTo>
                  <a:cubicBezTo>
                    <a:pt x="2784" y="3288"/>
                    <a:pt x="2740" y="1600"/>
                    <a:pt x="3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48"/>
            <p:cNvSpPr/>
            <p:nvPr/>
          </p:nvSpPr>
          <p:spPr>
            <a:xfrm>
              <a:off x="509400" y="3779550"/>
              <a:ext cx="15925" cy="23050"/>
            </a:xfrm>
            <a:custGeom>
              <a:rect b="b" l="l" r="r" t="t"/>
              <a:pathLst>
                <a:path extrusionOk="0" h="922" w="637">
                  <a:moveTo>
                    <a:pt x="417" y="1"/>
                  </a:moveTo>
                  <a:cubicBezTo>
                    <a:pt x="373" y="1"/>
                    <a:pt x="286" y="1"/>
                    <a:pt x="264" y="23"/>
                  </a:cubicBezTo>
                  <a:cubicBezTo>
                    <a:pt x="154" y="111"/>
                    <a:pt x="88" y="308"/>
                    <a:pt x="66" y="417"/>
                  </a:cubicBezTo>
                  <a:cubicBezTo>
                    <a:pt x="1" y="702"/>
                    <a:pt x="66" y="899"/>
                    <a:pt x="220" y="921"/>
                  </a:cubicBezTo>
                  <a:lnTo>
                    <a:pt x="264" y="921"/>
                  </a:lnTo>
                  <a:cubicBezTo>
                    <a:pt x="308" y="921"/>
                    <a:pt x="329" y="899"/>
                    <a:pt x="395" y="899"/>
                  </a:cubicBezTo>
                  <a:cubicBezTo>
                    <a:pt x="505" y="812"/>
                    <a:pt x="549" y="636"/>
                    <a:pt x="592" y="527"/>
                  </a:cubicBezTo>
                  <a:cubicBezTo>
                    <a:pt x="636" y="220"/>
                    <a:pt x="592" y="23"/>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48"/>
            <p:cNvSpPr/>
            <p:nvPr/>
          </p:nvSpPr>
          <p:spPr>
            <a:xfrm>
              <a:off x="534050" y="3777675"/>
              <a:ext cx="16475" cy="23825"/>
            </a:xfrm>
            <a:custGeom>
              <a:rect b="b" l="l" r="r" t="t"/>
              <a:pathLst>
                <a:path extrusionOk="0" h="953" w="659">
                  <a:moveTo>
                    <a:pt x="245" y="0"/>
                  </a:moveTo>
                  <a:cubicBezTo>
                    <a:pt x="226" y="0"/>
                    <a:pt x="210" y="4"/>
                    <a:pt x="198" y="10"/>
                  </a:cubicBezTo>
                  <a:lnTo>
                    <a:pt x="89" y="120"/>
                  </a:lnTo>
                  <a:cubicBezTo>
                    <a:pt x="1" y="273"/>
                    <a:pt x="67" y="448"/>
                    <a:pt x="89" y="558"/>
                  </a:cubicBezTo>
                  <a:cubicBezTo>
                    <a:pt x="110" y="668"/>
                    <a:pt x="176" y="755"/>
                    <a:pt x="198" y="821"/>
                  </a:cubicBezTo>
                  <a:cubicBezTo>
                    <a:pt x="286" y="931"/>
                    <a:pt x="373" y="953"/>
                    <a:pt x="417" y="953"/>
                  </a:cubicBezTo>
                  <a:lnTo>
                    <a:pt x="461" y="953"/>
                  </a:lnTo>
                  <a:lnTo>
                    <a:pt x="593" y="843"/>
                  </a:lnTo>
                  <a:cubicBezTo>
                    <a:pt x="658" y="711"/>
                    <a:pt x="615" y="514"/>
                    <a:pt x="593" y="405"/>
                  </a:cubicBezTo>
                  <a:cubicBezTo>
                    <a:pt x="549" y="295"/>
                    <a:pt x="505" y="207"/>
                    <a:pt x="461" y="164"/>
                  </a:cubicBezTo>
                  <a:cubicBezTo>
                    <a:pt x="380" y="34"/>
                    <a:pt x="299" y="0"/>
                    <a:pt x="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9" name="Google Shape;2759;p48"/>
          <p:cNvGrpSpPr/>
          <p:nvPr/>
        </p:nvGrpSpPr>
        <p:grpSpPr>
          <a:xfrm>
            <a:off x="986319" y="3990420"/>
            <a:ext cx="776881" cy="950905"/>
            <a:chOff x="1500975" y="1502675"/>
            <a:chExt cx="931400" cy="1139900"/>
          </a:xfrm>
        </p:grpSpPr>
        <p:sp>
          <p:nvSpPr>
            <p:cNvPr id="2760" name="Google Shape;2760;p48"/>
            <p:cNvSpPr/>
            <p:nvPr/>
          </p:nvSpPr>
          <p:spPr>
            <a:xfrm>
              <a:off x="1500975" y="1502675"/>
              <a:ext cx="931400" cy="1139900"/>
            </a:xfrm>
            <a:custGeom>
              <a:rect b="b" l="l" r="r" t="t"/>
              <a:pathLst>
                <a:path extrusionOk="0" h="45596" w="37256">
                  <a:moveTo>
                    <a:pt x="15056" y="0"/>
                  </a:moveTo>
                  <a:cubicBezTo>
                    <a:pt x="14955" y="0"/>
                    <a:pt x="14850" y="26"/>
                    <a:pt x="14749" y="81"/>
                  </a:cubicBezTo>
                  <a:cubicBezTo>
                    <a:pt x="13478" y="848"/>
                    <a:pt x="11506" y="2558"/>
                    <a:pt x="12141" y="5034"/>
                  </a:cubicBezTo>
                  <a:cubicBezTo>
                    <a:pt x="12141" y="5034"/>
                    <a:pt x="10059" y="1747"/>
                    <a:pt x="7999" y="936"/>
                  </a:cubicBezTo>
                  <a:cubicBezTo>
                    <a:pt x="7921" y="903"/>
                    <a:pt x="7844" y="887"/>
                    <a:pt x="7769" y="887"/>
                  </a:cubicBezTo>
                  <a:cubicBezTo>
                    <a:pt x="7401" y="887"/>
                    <a:pt x="7105" y="1255"/>
                    <a:pt x="7232" y="1637"/>
                  </a:cubicBezTo>
                  <a:cubicBezTo>
                    <a:pt x="7670" y="3062"/>
                    <a:pt x="8788" y="5757"/>
                    <a:pt x="11023" y="6393"/>
                  </a:cubicBezTo>
                  <a:cubicBezTo>
                    <a:pt x="11023" y="6393"/>
                    <a:pt x="9665" y="11455"/>
                    <a:pt x="5545" y="16298"/>
                  </a:cubicBezTo>
                  <a:cubicBezTo>
                    <a:pt x="1403" y="21142"/>
                    <a:pt x="0" y="26138"/>
                    <a:pt x="3375" y="32406"/>
                  </a:cubicBezTo>
                  <a:cubicBezTo>
                    <a:pt x="6611" y="38416"/>
                    <a:pt x="7752" y="45595"/>
                    <a:pt x="20806" y="45595"/>
                  </a:cubicBezTo>
                  <a:cubicBezTo>
                    <a:pt x="21365" y="45595"/>
                    <a:pt x="21947" y="45582"/>
                    <a:pt x="22551" y="45555"/>
                  </a:cubicBezTo>
                  <a:cubicBezTo>
                    <a:pt x="37256" y="44897"/>
                    <a:pt x="32982" y="26357"/>
                    <a:pt x="28029" y="20550"/>
                  </a:cubicBezTo>
                  <a:cubicBezTo>
                    <a:pt x="23055" y="14764"/>
                    <a:pt x="12623" y="10184"/>
                    <a:pt x="13324" y="6108"/>
                  </a:cubicBezTo>
                  <a:cubicBezTo>
                    <a:pt x="13324" y="6108"/>
                    <a:pt x="15319" y="3566"/>
                    <a:pt x="15647" y="651"/>
                  </a:cubicBezTo>
                  <a:cubicBezTo>
                    <a:pt x="15681" y="280"/>
                    <a:pt x="15391" y="0"/>
                    <a:pt x="15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48"/>
            <p:cNvSpPr/>
            <p:nvPr/>
          </p:nvSpPr>
          <p:spPr>
            <a:xfrm>
              <a:off x="1601225" y="2199950"/>
              <a:ext cx="464075" cy="414225"/>
            </a:xfrm>
            <a:custGeom>
              <a:rect b="b" l="l" r="r" t="t"/>
              <a:pathLst>
                <a:path extrusionOk="0" fill="none" h="16569" w="18563">
                  <a:moveTo>
                    <a:pt x="1" y="0"/>
                  </a:moveTo>
                  <a:cubicBezTo>
                    <a:pt x="1" y="0"/>
                    <a:pt x="2806" y="16568"/>
                    <a:pt x="18563" y="15998"/>
                  </a:cubicBezTo>
                </a:path>
              </a:pathLst>
            </a:custGeom>
            <a:noFill/>
            <a:ln cap="rnd" cmpd="sng" w="76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48"/>
            <p:cNvSpPr/>
            <p:nvPr/>
          </p:nvSpPr>
          <p:spPr>
            <a:xfrm>
              <a:off x="1778200" y="1625775"/>
              <a:ext cx="54800" cy="54800"/>
            </a:xfrm>
            <a:custGeom>
              <a:rect b="b" l="l" r="r" t="t"/>
              <a:pathLst>
                <a:path extrusionOk="0" h="2192" w="2192">
                  <a:moveTo>
                    <a:pt x="1096" y="0"/>
                  </a:moveTo>
                  <a:cubicBezTo>
                    <a:pt x="504" y="0"/>
                    <a:pt x="0" y="505"/>
                    <a:pt x="0" y="1096"/>
                  </a:cubicBezTo>
                  <a:cubicBezTo>
                    <a:pt x="0" y="1710"/>
                    <a:pt x="504" y="2192"/>
                    <a:pt x="1096" y="2192"/>
                  </a:cubicBezTo>
                  <a:cubicBezTo>
                    <a:pt x="1710" y="2192"/>
                    <a:pt x="2192" y="1710"/>
                    <a:pt x="2192" y="1096"/>
                  </a:cubicBezTo>
                  <a:cubicBezTo>
                    <a:pt x="2192" y="505"/>
                    <a:pt x="1710" y="0"/>
                    <a:pt x="1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3" name="Google Shape;2763;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64" name="Google Shape;2764;p48"/>
          <p:cNvSpPr txBox="1"/>
          <p:nvPr/>
        </p:nvSpPr>
        <p:spPr>
          <a:xfrm>
            <a:off x="522350" y="1096350"/>
            <a:ext cx="8096400" cy="24135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Char char="●"/>
            </a:pPr>
            <a:r>
              <a:rPr b="1" lang="en" sz="1600"/>
              <a:t>Data Complexity: </a:t>
            </a:r>
            <a:endParaRPr b="1" sz="1600"/>
          </a:p>
          <a:p>
            <a:pPr indent="-330200" lvl="1" marL="914400" rtl="0" algn="just">
              <a:lnSpc>
                <a:spcPct val="115000"/>
              </a:lnSpc>
              <a:spcBef>
                <a:spcPts val="0"/>
              </a:spcBef>
              <a:spcAft>
                <a:spcPts val="0"/>
              </a:spcAft>
              <a:buSzPts val="1600"/>
              <a:buChar char="○"/>
            </a:pPr>
            <a:r>
              <a:rPr lang="en" sz="1600"/>
              <a:t>Overcoming data diversity and quality issues to train robust ML models.</a:t>
            </a:r>
            <a:endParaRPr sz="1600"/>
          </a:p>
          <a:p>
            <a:pPr indent="-330200" lvl="1" marL="914400" rtl="0" algn="just">
              <a:lnSpc>
                <a:spcPct val="115000"/>
              </a:lnSpc>
              <a:spcBef>
                <a:spcPts val="0"/>
              </a:spcBef>
              <a:spcAft>
                <a:spcPts val="0"/>
              </a:spcAft>
              <a:buSzPts val="1600"/>
              <a:buChar char="○"/>
            </a:pPr>
            <a:r>
              <a:rPr lang="en" sz="1600"/>
              <a:t>Image acquisition and preprocessing was time-consuming </a:t>
            </a:r>
            <a:endParaRPr sz="1600"/>
          </a:p>
          <a:p>
            <a:pPr indent="0" lvl="0" marL="914400" rtl="0" algn="just">
              <a:lnSpc>
                <a:spcPct val="115000"/>
              </a:lnSpc>
              <a:spcBef>
                <a:spcPts val="0"/>
              </a:spcBef>
              <a:spcAft>
                <a:spcPts val="0"/>
              </a:spcAft>
              <a:buNone/>
            </a:pPr>
            <a:r>
              <a:t/>
            </a:r>
            <a:endParaRPr sz="1600"/>
          </a:p>
          <a:p>
            <a:pPr indent="-330200" lvl="0" marL="457200" rtl="0" algn="just">
              <a:lnSpc>
                <a:spcPct val="115000"/>
              </a:lnSpc>
              <a:spcBef>
                <a:spcPts val="0"/>
              </a:spcBef>
              <a:spcAft>
                <a:spcPts val="0"/>
              </a:spcAft>
              <a:buSzPts val="1600"/>
              <a:buChar char="●"/>
            </a:pPr>
            <a:r>
              <a:rPr b="1" lang="en" sz="1600"/>
              <a:t>Integration</a:t>
            </a:r>
            <a:r>
              <a:rPr lang="en" sz="1600"/>
              <a:t>: Ensuring seamless integration of advanced technology within a mobile app.</a:t>
            </a:r>
            <a:endParaRPr sz="1600"/>
          </a:p>
          <a:p>
            <a:pPr indent="0" lvl="0" marL="0" rtl="0" algn="just">
              <a:lnSpc>
                <a:spcPct val="115000"/>
              </a:lnSpc>
              <a:spcBef>
                <a:spcPts val="0"/>
              </a:spcBef>
              <a:spcAft>
                <a:spcPts val="0"/>
              </a:spcAft>
              <a:buNone/>
            </a:pPr>
            <a:r>
              <a:t/>
            </a:r>
            <a:endParaRPr sz="1600"/>
          </a:p>
          <a:p>
            <a:pPr indent="0" lvl="0" marL="0" rtl="0" algn="just">
              <a:lnSpc>
                <a:spcPct val="115000"/>
              </a:lnSpc>
              <a:spcBef>
                <a:spcPts val="0"/>
              </a:spcBef>
              <a:spcAft>
                <a:spcPts val="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5" name="Shape 2305"/>
        <p:cNvGrpSpPr/>
        <p:nvPr/>
      </p:nvGrpSpPr>
      <p:grpSpPr>
        <a:xfrm>
          <a:off x="0" y="0"/>
          <a:ext cx="0" cy="0"/>
          <a:chOff x="0" y="0"/>
          <a:chExt cx="0" cy="0"/>
        </a:xfrm>
      </p:grpSpPr>
      <p:sp>
        <p:nvSpPr>
          <p:cNvPr id="2306" name="Google Shape;2306;p31"/>
          <p:cNvSpPr txBox="1"/>
          <p:nvPr>
            <p:ph type="title"/>
          </p:nvPr>
        </p:nvSpPr>
        <p:spPr>
          <a:xfrm>
            <a:off x="2418450" y="96325"/>
            <a:ext cx="3392700" cy="6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Agenda</a:t>
            </a:r>
            <a:endParaRPr/>
          </a:p>
        </p:txBody>
      </p:sp>
      <p:sp>
        <p:nvSpPr>
          <p:cNvPr id="2307" name="Google Shape;2307;p31"/>
          <p:cNvSpPr txBox="1"/>
          <p:nvPr>
            <p:ph idx="9" type="subTitle"/>
          </p:nvPr>
        </p:nvSpPr>
        <p:spPr>
          <a:xfrm>
            <a:off x="343325" y="855600"/>
            <a:ext cx="3271800" cy="37770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b="0" lang="en" sz="2200"/>
              <a:t>01 </a:t>
            </a:r>
            <a:r>
              <a:rPr lang="en" sz="1800"/>
              <a:t>Project Overview</a:t>
            </a:r>
            <a:endParaRPr sz="1800"/>
          </a:p>
          <a:p>
            <a:pPr indent="0" lvl="0" marL="0" rtl="0" algn="l">
              <a:lnSpc>
                <a:spcPct val="150000"/>
              </a:lnSpc>
              <a:spcBef>
                <a:spcPts val="0"/>
              </a:spcBef>
              <a:spcAft>
                <a:spcPts val="0"/>
              </a:spcAft>
              <a:buNone/>
            </a:pPr>
            <a:r>
              <a:rPr b="0" lang="en" sz="2200"/>
              <a:t>02 </a:t>
            </a:r>
            <a:r>
              <a:rPr lang="en" sz="1800"/>
              <a:t>Problem &amp; Significance</a:t>
            </a:r>
            <a:endParaRPr sz="1800"/>
          </a:p>
          <a:p>
            <a:pPr indent="0" lvl="0" marL="0" rtl="0" algn="l">
              <a:lnSpc>
                <a:spcPct val="150000"/>
              </a:lnSpc>
              <a:spcBef>
                <a:spcPts val="0"/>
              </a:spcBef>
              <a:spcAft>
                <a:spcPts val="0"/>
              </a:spcAft>
              <a:buNone/>
            </a:pPr>
            <a:r>
              <a:rPr b="0" lang="en" sz="2200"/>
              <a:t>03 </a:t>
            </a:r>
            <a:r>
              <a:rPr lang="en" sz="1800"/>
              <a:t>Business Opportunity </a:t>
            </a:r>
            <a:endParaRPr sz="1800"/>
          </a:p>
          <a:p>
            <a:pPr indent="0" lvl="0" marL="0" rtl="0" algn="l">
              <a:lnSpc>
                <a:spcPct val="150000"/>
              </a:lnSpc>
              <a:spcBef>
                <a:spcPts val="0"/>
              </a:spcBef>
              <a:spcAft>
                <a:spcPts val="0"/>
              </a:spcAft>
              <a:buNone/>
            </a:pPr>
            <a:r>
              <a:rPr b="0" lang="en" sz="2200"/>
              <a:t>04 </a:t>
            </a:r>
            <a:r>
              <a:rPr lang="en" sz="1800"/>
              <a:t>Business Requirements</a:t>
            </a:r>
            <a:endParaRPr sz="1800"/>
          </a:p>
          <a:p>
            <a:pPr indent="0" lvl="0" marL="0" rtl="0" algn="l">
              <a:lnSpc>
                <a:spcPct val="150000"/>
              </a:lnSpc>
              <a:spcBef>
                <a:spcPts val="0"/>
              </a:spcBef>
              <a:spcAft>
                <a:spcPts val="0"/>
              </a:spcAft>
              <a:buNone/>
            </a:pPr>
            <a:r>
              <a:rPr b="0" lang="en" sz="2200"/>
              <a:t>05 </a:t>
            </a:r>
            <a:r>
              <a:rPr lang="en" sz="1800"/>
              <a:t>ML Canvas</a:t>
            </a:r>
            <a:endParaRPr sz="1800"/>
          </a:p>
          <a:p>
            <a:pPr indent="0" lvl="0" marL="0" rtl="0" algn="l">
              <a:lnSpc>
                <a:spcPct val="150000"/>
              </a:lnSpc>
              <a:spcBef>
                <a:spcPts val="0"/>
              </a:spcBef>
              <a:spcAft>
                <a:spcPts val="0"/>
              </a:spcAft>
              <a:buNone/>
            </a:pPr>
            <a:r>
              <a:rPr b="0" lang="en" sz="2200"/>
              <a:t>05 </a:t>
            </a:r>
            <a:r>
              <a:rPr lang="en" sz="1800"/>
              <a:t>Project Pipeline</a:t>
            </a:r>
            <a:endParaRPr sz="1800"/>
          </a:p>
          <a:p>
            <a:pPr indent="0" lvl="0" marL="0" rtl="0" algn="l">
              <a:lnSpc>
                <a:spcPct val="150000"/>
              </a:lnSpc>
              <a:spcBef>
                <a:spcPts val="0"/>
              </a:spcBef>
              <a:spcAft>
                <a:spcPts val="0"/>
              </a:spcAft>
              <a:buNone/>
            </a:pPr>
            <a:r>
              <a:rPr b="0" lang="en" sz="2200"/>
              <a:t>06 </a:t>
            </a:r>
            <a:r>
              <a:rPr lang="en" sz="1800"/>
              <a:t>Datasets &amp; Sources</a:t>
            </a:r>
            <a:endParaRPr sz="1900"/>
          </a:p>
        </p:txBody>
      </p:sp>
      <p:grpSp>
        <p:nvGrpSpPr>
          <p:cNvPr id="2308" name="Google Shape;2308;p31"/>
          <p:cNvGrpSpPr/>
          <p:nvPr/>
        </p:nvGrpSpPr>
        <p:grpSpPr>
          <a:xfrm>
            <a:off x="7301299" y="3771134"/>
            <a:ext cx="1398597" cy="1093155"/>
            <a:chOff x="-116825" y="3239900"/>
            <a:chExt cx="1322050" cy="1033325"/>
          </a:xfrm>
        </p:grpSpPr>
        <p:sp>
          <p:nvSpPr>
            <p:cNvPr id="2309" name="Google Shape;2309;p31"/>
            <p:cNvSpPr/>
            <p:nvPr/>
          </p:nvSpPr>
          <p:spPr>
            <a:xfrm>
              <a:off x="-43950" y="3243200"/>
              <a:ext cx="1176875" cy="1005375"/>
            </a:xfrm>
            <a:custGeom>
              <a:rect b="b" l="l" r="r" t="t"/>
              <a:pathLst>
                <a:path extrusionOk="0" h="40215" w="47075">
                  <a:moveTo>
                    <a:pt x="2740" y="0"/>
                  </a:moveTo>
                  <a:lnTo>
                    <a:pt x="1" y="40214"/>
                  </a:lnTo>
                  <a:lnTo>
                    <a:pt x="47074" y="40214"/>
                  </a:lnTo>
                  <a:lnTo>
                    <a:pt x="43283" y="132"/>
                  </a:lnTo>
                  <a:lnTo>
                    <a:pt x="2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1"/>
            <p:cNvSpPr/>
            <p:nvPr/>
          </p:nvSpPr>
          <p:spPr>
            <a:xfrm>
              <a:off x="685163" y="3314274"/>
              <a:ext cx="331144" cy="271912"/>
            </a:xfrm>
            <a:custGeom>
              <a:rect b="b" l="l" r="r" t="t"/>
              <a:pathLst>
                <a:path extrusionOk="0" h="17886" w="16716">
                  <a:moveTo>
                    <a:pt x="1372" y="0"/>
                  </a:moveTo>
                  <a:cubicBezTo>
                    <a:pt x="676" y="0"/>
                    <a:pt x="1" y="444"/>
                    <a:pt x="44" y="1340"/>
                  </a:cubicBezTo>
                  <a:cubicBezTo>
                    <a:pt x="198" y="5241"/>
                    <a:pt x="2718" y="8813"/>
                    <a:pt x="5326" y="11596"/>
                  </a:cubicBezTo>
                  <a:cubicBezTo>
                    <a:pt x="7912" y="14336"/>
                    <a:pt x="11046" y="16374"/>
                    <a:pt x="14508" y="17776"/>
                  </a:cubicBezTo>
                  <a:cubicBezTo>
                    <a:pt x="14692" y="17851"/>
                    <a:pt x="14865" y="17885"/>
                    <a:pt x="15024" y="17885"/>
                  </a:cubicBezTo>
                  <a:cubicBezTo>
                    <a:pt x="16305" y="17885"/>
                    <a:pt x="16716" y="15688"/>
                    <a:pt x="15253" y="15103"/>
                  </a:cubicBezTo>
                  <a:cubicBezTo>
                    <a:pt x="12361" y="13919"/>
                    <a:pt x="9775" y="12144"/>
                    <a:pt x="7605" y="9909"/>
                  </a:cubicBezTo>
                  <a:cubicBezTo>
                    <a:pt x="5435" y="7695"/>
                    <a:pt x="2981" y="4540"/>
                    <a:pt x="2828" y="1340"/>
                  </a:cubicBezTo>
                  <a:cubicBezTo>
                    <a:pt x="2795" y="450"/>
                    <a:pt x="2073" y="0"/>
                    <a:pt x="1372" y="0"/>
                  </a:cubicBezTo>
                  <a:close/>
                </a:path>
              </a:pathLst>
            </a:custGeom>
            <a:solidFill>
              <a:srgbClr val="FFFFFF">
                <a:alpha val="17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1"/>
            <p:cNvSpPr/>
            <p:nvPr/>
          </p:nvSpPr>
          <p:spPr>
            <a:xfrm>
              <a:off x="2840" y="3245225"/>
              <a:ext cx="184126" cy="315850"/>
            </a:xfrm>
            <a:custGeom>
              <a:rect b="b" l="l" r="r" t="t"/>
              <a:pathLst>
                <a:path extrusionOk="0" h="14749" w="8598">
                  <a:moveTo>
                    <a:pt x="7737" y="0"/>
                  </a:moveTo>
                  <a:cubicBezTo>
                    <a:pt x="7208" y="0"/>
                    <a:pt x="6625" y="387"/>
                    <a:pt x="6625" y="1082"/>
                  </a:cubicBezTo>
                  <a:cubicBezTo>
                    <a:pt x="6625" y="3274"/>
                    <a:pt x="6186" y="5422"/>
                    <a:pt x="5310" y="7438"/>
                  </a:cubicBezTo>
                  <a:cubicBezTo>
                    <a:pt x="4433" y="9432"/>
                    <a:pt x="3053" y="11865"/>
                    <a:pt x="1015" y="12829"/>
                  </a:cubicBezTo>
                  <a:cubicBezTo>
                    <a:pt x="1" y="13288"/>
                    <a:pt x="439" y="14749"/>
                    <a:pt x="1325" y="14749"/>
                  </a:cubicBezTo>
                  <a:cubicBezTo>
                    <a:pt x="1454" y="14749"/>
                    <a:pt x="1593" y="14718"/>
                    <a:pt x="1738" y="14648"/>
                  </a:cubicBezTo>
                  <a:cubicBezTo>
                    <a:pt x="4236" y="13508"/>
                    <a:pt x="5902" y="10922"/>
                    <a:pt x="6997" y="8468"/>
                  </a:cubicBezTo>
                  <a:cubicBezTo>
                    <a:pt x="8093" y="6057"/>
                    <a:pt x="8597" y="3493"/>
                    <a:pt x="8575" y="841"/>
                  </a:cubicBezTo>
                  <a:cubicBezTo>
                    <a:pt x="8575" y="266"/>
                    <a:pt x="8175" y="0"/>
                    <a:pt x="7737" y="0"/>
                  </a:cubicBezTo>
                  <a:close/>
                </a:path>
              </a:pathLst>
            </a:custGeom>
            <a:solidFill>
              <a:srgbClr val="FFFFFF">
                <a:alpha val="17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1"/>
            <p:cNvSpPr/>
            <p:nvPr/>
          </p:nvSpPr>
          <p:spPr>
            <a:xfrm>
              <a:off x="58736" y="3347500"/>
              <a:ext cx="192000" cy="329475"/>
            </a:xfrm>
            <a:custGeom>
              <a:rect b="b" l="l" r="r" t="t"/>
              <a:pathLst>
                <a:path extrusionOk="0" h="13179" w="7680">
                  <a:moveTo>
                    <a:pt x="6908" y="0"/>
                  </a:moveTo>
                  <a:cubicBezTo>
                    <a:pt x="6432" y="0"/>
                    <a:pt x="5904" y="343"/>
                    <a:pt x="5904" y="956"/>
                  </a:cubicBezTo>
                  <a:cubicBezTo>
                    <a:pt x="5904" y="2907"/>
                    <a:pt x="5488" y="4835"/>
                    <a:pt x="4721" y="6654"/>
                  </a:cubicBezTo>
                  <a:cubicBezTo>
                    <a:pt x="3954" y="8429"/>
                    <a:pt x="2726" y="10621"/>
                    <a:pt x="885" y="11475"/>
                  </a:cubicBezTo>
                  <a:cubicBezTo>
                    <a:pt x="1" y="11879"/>
                    <a:pt x="416" y="13179"/>
                    <a:pt x="1213" y="13179"/>
                  </a:cubicBezTo>
                  <a:cubicBezTo>
                    <a:pt x="1323" y="13179"/>
                    <a:pt x="1442" y="13153"/>
                    <a:pt x="1565" y="13097"/>
                  </a:cubicBezTo>
                  <a:cubicBezTo>
                    <a:pt x="3800" y="12045"/>
                    <a:pt x="5268" y="9722"/>
                    <a:pt x="6255" y="7553"/>
                  </a:cubicBezTo>
                  <a:cubicBezTo>
                    <a:pt x="7219" y="5427"/>
                    <a:pt x="7679" y="3082"/>
                    <a:pt x="7657" y="737"/>
                  </a:cubicBezTo>
                  <a:cubicBezTo>
                    <a:pt x="7657" y="233"/>
                    <a:pt x="7300" y="0"/>
                    <a:pt x="6908" y="0"/>
                  </a:cubicBezTo>
                  <a:close/>
                </a:path>
              </a:pathLst>
            </a:custGeom>
            <a:solidFill>
              <a:srgbClr val="FFFFFF">
                <a:alpha val="17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1"/>
            <p:cNvSpPr/>
            <p:nvPr/>
          </p:nvSpPr>
          <p:spPr>
            <a:xfrm>
              <a:off x="806930" y="3764154"/>
              <a:ext cx="289615" cy="444448"/>
            </a:xfrm>
            <a:custGeom>
              <a:rect b="b" l="l" r="r" t="t"/>
              <a:pathLst>
                <a:path extrusionOk="0" h="24913" w="16234">
                  <a:moveTo>
                    <a:pt x="14033" y="1"/>
                  </a:moveTo>
                  <a:cubicBezTo>
                    <a:pt x="13786" y="1"/>
                    <a:pt x="13517" y="59"/>
                    <a:pt x="13232" y="191"/>
                  </a:cubicBezTo>
                  <a:cubicBezTo>
                    <a:pt x="8696" y="2273"/>
                    <a:pt x="5518" y="6722"/>
                    <a:pt x="3370" y="10820"/>
                  </a:cubicBezTo>
                  <a:cubicBezTo>
                    <a:pt x="1266" y="14874"/>
                    <a:pt x="193" y="19235"/>
                    <a:pt x="39" y="23596"/>
                  </a:cubicBezTo>
                  <a:cubicBezTo>
                    <a:pt x="1" y="24505"/>
                    <a:pt x="651" y="24912"/>
                    <a:pt x="1401" y="24912"/>
                  </a:cubicBezTo>
                  <a:cubicBezTo>
                    <a:pt x="2371" y="24912"/>
                    <a:pt x="3508" y="24232"/>
                    <a:pt x="3546" y="23070"/>
                  </a:cubicBezTo>
                  <a:cubicBezTo>
                    <a:pt x="3677" y="19454"/>
                    <a:pt x="4641" y="15817"/>
                    <a:pt x="6329" y="12420"/>
                  </a:cubicBezTo>
                  <a:cubicBezTo>
                    <a:pt x="8016" y="9023"/>
                    <a:pt x="10668" y="4881"/>
                    <a:pt x="14437" y="3150"/>
                  </a:cubicBezTo>
                  <a:cubicBezTo>
                    <a:pt x="16234" y="2318"/>
                    <a:pt x="15583" y="1"/>
                    <a:pt x="14033" y="1"/>
                  </a:cubicBezTo>
                  <a:close/>
                </a:path>
              </a:pathLst>
            </a:custGeom>
            <a:solidFill>
              <a:srgbClr val="FFFFFF">
                <a:alpha val="17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1"/>
            <p:cNvSpPr/>
            <p:nvPr/>
          </p:nvSpPr>
          <p:spPr>
            <a:xfrm>
              <a:off x="945063" y="3914471"/>
              <a:ext cx="152032" cy="233526"/>
            </a:xfrm>
            <a:custGeom>
              <a:rect b="b" l="l" r="r" t="t"/>
              <a:pathLst>
                <a:path extrusionOk="0" h="13090" w="8522">
                  <a:moveTo>
                    <a:pt x="7344" y="0"/>
                  </a:moveTo>
                  <a:cubicBezTo>
                    <a:pt x="7218" y="0"/>
                    <a:pt x="7081" y="29"/>
                    <a:pt x="6935" y="93"/>
                  </a:cubicBezTo>
                  <a:cubicBezTo>
                    <a:pt x="4569" y="1189"/>
                    <a:pt x="2881" y="3512"/>
                    <a:pt x="1763" y="5681"/>
                  </a:cubicBezTo>
                  <a:cubicBezTo>
                    <a:pt x="646" y="7829"/>
                    <a:pt x="98" y="10086"/>
                    <a:pt x="10" y="12387"/>
                  </a:cubicBezTo>
                  <a:cubicBezTo>
                    <a:pt x="1" y="12870"/>
                    <a:pt x="353" y="13089"/>
                    <a:pt x="752" y="13089"/>
                  </a:cubicBezTo>
                  <a:cubicBezTo>
                    <a:pt x="1258" y="13089"/>
                    <a:pt x="1839" y="12737"/>
                    <a:pt x="1851" y="12124"/>
                  </a:cubicBezTo>
                  <a:cubicBezTo>
                    <a:pt x="1939" y="10240"/>
                    <a:pt x="2421" y="8311"/>
                    <a:pt x="3319" y="6536"/>
                  </a:cubicBezTo>
                  <a:cubicBezTo>
                    <a:pt x="4196" y="4761"/>
                    <a:pt x="5599" y="2591"/>
                    <a:pt x="7571" y="1693"/>
                  </a:cubicBezTo>
                  <a:cubicBezTo>
                    <a:pt x="8521" y="1218"/>
                    <a:pt x="8169" y="0"/>
                    <a:pt x="7344" y="0"/>
                  </a:cubicBezTo>
                  <a:close/>
                </a:path>
              </a:pathLst>
            </a:custGeom>
            <a:solidFill>
              <a:srgbClr val="FFFFFF">
                <a:alpha val="17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1"/>
            <p:cNvSpPr/>
            <p:nvPr/>
          </p:nvSpPr>
          <p:spPr>
            <a:xfrm>
              <a:off x="-28100" y="3943784"/>
              <a:ext cx="221400" cy="297558"/>
            </a:xfrm>
            <a:custGeom>
              <a:rect b="b" l="l" r="r" t="t"/>
              <a:pathLst>
                <a:path extrusionOk="0" h="13143" w="8856">
                  <a:moveTo>
                    <a:pt x="1113" y="1"/>
                  </a:moveTo>
                  <a:cubicBezTo>
                    <a:pt x="390" y="1"/>
                    <a:pt x="1" y="1363"/>
                    <a:pt x="791" y="1852"/>
                  </a:cubicBezTo>
                  <a:cubicBezTo>
                    <a:pt x="2413" y="2861"/>
                    <a:pt x="3793" y="4285"/>
                    <a:pt x="4889" y="5972"/>
                  </a:cubicBezTo>
                  <a:cubicBezTo>
                    <a:pt x="5985" y="7638"/>
                    <a:pt x="7124" y="9939"/>
                    <a:pt x="6905" y="12109"/>
                  </a:cubicBezTo>
                  <a:cubicBezTo>
                    <a:pt x="6845" y="12771"/>
                    <a:pt x="7314" y="13142"/>
                    <a:pt x="7771" y="13142"/>
                  </a:cubicBezTo>
                  <a:cubicBezTo>
                    <a:pt x="8146" y="13142"/>
                    <a:pt x="8512" y="12893"/>
                    <a:pt x="8571" y="12350"/>
                  </a:cubicBezTo>
                  <a:cubicBezTo>
                    <a:pt x="8856" y="9720"/>
                    <a:pt x="7672" y="7112"/>
                    <a:pt x="6379" y="5052"/>
                  </a:cubicBezTo>
                  <a:cubicBezTo>
                    <a:pt x="5108" y="3014"/>
                    <a:pt x="3399" y="1370"/>
                    <a:pt x="1492" y="121"/>
                  </a:cubicBezTo>
                  <a:cubicBezTo>
                    <a:pt x="1359" y="38"/>
                    <a:pt x="1232" y="1"/>
                    <a:pt x="1113" y="1"/>
                  </a:cubicBezTo>
                  <a:close/>
                </a:path>
              </a:pathLst>
            </a:custGeom>
            <a:solidFill>
              <a:srgbClr val="FFFFFF">
                <a:alpha val="17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1"/>
            <p:cNvSpPr/>
            <p:nvPr/>
          </p:nvSpPr>
          <p:spPr>
            <a:xfrm>
              <a:off x="51075" y="3829525"/>
              <a:ext cx="309325" cy="414244"/>
            </a:xfrm>
            <a:custGeom>
              <a:rect b="b" l="l" r="r" t="t"/>
              <a:pathLst>
                <a:path extrusionOk="0" h="18297" w="12373">
                  <a:moveTo>
                    <a:pt x="1545" y="0"/>
                  </a:moveTo>
                  <a:cubicBezTo>
                    <a:pt x="550" y="0"/>
                    <a:pt x="0" y="1887"/>
                    <a:pt x="1109" y="2582"/>
                  </a:cubicBezTo>
                  <a:cubicBezTo>
                    <a:pt x="3366" y="4007"/>
                    <a:pt x="5294" y="5979"/>
                    <a:pt x="6806" y="8302"/>
                  </a:cubicBezTo>
                  <a:cubicBezTo>
                    <a:pt x="8319" y="10625"/>
                    <a:pt x="9962" y="13825"/>
                    <a:pt x="9655" y="16871"/>
                  </a:cubicBezTo>
                  <a:cubicBezTo>
                    <a:pt x="9571" y="17785"/>
                    <a:pt x="10233" y="18296"/>
                    <a:pt x="10873" y="18296"/>
                  </a:cubicBezTo>
                  <a:cubicBezTo>
                    <a:pt x="11398" y="18296"/>
                    <a:pt x="11909" y="17951"/>
                    <a:pt x="11978" y="17199"/>
                  </a:cubicBezTo>
                  <a:cubicBezTo>
                    <a:pt x="12373" y="13562"/>
                    <a:pt x="10729" y="9880"/>
                    <a:pt x="8910" y="7031"/>
                  </a:cubicBezTo>
                  <a:cubicBezTo>
                    <a:pt x="7113" y="4160"/>
                    <a:pt x="4790" y="1881"/>
                    <a:pt x="2073" y="172"/>
                  </a:cubicBezTo>
                  <a:cubicBezTo>
                    <a:pt x="1888" y="53"/>
                    <a:pt x="1710" y="0"/>
                    <a:pt x="1545" y="0"/>
                  </a:cubicBezTo>
                  <a:close/>
                </a:path>
              </a:pathLst>
            </a:custGeom>
            <a:solidFill>
              <a:srgbClr val="FFFFFF">
                <a:alpha val="17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1"/>
            <p:cNvSpPr/>
            <p:nvPr/>
          </p:nvSpPr>
          <p:spPr>
            <a:xfrm rot="2700000">
              <a:off x="356729" y="3247421"/>
              <a:ext cx="155109" cy="364083"/>
            </a:xfrm>
            <a:custGeom>
              <a:rect b="b" l="l" r="r" t="t"/>
              <a:pathLst>
                <a:path extrusionOk="0" h="23608" w="7830">
                  <a:moveTo>
                    <a:pt x="2023" y="1"/>
                  </a:moveTo>
                  <a:cubicBezTo>
                    <a:pt x="1041" y="1"/>
                    <a:pt x="0" y="1516"/>
                    <a:pt x="772" y="2607"/>
                  </a:cubicBezTo>
                  <a:cubicBezTo>
                    <a:pt x="2526" y="5105"/>
                    <a:pt x="3709" y="8042"/>
                    <a:pt x="4279" y="11154"/>
                  </a:cubicBezTo>
                  <a:cubicBezTo>
                    <a:pt x="4849" y="14266"/>
                    <a:pt x="5177" y="18386"/>
                    <a:pt x="3534" y="21454"/>
                  </a:cubicBezTo>
                  <a:cubicBezTo>
                    <a:pt x="2926" y="22611"/>
                    <a:pt x="3783" y="23607"/>
                    <a:pt x="4679" y="23607"/>
                  </a:cubicBezTo>
                  <a:cubicBezTo>
                    <a:pt x="5108" y="23607"/>
                    <a:pt x="5544" y="23380"/>
                    <a:pt x="5835" y="22834"/>
                  </a:cubicBezTo>
                  <a:cubicBezTo>
                    <a:pt x="7829" y="19131"/>
                    <a:pt x="7698" y="14551"/>
                    <a:pt x="7062" y="10715"/>
                  </a:cubicBezTo>
                  <a:cubicBezTo>
                    <a:pt x="6427" y="6902"/>
                    <a:pt x="4958" y="3484"/>
                    <a:pt x="2854" y="481"/>
                  </a:cubicBezTo>
                  <a:cubicBezTo>
                    <a:pt x="2618" y="143"/>
                    <a:pt x="2323" y="1"/>
                    <a:pt x="2023" y="1"/>
                  </a:cubicBezTo>
                  <a:close/>
                </a:path>
              </a:pathLst>
            </a:custGeom>
            <a:solidFill>
              <a:srgbClr val="FFFFFF">
                <a:alpha val="17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1"/>
            <p:cNvSpPr/>
            <p:nvPr/>
          </p:nvSpPr>
          <p:spPr>
            <a:xfrm>
              <a:off x="155250" y="3574375"/>
              <a:ext cx="129550" cy="271900"/>
            </a:xfrm>
            <a:custGeom>
              <a:rect b="b" l="l" r="r" t="t"/>
              <a:pathLst>
                <a:path extrusionOk="0" h="10876" w="5182">
                  <a:moveTo>
                    <a:pt x="4465" y="0"/>
                  </a:moveTo>
                  <a:cubicBezTo>
                    <a:pt x="4048" y="0"/>
                    <a:pt x="3535" y="386"/>
                    <a:pt x="3604" y="910"/>
                  </a:cubicBezTo>
                  <a:cubicBezTo>
                    <a:pt x="3801" y="2379"/>
                    <a:pt x="3648" y="3913"/>
                    <a:pt x="3209" y="5381"/>
                  </a:cubicBezTo>
                  <a:cubicBezTo>
                    <a:pt x="2771" y="6827"/>
                    <a:pt x="2004" y="8668"/>
                    <a:pt x="623" y="9632"/>
                  </a:cubicBezTo>
                  <a:cubicBezTo>
                    <a:pt x="1" y="10059"/>
                    <a:pt x="331" y="10876"/>
                    <a:pt x="887" y="10876"/>
                  </a:cubicBezTo>
                  <a:cubicBezTo>
                    <a:pt x="1016" y="10876"/>
                    <a:pt x="1158" y="10831"/>
                    <a:pt x="1303" y="10728"/>
                  </a:cubicBezTo>
                  <a:cubicBezTo>
                    <a:pt x="2968" y="9567"/>
                    <a:pt x="3932" y="7572"/>
                    <a:pt x="4502" y="5797"/>
                  </a:cubicBezTo>
                  <a:cubicBezTo>
                    <a:pt x="5072" y="4022"/>
                    <a:pt x="5182" y="2203"/>
                    <a:pt x="4962" y="450"/>
                  </a:cubicBezTo>
                  <a:cubicBezTo>
                    <a:pt x="4922" y="134"/>
                    <a:pt x="4710" y="0"/>
                    <a:pt x="4465" y="0"/>
                  </a:cubicBezTo>
                  <a:close/>
                </a:path>
              </a:pathLst>
            </a:custGeom>
            <a:solidFill>
              <a:srgbClr val="FFFFFF">
                <a:alpha val="17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1"/>
            <p:cNvSpPr/>
            <p:nvPr/>
          </p:nvSpPr>
          <p:spPr>
            <a:xfrm>
              <a:off x="644517" y="3596639"/>
              <a:ext cx="412425" cy="631857"/>
            </a:xfrm>
            <a:custGeom>
              <a:rect b="b" l="l" r="r" t="t"/>
              <a:pathLst>
                <a:path extrusionOk="0" h="35418" w="23118">
                  <a:moveTo>
                    <a:pt x="19973" y="1"/>
                  </a:moveTo>
                  <a:cubicBezTo>
                    <a:pt x="19622" y="1"/>
                    <a:pt x="19238" y="83"/>
                    <a:pt x="18830" y="267"/>
                  </a:cubicBezTo>
                  <a:cubicBezTo>
                    <a:pt x="12365" y="3226"/>
                    <a:pt x="7850" y="9559"/>
                    <a:pt x="4804" y="15367"/>
                  </a:cubicBezTo>
                  <a:cubicBezTo>
                    <a:pt x="1802" y="21152"/>
                    <a:pt x="289" y="27310"/>
                    <a:pt x="48" y="33534"/>
                  </a:cubicBezTo>
                  <a:cubicBezTo>
                    <a:pt x="1" y="34835"/>
                    <a:pt x="925" y="35417"/>
                    <a:pt x="1991" y="35417"/>
                  </a:cubicBezTo>
                  <a:cubicBezTo>
                    <a:pt x="3369" y="35417"/>
                    <a:pt x="4983" y="34445"/>
                    <a:pt x="5045" y="32789"/>
                  </a:cubicBezTo>
                  <a:cubicBezTo>
                    <a:pt x="5242" y="27639"/>
                    <a:pt x="6623" y="22467"/>
                    <a:pt x="9034" y="17646"/>
                  </a:cubicBezTo>
                  <a:cubicBezTo>
                    <a:pt x="11444" y="12847"/>
                    <a:pt x="15214" y="6951"/>
                    <a:pt x="20561" y="4497"/>
                  </a:cubicBezTo>
                  <a:cubicBezTo>
                    <a:pt x="23117" y="3304"/>
                    <a:pt x="22205" y="1"/>
                    <a:pt x="19973" y="1"/>
                  </a:cubicBezTo>
                  <a:close/>
                </a:path>
              </a:pathLst>
            </a:custGeom>
            <a:solidFill>
              <a:srgbClr val="FFFFFF">
                <a:alpha val="17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1"/>
            <p:cNvSpPr/>
            <p:nvPr/>
          </p:nvSpPr>
          <p:spPr>
            <a:xfrm>
              <a:off x="-16550" y="3239900"/>
              <a:ext cx="1122075" cy="168225"/>
            </a:xfrm>
            <a:custGeom>
              <a:rect b="b" l="l" r="r" t="t"/>
              <a:pathLst>
                <a:path extrusionOk="0" h="6729" w="44883">
                  <a:moveTo>
                    <a:pt x="1622" y="1"/>
                  </a:moveTo>
                  <a:cubicBezTo>
                    <a:pt x="1315" y="1"/>
                    <a:pt x="1052" y="220"/>
                    <a:pt x="986" y="527"/>
                  </a:cubicBezTo>
                  <a:lnTo>
                    <a:pt x="66" y="6027"/>
                  </a:lnTo>
                  <a:cubicBezTo>
                    <a:pt x="0" y="6400"/>
                    <a:pt x="285" y="6729"/>
                    <a:pt x="658" y="6729"/>
                  </a:cubicBezTo>
                  <a:lnTo>
                    <a:pt x="44225" y="6729"/>
                  </a:lnTo>
                  <a:cubicBezTo>
                    <a:pt x="44575" y="6729"/>
                    <a:pt x="44882" y="6400"/>
                    <a:pt x="44817" y="6049"/>
                  </a:cubicBezTo>
                  <a:lnTo>
                    <a:pt x="44159" y="702"/>
                  </a:lnTo>
                  <a:cubicBezTo>
                    <a:pt x="44137" y="417"/>
                    <a:pt x="43874" y="154"/>
                    <a:pt x="43567" y="154"/>
                  </a:cubicBezTo>
                  <a:lnTo>
                    <a:pt x="162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1"/>
            <p:cNvSpPr/>
            <p:nvPr/>
          </p:nvSpPr>
          <p:spPr>
            <a:xfrm>
              <a:off x="-116825" y="4147175"/>
              <a:ext cx="1322050" cy="126050"/>
            </a:xfrm>
            <a:custGeom>
              <a:rect b="b" l="l" r="r" t="t"/>
              <a:pathLst>
                <a:path extrusionOk="0" h="5042" w="52882">
                  <a:moveTo>
                    <a:pt x="1" y="1"/>
                  </a:moveTo>
                  <a:lnTo>
                    <a:pt x="1" y="23"/>
                  </a:lnTo>
                  <a:cubicBezTo>
                    <a:pt x="1" y="2806"/>
                    <a:pt x="2236" y="5041"/>
                    <a:pt x="4997" y="5041"/>
                  </a:cubicBezTo>
                  <a:lnTo>
                    <a:pt x="47885" y="5041"/>
                  </a:lnTo>
                  <a:cubicBezTo>
                    <a:pt x="50646" y="5041"/>
                    <a:pt x="52882" y="2806"/>
                    <a:pt x="52882" y="23"/>
                  </a:cubicBezTo>
                  <a:lnTo>
                    <a:pt x="528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1"/>
            <p:cNvSpPr/>
            <p:nvPr/>
          </p:nvSpPr>
          <p:spPr>
            <a:xfrm>
              <a:off x="303950" y="3543875"/>
              <a:ext cx="480525" cy="453300"/>
            </a:xfrm>
            <a:custGeom>
              <a:rect b="b" l="l" r="r" t="t"/>
              <a:pathLst>
                <a:path extrusionOk="0" h="18132" w="19221">
                  <a:moveTo>
                    <a:pt x="9593" y="1"/>
                  </a:moveTo>
                  <a:cubicBezTo>
                    <a:pt x="5079" y="1"/>
                    <a:pt x="1181" y="3363"/>
                    <a:pt x="614" y="7960"/>
                  </a:cubicBezTo>
                  <a:cubicBezTo>
                    <a:pt x="1" y="12912"/>
                    <a:pt x="3529" y="17449"/>
                    <a:pt x="8504" y="18062"/>
                  </a:cubicBezTo>
                  <a:cubicBezTo>
                    <a:pt x="8881" y="18109"/>
                    <a:pt x="9257" y="18132"/>
                    <a:pt x="9628" y="18132"/>
                  </a:cubicBezTo>
                  <a:cubicBezTo>
                    <a:pt x="14142" y="18132"/>
                    <a:pt x="18039" y="14770"/>
                    <a:pt x="18606" y="10173"/>
                  </a:cubicBezTo>
                  <a:cubicBezTo>
                    <a:pt x="19220" y="5198"/>
                    <a:pt x="15692" y="684"/>
                    <a:pt x="10717" y="70"/>
                  </a:cubicBezTo>
                  <a:cubicBezTo>
                    <a:pt x="10339" y="24"/>
                    <a:pt x="9964" y="1"/>
                    <a:pt x="95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1"/>
            <p:cNvSpPr/>
            <p:nvPr/>
          </p:nvSpPr>
          <p:spPr>
            <a:xfrm>
              <a:off x="317100" y="3543975"/>
              <a:ext cx="226850" cy="226850"/>
            </a:xfrm>
            <a:custGeom>
              <a:rect b="b" l="l" r="r" t="t"/>
              <a:pathLst>
                <a:path extrusionOk="0" fill="none" h="9074" w="9074">
                  <a:moveTo>
                    <a:pt x="1" y="9073"/>
                  </a:moveTo>
                  <a:cubicBezTo>
                    <a:pt x="1" y="4055"/>
                    <a:pt x="4055" y="0"/>
                    <a:pt x="9073" y="0"/>
                  </a:cubicBezTo>
                </a:path>
              </a:pathLst>
            </a:custGeom>
            <a:solidFill>
              <a:schemeClr val="dk1"/>
            </a:solid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1"/>
            <p:cNvSpPr/>
            <p:nvPr/>
          </p:nvSpPr>
          <p:spPr>
            <a:xfrm>
              <a:off x="-3400" y="3323725"/>
              <a:ext cx="1098500" cy="25"/>
            </a:xfrm>
            <a:custGeom>
              <a:rect b="b" l="l" r="r" t="t"/>
              <a:pathLst>
                <a:path extrusionOk="0" fill="none" h="1" w="43940">
                  <a:moveTo>
                    <a:pt x="0" y="1"/>
                  </a:moveTo>
                  <a:lnTo>
                    <a:pt x="43940" y="1"/>
                  </a:lnTo>
                </a:path>
              </a:pathLst>
            </a:custGeom>
            <a:solidFill>
              <a:schemeClr val="dk1"/>
            </a:solid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1"/>
            <p:cNvSpPr/>
            <p:nvPr/>
          </p:nvSpPr>
          <p:spPr>
            <a:xfrm>
              <a:off x="103975" y="4147175"/>
              <a:ext cx="883750" cy="25"/>
            </a:xfrm>
            <a:custGeom>
              <a:rect b="b" l="l" r="r" t="t"/>
              <a:pathLst>
                <a:path extrusionOk="0" fill="none" h="1" w="35350">
                  <a:moveTo>
                    <a:pt x="1" y="1"/>
                  </a:moveTo>
                  <a:lnTo>
                    <a:pt x="35350" y="1"/>
                  </a:lnTo>
                </a:path>
              </a:pathLst>
            </a:custGeom>
            <a:solidFill>
              <a:schemeClr val="dk1"/>
            </a:solid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1"/>
            <p:cNvSpPr/>
            <p:nvPr/>
          </p:nvSpPr>
          <p:spPr>
            <a:xfrm>
              <a:off x="453525" y="3682000"/>
              <a:ext cx="146850" cy="54300"/>
            </a:xfrm>
            <a:custGeom>
              <a:rect b="b" l="l" r="r" t="t"/>
              <a:pathLst>
                <a:path extrusionOk="0" h="2172" w="5874">
                  <a:moveTo>
                    <a:pt x="1723" y="0"/>
                  </a:moveTo>
                  <a:cubicBezTo>
                    <a:pt x="1697" y="0"/>
                    <a:pt x="1671" y="1"/>
                    <a:pt x="1644" y="2"/>
                  </a:cubicBezTo>
                  <a:cubicBezTo>
                    <a:pt x="702" y="68"/>
                    <a:pt x="0" y="857"/>
                    <a:pt x="22" y="1799"/>
                  </a:cubicBezTo>
                  <a:lnTo>
                    <a:pt x="44" y="2172"/>
                  </a:lnTo>
                  <a:lnTo>
                    <a:pt x="2258" y="2062"/>
                  </a:lnTo>
                  <a:lnTo>
                    <a:pt x="3660" y="2018"/>
                  </a:lnTo>
                  <a:lnTo>
                    <a:pt x="5874" y="1909"/>
                  </a:lnTo>
                  <a:lnTo>
                    <a:pt x="5874" y="1690"/>
                  </a:lnTo>
                  <a:cubicBezTo>
                    <a:pt x="5811" y="766"/>
                    <a:pt x="5084" y="64"/>
                    <a:pt x="4195" y="64"/>
                  </a:cubicBezTo>
                  <a:cubicBezTo>
                    <a:pt x="4156" y="64"/>
                    <a:pt x="4116" y="65"/>
                    <a:pt x="4077" y="68"/>
                  </a:cubicBezTo>
                  <a:cubicBezTo>
                    <a:pt x="3660" y="90"/>
                    <a:pt x="3288" y="221"/>
                    <a:pt x="2981" y="484"/>
                  </a:cubicBezTo>
                  <a:cubicBezTo>
                    <a:pt x="2648" y="193"/>
                    <a:pt x="2216" y="0"/>
                    <a:pt x="17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1"/>
            <p:cNvSpPr/>
            <p:nvPr/>
          </p:nvSpPr>
          <p:spPr>
            <a:xfrm>
              <a:off x="479275" y="3852975"/>
              <a:ext cx="109600" cy="40025"/>
            </a:xfrm>
            <a:custGeom>
              <a:rect b="b" l="l" r="r" t="t"/>
              <a:pathLst>
                <a:path extrusionOk="0" h="1601" w="4384">
                  <a:moveTo>
                    <a:pt x="4340" y="1"/>
                  </a:moveTo>
                  <a:lnTo>
                    <a:pt x="2696" y="66"/>
                  </a:lnTo>
                  <a:lnTo>
                    <a:pt x="1644" y="132"/>
                  </a:lnTo>
                  <a:lnTo>
                    <a:pt x="0" y="220"/>
                  </a:lnTo>
                  <a:lnTo>
                    <a:pt x="0" y="373"/>
                  </a:lnTo>
                  <a:cubicBezTo>
                    <a:pt x="43" y="1039"/>
                    <a:pt x="591" y="1557"/>
                    <a:pt x="1273" y="1557"/>
                  </a:cubicBezTo>
                  <a:cubicBezTo>
                    <a:pt x="1287" y="1557"/>
                    <a:pt x="1301" y="1557"/>
                    <a:pt x="1315" y="1557"/>
                  </a:cubicBezTo>
                  <a:cubicBezTo>
                    <a:pt x="1622" y="1535"/>
                    <a:pt x="1929" y="1425"/>
                    <a:pt x="2148" y="1250"/>
                  </a:cubicBezTo>
                  <a:cubicBezTo>
                    <a:pt x="2411" y="1469"/>
                    <a:pt x="2784" y="1600"/>
                    <a:pt x="3156" y="1600"/>
                  </a:cubicBezTo>
                  <a:cubicBezTo>
                    <a:pt x="3836" y="1578"/>
                    <a:pt x="4383" y="987"/>
                    <a:pt x="4362" y="285"/>
                  </a:cubicBezTo>
                  <a:lnTo>
                    <a:pt x="43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1"/>
            <p:cNvSpPr/>
            <p:nvPr/>
          </p:nvSpPr>
          <p:spPr>
            <a:xfrm>
              <a:off x="525850" y="3620650"/>
              <a:ext cx="67850" cy="53725"/>
            </a:xfrm>
            <a:custGeom>
              <a:rect b="b" l="l" r="r" t="t"/>
              <a:pathLst>
                <a:path extrusionOk="0" h="2149" w="2714">
                  <a:moveTo>
                    <a:pt x="2221" y="1"/>
                  </a:moveTo>
                  <a:cubicBezTo>
                    <a:pt x="2211" y="1"/>
                    <a:pt x="2201" y="1"/>
                    <a:pt x="2192" y="2"/>
                  </a:cubicBezTo>
                  <a:cubicBezTo>
                    <a:pt x="1622" y="45"/>
                    <a:pt x="833" y="155"/>
                    <a:pt x="548" y="352"/>
                  </a:cubicBezTo>
                  <a:cubicBezTo>
                    <a:pt x="110" y="659"/>
                    <a:pt x="0" y="1295"/>
                    <a:pt x="307" y="1733"/>
                  </a:cubicBezTo>
                  <a:cubicBezTo>
                    <a:pt x="496" y="2003"/>
                    <a:pt x="810" y="2148"/>
                    <a:pt x="1125" y="2148"/>
                  </a:cubicBezTo>
                  <a:cubicBezTo>
                    <a:pt x="1322" y="2148"/>
                    <a:pt x="1519" y="2092"/>
                    <a:pt x="1688" y="1974"/>
                  </a:cubicBezTo>
                  <a:cubicBezTo>
                    <a:pt x="1951" y="1799"/>
                    <a:pt x="2345" y="1097"/>
                    <a:pt x="2586" y="571"/>
                  </a:cubicBezTo>
                  <a:cubicBezTo>
                    <a:pt x="2713" y="317"/>
                    <a:pt x="2512" y="1"/>
                    <a:pt x="22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1"/>
            <p:cNvSpPr/>
            <p:nvPr/>
          </p:nvSpPr>
          <p:spPr>
            <a:xfrm>
              <a:off x="523100" y="3646575"/>
              <a:ext cx="35100" cy="56850"/>
            </a:xfrm>
            <a:custGeom>
              <a:rect b="b" l="l" r="r" t="t"/>
              <a:pathLst>
                <a:path extrusionOk="0" h="2274" w="1404">
                  <a:moveTo>
                    <a:pt x="1232" y="0"/>
                  </a:moveTo>
                  <a:cubicBezTo>
                    <a:pt x="1199" y="0"/>
                    <a:pt x="1166" y="12"/>
                    <a:pt x="1140" y="38"/>
                  </a:cubicBezTo>
                  <a:lnTo>
                    <a:pt x="483" y="411"/>
                  </a:lnTo>
                  <a:cubicBezTo>
                    <a:pt x="220" y="542"/>
                    <a:pt x="66" y="827"/>
                    <a:pt x="44" y="1134"/>
                  </a:cubicBezTo>
                  <a:lnTo>
                    <a:pt x="1" y="1463"/>
                  </a:lnTo>
                  <a:lnTo>
                    <a:pt x="44" y="2120"/>
                  </a:lnTo>
                  <a:cubicBezTo>
                    <a:pt x="44" y="2186"/>
                    <a:pt x="110" y="2274"/>
                    <a:pt x="198" y="2274"/>
                  </a:cubicBezTo>
                  <a:cubicBezTo>
                    <a:pt x="307" y="2274"/>
                    <a:pt x="351" y="2186"/>
                    <a:pt x="373" y="2120"/>
                  </a:cubicBezTo>
                  <a:lnTo>
                    <a:pt x="329" y="1485"/>
                  </a:lnTo>
                  <a:lnTo>
                    <a:pt x="373" y="1156"/>
                  </a:lnTo>
                  <a:cubicBezTo>
                    <a:pt x="373" y="959"/>
                    <a:pt x="483" y="805"/>
                    <a:pt x="636" y="696"/>
                  </a:cubicBezTo>
                  <a:lnTo>
                    <a:pt x="1294" y="301"/>
                  </a:lnTo>
                  <a:cubicBezTo>
                    <a:pt x="1381" y="279"/>
                    <a:pt x="1403" y="170"/>
                    <a:pt x="1359" y="82"/>
                  </a:cubicBezTo>
                  <a:cubicBezTo>
                    <a:pt x="1333" y="29"/>
                    <a:pt x="1282" y="0"/>
                    <a:pt x="12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1"/>
            <p:cNvSpPr/>
            <p:nvPr/>
          </p:nvSpPr>
          <p:spPr>
            <a:xfrm>
              <a:off x="489125" y="3730800"/>
              <a:ext cx="87150" cy="125500"/>
            </a:xfrm>
            <a:custGeom>
              <a:rect b="b" l="l" r="r" t="t"/>
              <a:pathLst>
                <a:path extrusionOk="0" h="5020" w="3486">
                  <a:moveTo>
                    <a:pt x="3244" y="1"/>
                  </a:moveTo>
                  <a:lnTo>
                    <a:pt x="1" y="176"/>
                  </a:lnTo>
                  <a:cubicBezTo>
                    <a:pt x="549" y="1732"/>
                    <a:pt x="615" y="3397"/>
                    <a:pt x="220" y="5019"/>
                  </a:cubicBezTo>
                  <a:lnTo>
                    <a:pt x="3485" y="4844"/>
                  </a:lnTo>
                  <a:cubicBezTo>
                    <a:pt x="2784" y="3288"/>
                    <a:pt x="2740" y="1600"/>
                    <a:pt x="3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1"/>
            <p:cNvSpPr/>
            <p:nvPr/>
          </p:nvSpPr>
          <p:spPr>
            <a:xfrm>
              <a:off x="509400" y="3779550"/>
              <a:ext cx="15925" cy="23050"/>
            </a:xfrm>
            <a:custGeom>
              <a:rect b="b" l="l" r="r" t="t"/>
              <a:pathLst>
                <a:path extrusionOk="0" h="922" w="637">
                  <a:moveTo>
                    <a:pt x="417" y="1"/>
                  </a:moveTo>
                  <a:cubicBezTo>
                    <a:pt x="373" y="1"/>
                    <a:pt x="286" y="1"/>
                    <a:pt x="264" y="23"/>
                  </a:cubicBezTo>
                  <a:cubicBezTo>
                    <a:pt x="154" y="111"/>
                    <a:pt x="88" y="308"/>
                    <a:pt x="66" y="417"/>
                  </a:cubicBezTo>
                  <a:cubicBezTo>
                    <a:pt x="1" y="702"/>
                    <a:pt x="66" y="899"/>
                    <a:pt x="220" y="921"/>
                  </a:cubicBezTo>
                  <a:lnTo>
                    <a:pt x="264" y="921"/>
                  </a:lnTo>
                  <a:cubicBezTo>
                    <a:pt x="308" y="921"/>
                    <a:pt x="329" y="899"/>
                    <a:pt x="395" y="899"/>
                  </a:cubicBezTo>
                  <a:cubicBezTo>
                    <a:pt x="505" y="812"/>
                    <a:pt x="549" y="636"/>
                    <a:pt x="592" y="527"/>
                  </a:cubicBezTo>
                  <a:cubicBezTo>
                    <a:pt x="636" y="220"/>
                    <a:pt x="592" y="23"/>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1"/>
            <p:cNvSpPr/>
            <p:nvPr/>
          </p:nvSpPr>
          <p:spPr>
            <a:xfrm>
              <a:off x="534050" y="3777675"/>
              <a:ext cx="16475" cy="23825"/>
            </a:xfrm>
            <a:custGeom>
              <a:rect b="b" l="l" r="r" t="t"/>
              <a:pathLst>
                <a:path extrusionOk="0" h="953" w="659">
                  <a:moveTo>
                    <a:pt x="245" y="0"/>
                  </a:moveTo>
                  <a:cubicBezTo>
                    <a:pt x="226" y="0"/>
                    <a:pt x="210" y="4"/>
                    <a:pt x="198" y="10"/>
                  </a:cubicBezTo>
                  <a:lnTo>
                    <a:pt x="89" y="120"/>
                  </a:lnTo>
                  <a:cubicBezTo>
                    <a:pt x="1" y="273"/>
                    <a:pt x="67" y="448"/>
                    <a:pt x="89" y="558"/>
                  </a:cubicBezTo>
                  <a:cubicBezTo>
                    <a:pt x="110" y="668"/>
                    <a:pt x="176" y="755"/>
                    <a:pt x="198" y="821"/>
                  </a:cubicBezTo>
                  <a:cubicBezTo>
                    <a:pt x="286" y="931"/>
                    <a:pt x="373" y="953"/>
                    <a:pt x="417" y="953"/>
                  </a:cubicBezTo>
                  <a:lnTo>
                    <a:pt x="461" y="953"/>
                  </a:lnTo>
                  <a:lnTo>
                    <a:pt x="593" y="843"/>
                  </a:lnTo>
                  <a:cubicBezTo>
                    <a:pt x="658" y="711"/>
                    <a:pt x="615" y="514"/>
                    <a:pt x="593" y="405"/>
                  </a:cubicBezTo>
                  <a:cubicBezTo>
                    <a:pt x="549" y="295"/>
                    <a:pt x="505" y="207"/>
                    <a:pt x="461" y="164"/>
                  </a:cubicBezTo>
                  <a:cubicBezTo>
                    <a:pt x="380" y="34"/>
                    <a:pt x="299" y="0"/>
                    <a:pt x="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3" name="Google Shape;2333;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34" name="Google Shape;2334;p31"/>
          <p:cNvSpPr txBox="1"/>
          <p:nvPr>
            <p:ph idx="9" type="subTitle"/>
          </p:nvPr>
        </p:nvSpPr>
        <p:spPr>
          <a:xfrm>
            <a:off x="3615125" y="1091238"/>
            <a:ext cx="5286600" cy="31533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t/>
            </a:r>
            <a:endParaRPr b="0" sz="2200"/>
          </a:p>
          <a:p>
            <a:pPr indent="0" lvl="0" marL="0" rtl="0" algn="l">
              <a:lnSpc>
                <a:spcPct val="150000"/>
              </a:lnSpc>
              <a:spcBef>
                <a:spcPts val="0"/>
              </a:spcBef>
              <a:spcAft>
                <a:spcPts val="0"/>
              </a:spcAft>
              <a:buNone/>
            </a:pPr>
            <a:r>
              <a:rPr b="0" lang="en" sz="2200"/>
              <a:t>07 </a:t>
            </a:r>
            <a:r>
              <a:rPr lang="en" sz="1800"/>
              <a:t>Experimental Environ &amp; Limits</a:t>
            </a:r>
            <a:endParaRPr sz="1800"/>
          </a:p>
          <a:p>
            <a:pPr indent="0" lvl="0" marL="0" rtl="0" algn="l">
              <a:lnSpc>
                <a:spcPct val="150000"/>
              </a:lnSpc>
              <a:spcBef>
                <a:spcPts val="0"/>
              </a:spcBef>
              <a:spcAft>
                <a:spcPts val="0"/>
              </a:spcAft>
              <a:buNone/>
            </a:pPr>
            <a:r>
              <a:rPr b="0" lang="en" sz="2200"/>
              <a:t>08 </a:t>
            </a:r>
            <a:r>
              <a:rPr lang="en" sz="1800"/>
              <a:t>Data Exploration &amp; Augmentation</a:t>
            </a:r>
            <a:endParaRPr b="0" sz="2200"/>
          </a:p>
          <a:p>
            <a:pPr indent="0" lvl="0" marL="0" rtl="0" algn="l">
              <a:lnSpc>
                <a:spcPct val="150000"/>
              </a:lnSpc>
              <a:spcBef>
                <a:spcPts val="0"/>
              </a:spcBef>
              <a:spcAft>
                <a:spcPts val="0"/>
              </a:spcAft>
              <a:buNone/>
            </a:pPr>
            <a:r>
              <a:rPr b="0" lang="en" sz="2300"/>
              <a:t>09 </a:t>
            </a:r>
            <a:r>
              <a:rPr lang="en" sz="1900"/>
              <a:t>Presentation of Findings</a:t>
            </a:r>
            <a:endParaRPr sz="1900"/>
          </a:p>
          <a:p>
            <a:pPr indent="-457200" lvl="0" marL="457200" rtl="0" algn="l">
              <a:lnSpc>
                <a:spcPct val="150000"/>
              </a:lnSpc>
              <a:spcBef>
                <a:spcPts val="0"/>
              </a:spcBef>
              <a:spcAft>
                <a:spcPts val="0"/>
              </a:spcAft>
              <a:buNone/>
            </a:pPr>
            <a:r>
              <a:rPr b="0" lang="en" sz="2300"/>
              <a:t>10</a:t>
            </a:r>
            <a:r>
              <a:rPr b="0" lang="en" sz="2300"/>
              <a:t> </a:t>
            </a:r>
            <a:r>
              <a:rPr lang="en" sz="1900"/>
              <a:t>Challenges, Conclusions &amp; Future Steps</a:t>
            </a:r>
            <a:endParaRPr sz="1900"/>
          </a:p>
          <a:p>
            <a:pPr indent="0" lvl="0" marL="0" rtl="0" algn="l">
              <a:lnSpc>
                <a:spcPct val="150000"/>
              </a:lnSpc>
              <a:spcBef>
                <a:spcPts val="0"/>
              </a:spcBef>
              <a:spcAft>
                <a:spcPts val="0"/>
              </a:spcAft>
              <a:buNone/>
            </a:pPr>
            <a:r>
              <a:rPr b="0" lang="en" sz="2300"/>
              <a:t>11</a:t>
            </a:r>
            <a:r>
              <a:rPr b="0" lang="en" sz="2300"/>
              <a:t> </a:t>
            </a:r>
            <a:r>
              <a:rPr lang="en" sz="1900"/>
              <a:t>Demo</a:t>
            </a:r>
            <a:endParaRPr sz="1900"/>
          </a:p>
          <a:p>
            <a:pPr indent="0" lvl="0" marL="0" rtl="0" algn="l">
              <a:lnSpc>
                <a:spcPct val="150000"/>
              </a:lnSpc>
              <a:spcBef>
                <a:spcPts val="0"/>
              </a:spcBef>
              <a:spcAft>
                <a:spcPts val="0"/>
              </a:spcAft>
              <a:buNone/>
            </a:pPr>
            <a:r>
              <a:rPr b="0" lang="en" sz="2300"/>
              <a:t>12 </a:t>
            </a:r>
            <a:r>
              <a:rPr lang="en" sz="1900"/>
              <a:t>Data Sources &amp; 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8" name="Shape 2768"/>
        <p:cNvGrpSpPr/>
        <p:nvPr/>
      </p:nvGrpSpPr>
      <p:grpSpPr>
        <a:xfrm>
          <a:off x="0" y="0"/>
          <a:ext cx="0" cy="0"/>
          <a:chOff x="0" y="0"/>
          <a:chExt cx="0" cy="0"/>
        </a:xfrm>
      </p:grpSpPr>
      <p:sp>
        <p:nvSpPr>
          <p:cNvPr id="2769" name="Google Shape;2769;p49"/>
          <p:cNvSpPr txBox="1"/>
          <p:nvPr>
            <p:ph type="title"/>
          </p:nvPr>
        </p:nvSpPr>
        <p:spPr>
          <a:xfrm>
            <a:off x="720000" y="559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 and Future Work</a:t>
            </a:r>
            <a:endParaRPr/>
          </a:p>
        </p:txBody>
      </p:sp>
      <p:grpSp>
        <p:nvGrpSpPr>
          <p:cNvPr id="2770" name="Google Shape;2770;p49"/>
          <p:cNvGrpSpPr/>
          <p:nvPr/>
        </p:nvGrpSpPr>
        <p:grpSpPr>
          <a:xfrm>
            <a:off x="7986160" y="4028438"/>
            <a:ext cx="776895" cy="757774"/>
            <a:chOff x="2271275" y="3227731"/>
            <a:chExt cx="1322600" cy="1045494"/>
          </a:xfrm>
        </p:grpSpPr>
        <p:sp>
          <p:nvSpPr>
            <p:cNvPr id="2771" name="Google Shape;2771;p49"/>
            <p:cNvSpPr/>
            <p:nvPr/>
          </p:nvSpPr>
          <p:spPr>
            <a:xfrm>
              <a:off x="2344150" y="3243200"/>
              <a:ext cx="1176300" cy="1005375"/>
            </a:xfrm>
            <a:custGeom>
              <a:rect b="b" l="l" r="r" t="t"/>
              <a:pathLst>
                <a:path extrusionOk="0" h="40215" w="47052">
                  <a:moveTo>
                    <a:pt x="2762" y="0"/>
                  </a:moveTo>
                  <a:lnTo>
                    <a:pt x="0" y="40214"/>
                  </a:lnTo>
                  <a:lnTo>
                    <a:pt x="47052" y="40214"/>
                  </a:lnTo>
                  <a:lnTo>
                    <a:pt x="43304" y="132"/>
                  </a:lnTo>
                  <a:lnTo>
                    <a:pt x="27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49"/>
            <p:cNvSpPr/>
            <p:nvPr/>
          </p:nvSpPr>
          <p:spPr>
            <a:xfrm>
              <a:off x="3257268" y="3235650"/>
              <a:ext cx="219044" cy="234397"/>
            </a:xfrm>
            <a:custGeom>
              <a:rect b="b" l="l" r="r" t="t"/>
              <a:pathLst>
                <a:path extrusionOk="0" h="12580" w="11756">
                  <a:moveTo>
                    <a:pt x="976" y="0"/>
                  </a:moveTo>
                  <a:cubicBezTo>
                    <a:pt x="482" y="0"/>
                    <a:pt x="0" y="312"/>
                    <a:pt x="22" y="937"/>
                  </a:cubicBezTo>
                  <a:cubicBezTo>
                    <a:pt x="132" y="3676"/>
                    <a:pt x="1907" y="6197"/>
                    <a:pt x="3748" y="8147"/>
                  </a:cubicBezTo>
                  <a:cubicBezTo>
                    <a:pt x="5567" y="10076"/>
                    <a:pt x="7780" y="11522"/>
                    <a:pt x="10213" y="12508"/>
                  </a:cubicBezTo>
                  <a:cubicBezTo>
                    <a:pt x="10340" y="12558"/>
                    <a:pt x="10459" y="12580"/>
                    <a:pt x="10569" y="12580"/>
                  </a:cubicBezTo>
                  <a:cubicBezTo>
                    <a:pt x="11481" y="12580"/>
                    <a:pt x="11756" y="11034"/>
                    <a:pt x="10739" y="10623"/>
                  </a:cubicBezTo>
                  <a:cubicBezTo>
                    <a:pt x="8701" y="9791"/>
                    <a:pt x="6882" y="8520"/>
                    <a:pt x="5348" y="6964"/>
                  </a:cubicBezTo>
                  <a:cubicBezTo>
                    <a:pt x="3814" y="5408"/>
                    <a:pt x="2082" y="3194"/>
                    <a:pt x="1995" y="937"/>
                  </a:cubicBezTo>
                  <a:cubicBezTo>
                    <a:pt x="1973" y="312"/>
                    <a:pt x="1469" y="0"/>
                    <a:pt x="976"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49"/>
            <p:cNvSpPr/>
            <p:nvPr/>
          </p:nvSpPr>
          <p:spPr>
            <a:xfrm>
              <a:off x="3151925" y="3227731"/>
              <a:ext cx="311051" cy="333261"/>
            </a:xfrm>
            <a:custGeom>
              <a:rect b="b" l="l" r="r" t="t"/>
              <a:pathLst>
                <a:path extrusionOk="0" h="17886" w="16694">
                  <a:moveTo>
                    <a:pt x="1364" y="0"/>
                  </a:moveTo>
                  <a:cubicBezTo>
                    <a:pt x="670" y="0"/>
                    <a:pt x="0" y="444"/>
                    <a:pt x="44" y="1340"/>
                  </a:cubicBezTo>
                  <a:cubicBezTo>
                    <a:pt x="198" y="5241"/>
                    <a:pt x="2718" y="8813"/>
                    <a:pt x="5326" y="11596"/>
                  </a:cubicBezTo>
                  <a:cubicBezTo>
                    <a:pt x="7890" y="14336"/>
                    <a:pt x="11045" y="16374"/>
                    <a:pt x="14508" y="17776"/>
                  </a:cubicBezTo>
                  <a:cubicBezTo>
                    <a:pt x="14690" y="17851"/>
                    <a:pt x="14860" y="17885"/>
                    <a:pt x="15017" y="17885"/>
                  </a:cubicBezTo>
                  <a:cubicBezTo>
                    <a:pt x="16283" y="17885"/>
                    <a:pt x="16693" y="15688"/>
                    <a:pt x="15231" y="15103"/>
                  </a:cubicBezTo>
                  <a:cubicBezTo>
                    <a:pt x="12360" y="13919"/>
                    <a:pt x="9752" y="12144"/>
                    <a:pt x="7605" y="9909"/>
                  </a:cubicBezTo>
                  <a:cubicBezTo>
                    <a:pt x="5435" y="7695"/>
                    <a:pt x="2959" y="4540"/>
                    <a:pt x="2827" y="1340"/>
                  </a:cubicBezTo>
                  <a:cubicBezTo>
                    <a:pt x="2783" y="450"/>
                    <a:pt x="2061" y="0"/>
                    <a:pt x="1364"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49"/>
            <p:cNvSpPr/>
            <p:nvPr/>
          </p:nvSpPr>
          <p:spPr>
            <a:xfrm>
              <a:off x="2385225" y="3305544"/>
              <a:ext cx="135360" cy="232223"/>
            </a:xfrm>
            <a:custGeom>
              <a:rect b="b" l="l" r="r" t="t"/>
              <a:pathLst>
                <a:path extrusionOk="0" h="14749" w="8597">
                  <a:moveTo>
                    <a:pt x="7737" y="0"/>
                  </a:moveTo>
                  <a:cubicBezTo>
                    <a:pt x="7208" y="0"/>
                    <a:pt x="6625" y="387"/>
                    <a:pt x="6625" y="1082"/>
                  </a:cubicBezTo>
                  <a:cubicBezTo>
                    <a:pt x="6625" y="3274"/>
                    <a:pt x="6186" y="5422"/>
                    <a:pt x="5310" y="7438"/>
                  </a:cubicBezTo>
                  <a:cubicBezTo>
                    <a:pt x="4433" y="9432"/>
                    <a:pt x="3074" y="11865"/>
                    <a:pt x="1014" y="12829"/>
                  </a:cubicBezTo>
                  <a:cubicBezTo>
                    <a:pt x="1" y="13288"/>
                    <a:pt x="439" y="14749"/>
                    <a:pt x="1339" y="14749"/>
                  </a:cubicBezTo>
                  <a:cubicBezTo>
                    <a:pt x="1471" y="14749"/>
                    <a:pt x="1612" y="14718"/>
                    <a:pt x="1760" y="14648"/>
                  </a:cubicBezTo>
                  <a:cubicBezTo>
                    <a:pt x="4236" y="13508"/>
                    <a:pt x="5923" y="10922"/>
                    <a:pt x="7019" y="8468"/>
                  </a:cubicBezTo>
                  <a:cubicBezTo>
                    <a:pt x="8115" y="6057"/>
                    <a:pt x="8597" y="3493"/>
                    <a:pt x="8575" y="841"/>
                  </a:cubicBezTo>
                  <a:cubicBezTo>
                    <a:pt x="8575" y="266"/>
                    <a:pt x="8175" y="0"/>
                    <a:pt x="7737"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49"/>
            <p:cNvSpPr/>
            <p:nvPr/>
          </p:nvSpPr>
          <p:spPr>
            <a:xfrm>
              <a:off x="2406875" y="3347500"/>
              <a:ext cx="191500" cy="329475"/>
            </a:xfrm>
            <a:custGeom>
              <a:rect b="b" l="l" r="r" t="t"/>
              <a:pathLst>
                <a:path extrusionOk="0" h="13179" w="7660">
                  <a:moveTo>
                    <a:pt x="6867" y="0"/>
                  </a:moveTo>
                  <a:cubicBezTo>
                    <a:pt x="6390" y="0"/>
                    <a:pt x="5863" y="343"/>
                    <a:pt x="5863" y="956"/>
                  </a:cubicBezTo>
                  <a:cubicBezTo>
                    <a:pt x="5863" y="2907"/>
                    <a:pt x="5468" y="4835"/>
                    <a:pt x="4701" y="6654"/>
                  </a:cubicBezTo>
                  <a:cubicBezTo>
                    <a:pt x="3934" y="8429"/>
                    <a:pt x="2685" y="10621"/>
                    <a:pt x="866" y="11475"/>
                  </a:cubicBezTo>
                  <a:cubicBezTo>
                    <a:pt x="1" y="11879"/>
                    <a:pt x="401" y="13179"/>
                    <a:pt x="1194" y="13179"/>
                  </a:cubicBezTo>
                  <a:cubicBezTo>
                    <a:pt x="1305" y="13179"/>
                    <a:pt x="1422" y="13153"/>
                    <a:pt x="1546" y="13097"/>
                  </a:cubicBezTo>
                  <a:cubicBezTo>
                    <a:pt x="3759" y="12045"/>
                    <a:pt x="5249" y="9722"/>
                    <a:pt x="6235" y="7553"/>
                  </a:cubicBezTo>
                  <a:cubicBezTo>
                    <a:pt x="7178" y="5427"/>
                    <a:pt x="7660" y="3082"/>
                    <a:pt x="7616" y="737"/>
                  </a:cubicBezTo>
                  <a:cubicBezTo>
                    <a:pt x="7616" y="233"/>
                    <a:pt x="7259" y="0"/>
                    <a:pt x="6867"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49"/>
            <p:cNvSpPr/>
            <p:nvPr/>
          </p:nvSpPr>
          <p:spPr>
            <a:xfrm>
              <a:off x="2984200" y="3754175"/>
              <a:ext cx="405975" cy="494738"/>
            </a:xfrm>
            <a:custGeom>
              <a:rect b="b" l="l" r="r" t="t"/>
              <a:pathLst>
                <a:path extrusionOk="0" h="24905" w="16239">
                  <a:moveTo>
                    <a:pt x="14018" y="0"/>
                  </a:moveTo>
                  <a:cubicBezTo>
                    <a:pt x="13776" y="0"/>
                    <a:pt x="13512" y="56"/>
                    <a:pt x="13232" y="183"/>
                  </a:cubicBezTo>
                  <a:cubicBezTo>
                    <a:pt x="8695" y="2265"/>
                    <a:pt x="5518" y="6714"/>
                    <a:pt x="3370" y="10812"/>
                  </a:cubicBezTo>
                  <a:cubicBezTo>
                    <a:pt x="1266" y="14866"/>
                    <a:pt x="192" y="19227"/>
                    <a:pt x="39" y="23588"/>
                  </a:cubicBezTo>
                  <a:cubicBezTo>
                    <a:pt x="1" y="24497"/>
                    <a:pt x="651" y="24904"/>
                    <a:pt x="1401" y="24904"/>
                  </a:cubicBezTo>
                  <a:cubicBezTo>
                    <a:pt x="2371" y="24904"/>
                    <a:pt x="3508" y="24224"/>
                    <a:pt x="3545" y="23062"/>
                  </a:cubicBezTo>
                  <a:cubicBezTo>
                    <a:pt x="3677" y="19446"/>
                    <a:pt x="4641" y="15809"/>
                    <a:pt x="6329" y="12412"/>
                  </a:cubicBezTo>
                  <a:cubicBezTo>
                    <a:pt x="8038" y="9037"/>
                    <a:pt x="10690" y="4873"/>
                    <a:pt x="14437" y="3142"/>
                  </a:cubicBezTo>
                  <a:cubicBezTo>
                    <a:pt x="16239" y="2326"/>
                    <a:pt x="15578" y="0"/>
                    <a:pt x="14018"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49"/>
            <p:cNvSpPr/>
            <p:nvPr/>
          </p:nvSpPr>
          <p:spPr>
            <a:xfrm>
              <a:off x="3177775" y="3965350"/>
              <a:ext cx="213750" cy="275049"/>
            </a:xfrm>
            <a:custGeom>
              <a:rect b="b" l="l" r="r" t="t"/>
              <a:pathLst>
                <a:path extrusionOk="0" h="13096" w="8550">
                  <a:moveTo>
                    <a:pt x="7398" y="1"/>
                  </a:moveTo>
                  <a:cubicBezTo>
                    <a:pt x="7263" y="1"/>
                    <a:pt x="7115" y="33"/>
                    <a:pt x="6957" y="108"/>
                  </a:cubicBezTo>
                  <a:cubicBezTo>
                    <a:pt x="4568" y="1203"/>
                    <a:pt x="2903" y="3526"/>
                    <a:pt x="1763" y="5674"/>
                  </a:cubicBezTo>
                  <a:cubicBezTo>
                    <a:pt x="646" y="7822"/>
                    <a:pt x="98" y="10101"/>
                    <a:pt x="10" y="12402"/>
                  </a:cubicBezTo>
                  <a:cubicBezTo>
                    <a:pt x="0" y="12880"/>
                    <a:pt x="345" y="13095"/>
                    <a:pt x="739" y="13095"/>
                  </a:cubicBezTo>
                  <a:cubicBezTo>
                    <a:pt x="1248" y="13095"/>
                    <a:pt x="1839" y="12735"/>
                    <a:pt x="1851" y="12117"/>
                  </a:cubicBezTo>
                  <a:cubicBezTo>
                    <a:pt x="1939" y="10232"/>
                    <a:pt x="2421" y="8326"/>
                    <a:pt x="3341" y="6529"/>
                  </a:cubicBezTo>
                  <a:cubicBezTo>
                    <a:pt x="4218" y="4754"/>
                    <a:pt x="5598" y="2584"/>
                    <a:pt x="7571" y="1686"/>
                  </a:cubicBezTo>
                  <a:cubicBezTo>
                    <a:pt x="8550" y="1215"/>
                    <a:pt x="8219" y="1"/>
                    <a:pt x="7398"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49"/>
            <p:cNvSpPr/>
            <p:nvPr/>
          </p:nvSpPr>
          <p:spPr>
            <a:xfrm>
              <a:off x="2359525" y="3955700"/>
              <a:ext cx="221325" cy="271896"/>
            </a:xfrm>
            <a:custGeom>
              <a:rect b="b" l="l" r="r" t="t"/>
              <a:pathLst>
                <a:path extrusionOk="0" h="13143" w="8853">
                  <a:moveTo>
                    <a:pt x="1117" y="1"/>
                  </a:moveTo>
                  <a:cubicBezTo>
                    <a:pt x="404" y="1"/>
                    <a:pt x="1" y="1363"/>
                    <a:pt x="810" y="1852"/>
                  </a:cubicBezTo>
                  <a:cubicBezTo>
                    <a:pt x="2410" y="2861"/>
                    <a:pt x="3790" y="4285"/>
                    <a:pt x="4886" y="5972"/>
                  </a:cubicBezTo>
                  <a:cubicBezTo>
                    <a:pt x="5982" y="7638"/>
                    <a:pt x="7121" y="9939"/>
                    <a:pt x="6902" y="12109"/>
                  </a:cubicBezTo>
                  <a:cubicBezTo>
                    <a:pt x="6854" y="12771"/>
                    <a:pt x="7329" y="13142"/>
                    <a:pt x="7788" y="13142"/>
                  </a:cubicBezTo>
                  <a:cubicBezTo>
                    <a:pt x="8164" y="13142"/>
                    <a:pt x="8530" y="12893"/>
                    <a:pt x="8590" y="12350"/>
                  </a:cubicBezTo>
                  <a:cubicBezTo>
                    <a:pt x="8853" y="9720"/>
                    <a:pt x="7669" y="7112"/>
                    <a:pt x="6398" y="5052"/>
                  </a:cubicBezTo>
                  <a:cubicBezTo>
                    <a:pt x="5105" y="3014"/>
                    <a:pt x="3440" y="1370"/>
                    <a:pt x="1489" y="121"/>
                  </a:cubicBezTo>
                  <a:cubicBezTo>
                    <a:pt x="1359" y="38"/>
                    <a:pt x="1234" y="1"/>
                    <a:pt x="1117"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49"/>
            <p:cNvSpPr/>
            <p:nvPr/>
          </p:nvSpPr>
          <p:spPr>
            <a:xfrm>
              <a:off x="2439075" y="3829525"/>
              <a:ext cx="308875" cy="441644"/>
            </a:xfrm>
            <a:custGeom>
              <a:rect b="b" l="l" r="r" t="t"/>
              <a:pathLst>
                <a:path extrusionOk="0" h="18297" w="12355">
                  <a:moveTo>
                    <a:pt x="1535" y="0"/>
                  </a:moveTo>
                  <a:cubicBezTo>
                    <a:pt x="554" y="0"/>
                    <a:pt x="1" y="1887"/>
                    <a:pt x="1090" y="2582"/>
                  </a:cubicBezTo>
                  <a:cubicBezTo>
                    <a:pt x="3348" y="4007"/>
                    <a:pt x="5298" y="5979"/>
                    <a:pt x="6810" y="8302"/>
                  </a:cubicBezTo>
                  <a:cubicBezTo>
                    <a:pt x="8300" y="10625"/>
                    <a:pt x="9944" y="13825"/>
                    <a:pt x="9659" y="16871"/>
                  </a:cubicBezTo>
                  <a:cubicBezTo>
                    <a:pt x="9563" y="17785"/>
                    <a:pt x="10219" y="18296"/>
                    <a:pt x="10860" y="18296"/>
                  </a:cubicBezTo>
                  <a:cubicBezTo>
                    <a:pt x="11387" y="18296"/>
                    <a:pt x="11903" y="17951"/>
                    <a:pt x="11982" y="17199"/>
                  </a:cubicBezTo>
                  <a:cubicBezTo>
                    <a:pt x="12355" y="13562"/>
                    <a:pt x="10711" y="9880"/>
                    <a:pt x="8914" y="7031"/>
                  </a:cubicBezTo>
                  <a:cubicBezTo>
                    <a:pt x="7095" y="4160"/>
                    <a:pt x="4772" y="1881"/>
                    <a:pt x="2055" y="172"/>
                  </a:cubicBezTo>
                  <a:cubicBezTo>
                    <a:pt x="1873" y="53"/>
                    <a:pt x="1698" y="0"/>
                    <a:pt x="1535"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49"/>
            <p:cNvSpPr/>
            <p:nvPr/>
          </p:nvSpPr>
          <p:spPr>
            <a:xfrm>
              <a:off x="2686250" y="3286275"/>
              <a:ext cx="195375" cy="590125"/>
            </a:xfrm>
            <a:custGeom>
              <a:rect b="b" l="l" r="r" t="t"/>
              <a:pathLst>
                <a:path extrusionOk="0" h="23605" w="7815">
                  <a:moveTo>
                    <a:pt x="2029" y="0"/>
                  </a:moveTo>
                  <a:cubicBezTo>
                    <a:pt x="1054" y="0"/>
                    <a:pt x="1" y="1517"/>
                    <a:pt x="758" y="2594"/>
                  </a:cubicBezTo>
                  <a:cubicBezTo>
                    <a:pt x="2512" y="5093"/>
                    <a:pt x="3673" y="8029"/>
                    <a:pt x="4265" y="11163"/>
                  </a:cubicBezTo>
                  <a:cubicBezTo>
                    <a:pt x="4835" y="14275"/>
                    <a:pt x="5163" y="18373"/>
                    <a:pt x="3520" y="21463"/>
                  </a:cubicBezTo>
                  <a:cubicBezTo>
                    <a:pt x="2912" y="22604"/>
                    <a:pt x="3767" y="23605"/>
                    <a:pt x="4663" y="23605"/>
                  </a:cubicBezTo>
                  <a:cubicBezTo>
                    <a:pt x="5092" y="23605"/>
                    <a:pt x="5530" y="23375"/>
                    <a:pt x="5821" y="22822"/>
                  </a:cubicBezTo>
                  <a:cubicBezTo>
                    <a:pt x="7815" y="19118"/>
                    <a:pt x="7684" y="14560"/>
                    <a:pt x="7048" y="10725"/>
                  </a:cubicBezTo>
                  <a:cubicBezTo>
                    <a:pt x="6412" y="6912"/>
                    <a:pt x="4944" y="3493"/>
                    <a:pt x="2840" y="469"/>
                  </a:cubicBezTo>
                  <a:cubicBezTo>
                    <a:pt x="2612" y="138"/>
                    <a:pt x="2324" y="0"/>
                    <a:pt x="2029"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49"/>
            <p:cNvSpPr/>
            <p:nvPr/>
          </p:nvSpPr>
          <p:spPr>
            <a:xfrm>
              <a:off x="2871650" y="3248725"/>
              <a:ext cx="107500" cy="320975"/>
            </a:xfrm>
            <a:custGeom>
              <a:rect b="b" l="l" r="r" t="t"/>
              <a:pathLst>
                <a:path extrusionOk="0" h="12839" w="4300">
                  <a:moveTo>
                    <a:pt x="1110" y="1"/>
                  </a:moveTo>
                  <a:cubicBezTo>
                    <a:pt x="573" y="1"/>
                    <a:pt x="1" y="834"/>
                    <a:pt x="421" y="1423"/>
                  </a:cubicBezTo>
                  <a:cubicBezTo>
                    <a:pt x="1385" y="2738"/>
                    <a:pt x="2043" y="4359"/>
                    <a:pt x="2349" y="6047"/>
                  </a:cubicBezTo>
                  <a:cubicBezTo>
                    <a:pt x="2678" y="7756"/>
                    <a:pt x="2832" y="9992"/>
                    <a:pt x="1933" y="11679"/>
                  </a:cubicBezTo>
                  <a:cubicBezTo>
                    <a:pt x="1609" y="12298"/>
                    <a:pt x="2068" y="12838"/>
                    <a:pt x="2557" y="12838"/>
                  </a:cubicBezTo>
                  <a:cubicBezTo>
                    <a:pt x="2795" y="12838"/>
                    <a:pt x="3039" y="12711"/>
                    <a:pt x="3204" y="12402"/>
                  </a:cubicBezTo>
                  <a:cubicBezTo>
                    <a:pt x="4300" y="10386"/>
                    <a:pt x="4212" y="7910"/>
                    <a:pt x="3862" y="5828"/>
                  </a:cubicBezTo>
                  <a:cubicBezTo>
                    <a:pt x="3489" y="3790"/>
                    <a:pt x="2700" y="1883"/>
                    <a:pt x="1560" y="261"/>
                  </a:cubicBezTo>
                  <a:cubicBezTo>
                    <a:pt x="1433" y="78"/>
                    <a:pt x="1273" y="1"/>
                    <a:pt x="1110"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49"/>
            <p:cNvSpPr/>
            <p:nvPr/>
          </p:nvSpPr>
          <p:spPr>
            <a:xfrm>
              <a:off x="2542800" y="3574375"/>
              <a:ext cx="130100" cy="271900"/>
            </a:xfrm>
            <a:custGeom>
              <a:rect b="b" l="l" r="r" t="t"/>
              <a:pathLst>
                <a:path extrusionOk="0" h="10876" w="5204">
                  <a:moveTo>
                    <a:pt x="4480" y="0"/>
                  </a:moveTo>
                  <a:cubicBezTo>
                    <a:pt x="4057" y="0"/>
                    <a:pt x="3535" y="386"/>
                    <a:pt x="3604" y="910"/>
                  </a:cubicBezTo>
                  <a:cubicBezTo>
                    <a:pt x="3801" y="2379"/>
                    <a:pt x="3669" y="3913"/>
                    <a:pt x="3231" y="5381"/>
                  </a:cubicBezTo>
                  <a:cubicBezTo>
                    <a:pt x="2793" y="6827"/>
                    <a:pt x="2026" y="8668"/>
                    <a:pt x="623" y="9632"/>
                  </a:cubicBezTo>
                  <a:cubicBezTo>
                    <a:pt x="1" y="10059"/>
                    <a:pt x="331" y="10876"/>
                    <a:pt x="887" y="10876"/>
                  </a:cubicBezTo>
                  <a:cubicBezTo>
                    <a:pt x="1016" y="10876"/>
                    <a:pt x="1158" y="10831"/>
                    <a:pt x="1302" y="10728"/>
                  </a:cubicBezTo>
                  <a:cubicBezTo>
                    <a:pt x="2990" y="9567"/>
                    <a:pt x="3932" y="7572"/>
                    <a:pt x="4524" y="5797"/>
                  </a:cubicBezTo>
                  <a:cubicBezTo>
                    <a:pt x="5094" y="4022"/>
                    <a:pt x="5203" y="2203"/>
                    <a:pt x="4984" y="450"/>
                  </a:cubicBezTo>
                  <a:cubicBezTo>
                    <a:pt x="4944" y="134"/>
                    <a:pt x="4729" y="0"/>
                    <a:pt x="4480"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49"/>
            <p:cNvSpPr/>
            <p:nvPr/>
          </p:nvSpPr>
          <p:spPr>
            <a:xfrm>
              <a:off x="2757150" y="3520150"/>
              <a:ext cx="577825" cy="728771"/>
            </a:xfrm>
            <a:custGeom>
              <a:rect b="b" l="l" r="r" t="t"/>
              <a:pathLst>
                <a:path extrusionOk="0" h="35403" w="23113">
                  <a:moveTo>
                    <a:pt x="19997" y="1"/>
                  </a:moveTo>
                  <a:cubicBezTo>
                    <a:pt x="19645" y="1"/>
                    <a:pt x="19260" y="85"/>
                    <a:pt x="18851" y="274"/>
                  </a:cubicBezTo>
                  <a:cubicBezTo>
                    <a:pt x="12364" y="3233"/>
                    <a:pt x="7850" y="9544"/>
                    <a:pt x="4826" y="15352"/>
                  </a:cubicBezTo>
                  <a:cubicBezTo>
                    <a:pt x="1801" y="21137"/>
                    <a:pt x="289" y="27295"/>
                    <a:pt x="48" y="33519"/>
                  </a:cubicBezTo>
                  <a:cubicBezTo>
                    <a:pt x="0" y="34820"/>
                    <a:pt x="929" y="35402"/>
                    <a:pt x="2000" y="35402"/>
                  </a:cubicBezTo>
                  <a:cubicBezTo>
                    <a:pt x="3383" y="35402"/>
                    <a:pt x="5005" y="34429"/>
                    <a:pt x="5067" y="32774"/>
                  </a:cubicBezTo>
                  <a:cubicBezTo>
                    <a:pt x="5264" y="27624"/>
                    <a:pt x="6623" y="22452"/>
                    <a:pt x="9033" y="17631"/>
                  </a:cubicBezTo>
                  <a:cubicBezTo>
                    <a:pt x="11444" y="12831"/>
                    <a:pt x="15191" y="6958"/>
                    <a:pt x="20561" y="4482"/>
                  </a:cubicBezTo>
                  <a:cubicBezTo>
                    <a:pt x="23113" y="3310"/>
                    <a:pt x="22207" y="1"/>
                    <a:pt x="19997"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49"/>
            <p:cNvSpPr/>
            <p:nvPr/>
          </p:nvSpPr>
          <p:spPr>
            <a:xfrm>
              <a:off x="2372100" y="3239900"/>
              <a:ext cx="1122050" cy="168225"/>
            </a:xfrm>
            <a:custGeom>
              <a:rect b="b" l="l" r="r" t="t"/>
              <a:pathLst>
                <a:path extrusionOk="0" h="6729" w="44882">
                  <a:moveTo>
                    <a:pt x="1600" y="1"/>
                  </a:moveTo>
                  <a:cubicBezTo>
                    <a:pt x="1293" y="1"/>
                    <a:pt x="1008" y="220"/>
                    <a:pt x="986" y="527"/>
                  </a:cubicBezTo>
                  <a:lnTo>
                    <a:pt x="66" y="6027"/>
                  </a:lnTo>
                  <a:cubicBezTo>
                    <a:pt x="0" y="6400"/>
                    <a:pt x="285" y="6729"/>
                    <a:pt x="657" y="6729"/>
                  </a:cubicBezTo>
                  <a:lnTo>
                    <a:pt x="44225" y="6729"/>
                  </a:lnTo>
                  <a:cubicBezTo>
                    <a:pt x="44575" y="6729"/>
                    <a:pt x="44882" y="6400"/>
                    <a:pt x="44816" y="6049"/>
                  </a:cubicBezTo>
                  <a:lnTo>
                    <a:pt x="44159" y="702"/>
                  </a:lnTo>
                  <a:cubicBezTo>
                    <a:pt x="44137" y="417"/>
                    <a:pt x="43852" y="154"/>
                    <a:pt x="43567" y="154"/>
                  </a:cubicBezTo>
                  <a:lnTo>
                    <a:pt x="16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49"/>
            <p:cNvSpPr/>
            <p:nvPr/>
          </p:nvSpPr>
          <p:spPr>
            <a:xfrm>
              <a:off x="2271275" y="4147175"/>
              <a:ext cx="1322600" cy="126050"/>
            </a:xfrm>
            <a:custGeom>
              <a:rect b="b" l="l" r="r" t="t"/>
              <a:pathLst>
                <a:path extrusionOk="0" h="5042" w="52904">
                  <a:moveTo>
                    <a:pt x="1" y="1"/>
                  </a:moveTo>
                  <a:lnTo>
                    <a:pt x="1" y="23"/>
                  </a:lnTo>
                  <a:cubicBezTo>
                    <a:pt x="1" y="2806"/>
                    <a:pt x="2258" y="5041"/>
                    <a:pt x="5019" y="5041"/>
                  </a:cubicBezTo>
                  <a:lnTo>
                    <a:pt x="47863" y="5041"/>
                  </a:lnTo>
                  <a:cubicBezTo>
                    <a:pt x="50668" y="5041"/>
                    <a:pt x="52904" y="2806"/>
                    <a:pt x="52904" y="23"/>
                  </a:cubicBezTo>
                  <a:lnTo>
                    <a:pt x="529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49"/>
            <p:cNvSpPr/>
            <p:nvPr/>
          </p:nvSpPr>
          <p:spPr>
            <a:xfrm>
              <a:off x="2692050" y="3543900"/>
              <a:ext cx="480500" cy="453275"/>
            </a:xfrm>
            <a:custGeom>
              <a:rect b="b" l="l" r="r" t="t"/>
              <a:pathLst>
                <a:path extrusionOk="0" h="18131" w="19220">
                  <a:moveTo>
                    <a:pt x="9581" y="0"/>
                  </a:moveTo>
                  <a:cubicBezTo>
                    <a:pt x="5079" y="0"/>
                    <a:pt x="1159" y="3380"/>
                    <a:pt x="592" y="7959"/>
                  </a:cubicBezTo>
                  <a:cubicBezTo>
                    <a:pt x="0" y="12933"/>
                    <a:pt x="3529" y="17470"/>
                    <a:pt x="8503" y="18061"/>
                  </a:cubicBezTo>
                  <a:cubicBezTo>
                    <a:pt x="8881" y="18108"/>
                    <a:pt x="9256" y="18131"/>
                    <a:pt x="9627" y="18131"/>
                  </a:cubicBezTo>
                  <a:cubicBezTo>
                    <a:pt x="14141" y="18131"/>
                    <a:pt x="18039" y="14769"/>
                    <a:pt x="18606" y="10172"/>
                  </a:cubicBezTo>
                  <a:cubicBezTo>
                    <a:pt x="19220" y="5197"/>
                    <a:pt x="15670" y="683"/>
                    <a:pt x="10695" y="69"/>
                  </a:cubicBezTo>
                  <a:cubicBezTo>
                    <a:pt x="10321" y="23"/>
                    <a:pt x="9949" y="0"/>
                    <a:pt x="95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49"/>
            <p:cNvSpPr/>
            <p:nvPr/>
          </p:nvSpPr>
          <p:spPr>
            <a:xfrm>
              <a:off x="2925450" y="3780750"/>
              <a:ext cx="139175" cy="118500"/>
            </a:xfrm>
            <a:custGeom>
              <a:rect b="b" l="l" r="r" t="t"/>
              <a:pathLst>
                <a:path extrusionOk="0" h="4740" w="5567">
                  <a:moveTo>
                    <a:pt x="4136" y="1"/>
                  </a:moveTo>
                  <a:cubicBezTo>
                    <a:pt x="4079" y="1"/>
                    <a:pt x="4022" y="13"/>
                    <a:pt x="3967" y="41"/>
                  </a:cubicBezTo>
                  <a:cubicBezTo>
                    <a:pt x="3704" y="150"/>
                    <a:pt x="3594" y="435"/>
                    <a:pt x="3726" y="698"/>
                  </a:cubicBezTo>
                  <a:lnTo>
                    <a:pt x="4405" y="1881"/>
                  </a:lnTo>
                  <a:cubicBezTo>
                    <a:pt x="4515" y="2079"/>
                    <a:pt x="4580" y="2342"/>
                    <a:pt x="4493" y="2539"/>
                  </a:cubicBezTo>
                  <a:cubicBezTo>
                    <a:pt x="4383" y="2868"/>
                    <a:pt x="4076" y="3065"/>
                    <a:pt x="3748" y="3065"/>
                  </a:cubicBezTo>
                  <a:lnTo>
                    <a:pt x="2060" y="3065"/>
                  </a:lnTo>
                  <a:lnTo>
                    <a:pt x="2060" y="2605"/>
                  </a:lnTo>
                  <a:cubicBezTo>
                    <a:pt x="2060" y="2454"/>
                    <a:pt x="1933" y="2355"/>
                    <a:pt x="1795" y="2355"/>
                  </a:cubicBezTo>
                  <a:cubicBezTo>
                    <a:pt x="1752" y="2355"/>
                    <a:pt x="1707" y="2365"/>
                    <a:pt x="1666" y="2386"/>
                  </a:cubicBezTo>
                  <a:lnTo>
                    <a:pt x="285" y="3174"/>
                  </a:lnTo>
                  <a:cubicBezTo>
                    <a:pt x="0" y="3350"/>
                    <a:pt x="0" y="3744"/>
                    <a:pt x="285" y="3920"/>
                  </a:cubicBezTo>
                  <a:lnTo>
                    <a:pt x="1666" y="4708"/>
                  </a:lnTo>
                  <a:cubicBezTo>
                    <a:pt x="1707" y="4729"/>
                    <a:pt x="1750" y="4739"/>
                    <a:pt x="1792" y="4739"/>
                  </a:cubicBezTo>
                  <a:cubicBezTo>
                    <a:pt x="1924" y="4739"/>
                    <a:pt x="2038" y="4640"/>
                    <a:pt x="2038" y="4489"/>
                  </a:cubicBezTo>
                  <a:lnTo>
                    <a:pt x="2060" y="3985"/>
                  </a:lnTo>
                  <a:lnTo>
                    <a:pt x="3704" y="3985"/>
                  </a:lnTo>
                  <a:cubicBezTo>
                    <a:pt x="4252" y="3985"/>
                    <a:pt x="4800" y="3722"/>
                    <a:pt x="5128" y="3284"/>
                  </a:cubicBezTo>
                  <a:cubicBezTo>
                    <a:pt x="5545" y="2736"/>
                    <a:pt x="5567" y="2035"/>
                    <a:pt x="5238" y="1465"/>
                  </a:cubicBezTo>
                  <a:lnTo>
                    <a:pt x="4559" y="260"/>
                  </a:lnTo>
                  <a:cubicBezTo>
                    <a:pt x="4476" y="112"/>
                    <a:pt x="4308" y="1"/>
                    <a:pt x="4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49"/>
            <p:cNvSpPr/>
            <p:nvPr/>
          </p:nvSpPr>
          <p:spPr>
            <a:xfrm>
              <a:off x="2876675" y="3644575"/>
              <a:ext cx="133725" cy="107400"/>
            </a:xfrm>
            <a:custGeom>
              <a:rect b="b" l="l" r="r" t="t"/>
              <a:pathLst>
                <a:path extrusionOk="0" h="4296" w="5349">
                  <a:moveTo>
                    <a:pt x="2223" y="1"/>
                  </a:moveTo>
                  <a:cubicBezTo>
                    <a:pt x="1627" y="1"/>
                    <a:pt x="1069" y="320"/>
                    <a:pt x="768" y="842"/>
                  </a:cubicBezTo>
                  <a:lnTo>
                    <a:pt x="110" y="2025"/>
                  </a:lnTo>
                  <a:cubicBezTo>
                    <a:pt x="1" y="2222"/>
                    <a:pt x="45" y="2485"/>
                    <a:pt x="220" y="2661"/>
                  </a:cubicBezTo>
                  <a:cubicBezTo>
                    <a:pt x="271" y="2683"/>
                    <a:pt x="331" y="2694"/>
                    <a:pt x="393" y="2694"/>
                  </a:cubicBezTo>
                  <a:cubicBezTo>
                    <a:pt x="574" y="2694"/>
                    <a:pt x="780" y="2604"/>
                    <a:pt x="877" y="2441"/>
                  </a:cubicBezTo>
                  <a:lnTo>
                    <a:pt x="1535" y="1258"/>
                  </a:lnTo>
                  <a:cubicBezTo>
                    <a:pt x="1644" y="1061"/>
                    <a:pt x="1842" y="907"/>
                    <a:pt x="2083" y="842"/>
                  </a:cubicBezTo>
                  <a:cubicBezTo>
                    <a:pt x="2124" y="836"/>
                    <a:pt x="2165" y="833"/>
                    <a:pt x="2206" y="833"/>
                  </a:cubicBezTo>
                  <a:cubicBezTo>
                    <a:pt x="2491" y="833"/>
                    <a:pt x="2762" y="968"/>
                    <a:pt x="2915" y="1236"/>
                  </a:cubicBezTo>
                  <a:lnTo>
                    <a:pt x="3726" y="2682"/>
                  </a:lnTo>
                  <a:lnTo>
                    <a:pt x="3726" y="2704"/>
                  </a:lnTo>
                  <a:lnTo>
                    <a:pt x="3332" y="2967"/>
                  </a:lnTo>
                  <a:cubicBezTo>
                    <a:pt x="3157" y="3033"/>
                    <a:pt x="3157" y="3296"/>
                    <a:pt x="3332" y="3406"/>
                  </a:cubicBezTo>
                  <a:lnTo>
                    <a:pt x="4800" y="4238"/>
                  </a:lnTo>
                  <a:cubicBezTo>
                    <a:pt x="4862" y="4278"/>
                    <a:pt x="4929" y="4296"/>
                    <a:pt x="4993" y="4296"/>
                  </a:cubicBezTo>
                  <a:cubicBezTo>
                    <a:pt x="5179" y="4296"/>
                    <a:pt x="5348" y="4149"/>
                    <a:pt x="5348" y="3954"/>
                  </a:cubicBezTo>
                  <a:lnTo>
                    <a:pt x="5348" y="2244"/>
                  </a:lnTo>
                  <a:cubicBezTo>
                    <a:pt x="5348" y="2094"/>
                    <a:pt x="5233" y="1994"/>
                    <a:pt x="5111" y="1994"/>
                  </a:cubicBezTo>
                  <a:cubicBezTo>
                    <a:pt x="5073" y="1994"/>
                    <a:pt x="5034" y="2004"/>
                    <a:pt x="4997" y="2025"/>
                  </a:cubicBezTo>
                  <a:lnTo>
                    <a:pt x="4581" y="2266"/>
                  </a:lnTo>
                  <a:lnTo>
                    <a:pt x="4559" y="2266"/>
                  </a:lnTo>
                  <a:lnTo>
                    <a:pt x="3748" y="907"/>
                  </a:lnTo>
                  <a:cubicBezTo>
                    <a:pt x="3463" y="403"/>
                    <a:pt x="2959" y="31"/>
                    <a:pt x="2389" y="9"/>
                  </a:cubicBezTo>
                  <a:cubicBezTo>
                    <a:pt x="2334" y="3"/>
                    <a:pt x="2278" y="1"/>
                    <a:pt x="22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49"/>
            <p:cNvSpPr/>
            <p:nvPr/>
          </p:nvSpPr>
          <p:spPr>
            <a:xfrm>
              <a:off x="2799975" y="3742425"/>
              <a:ext cx="86600" cy="137975"/>
            </a:xfrm>
            <a:custGeom>
              <a:rect b="b" l="l" r="r" t="t"/>
              <a:pathLst>
                <a:path extrusionOk="0" h="5519" w="3464">
                  <a:moveTo>
                    <a:pt x="2435" y="1"/>
                  </a:moveTo>
                  <a:cubicBezTo>
                    <a:pt x="2376" y="1"/>
                    <a:pt x="2316" y="13"/>
                    <a:pt x="2258" y="40"/>
                  </a:cubicBezTo>
                  <a:lnTo>
                    <a:pt x="724" y="938"/>
                  </a:lnTo>
                  <a:cubicBezTo>
                    <a:pt x="592" y="1026"/>
                    <a:pt x="592" y="1245"/>
                    <a:pt x="724" y="1311"/>
                  </a:cubicBezTo>
                  <a:lnTo>
                    <a:pt x="1162" y="1574"/>
                  </a:lnTo>
                  <a:lnTo>
                    <a:pt x="1162" y="1596"/>
                  </a:lnTo>
                  <a:lnTo>
                    <a:pt x="373" y="2954"/>
                  </a:lnTo>
                  <a:cubicBezTo>
                    <a:pt x="1" y="3502"/>
                    <a:pt x="44" y="4138"/>
                    <a:pt x="329" y="4664"/>
                  </a:cubicBezTo>
                  <a:cubicBezTo>
                    <a:pt x="636" y="5190"/>
                    <a:pt x="1184" y="5518"/>
                    <a:pt x="1820" y="5518"/>
                  </a:cubicBezTo>
                  <a:lnTo>
                    <a:pt x="2937" y="5518"/>
                  </a:lnTo>
                  <a:cubicBezTo>
                    <a:pt x="3178" y="5518"/>
                    <a:pt x="3397" y="5343"/>
                    <a:pt x="3441" y="5124"/>
                  </a:cubicBezTo>
                  <a:cubicBezTo>
                    <a:pt x="3463" y="4861"/>
                    <a:pt x="3244" y="4598"/>
                    <a:pt x="2959" y="4598"/>
                  </a:cubicBezTo>
                  <a:lnTo>
                    <a:pt x="1842" y="4598"/>
                  </a:lnTo>
                  <a:cubicBezTo>
                    <a:pt x="1622" y="4598"/>
                    <a:pt x="1381" y="4532"/>
                    <a:pt x="1250" y="4357"/>
                  </a:cubicBezTo>
                  <a:cubicBezTo>
                    <a:pt x="1031" y="4116"/>
                    <a:pt x="987" y="3765"/>
                    <a:pt x="1162" y="3458"/>
                  </a:cubicBezTo>
                  <a:lnTo>
                    <a:pt x="1951" y="2078"/>
                  </a:lnTo>
                  <a:lnTo>
                    <a:pt x="1973" y="2078"/>
                  </a:lnTo>
                  <a:lnTo>
                    <a:pt x="2411" y="2341"/>
                  </a:lnTo>
                  <a:cubicBezTo>
                    <a:pt x="2446" y="2354"/>
                    <a:pt x="2482" y="2360"/>
                    <a:pt x="2517" y="2360"/>
                  </a:cubicBezTo>
                  <a:cubicBezTo>
                    <a:pt x="2658" y="2360"/>
                    <a:pt x="2784" y="2262"/>
                    <a:pt x="2784" y="2121"/>
                  </a:cubicBezTo>
                  <a:lnTo>
                    <a:pt x="2784" y="324"/>
                  </a:lnTo>
                  <a:cubicBezTo>
                    <a:pt x="2784" y="125"/>
                    <a:pt x="2619" y="1"/>
                    <a:pt x="24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49"/>
            <p:cNvSpPr/>
            <p:nvPr/>
          </p:nvSpPr>
          <p:spPr>
            <a:xfrm>
              <a:off x="2884900" y="3751100"/>
              <a:ext cx="97550" cy="77250"/>
            </a:xfrm>
            <a:custGeom>
              <a:rect b="b" l="l" r="r" t="t"/>
              <a:pathLst>
                <a:path extrusionOk="0" h="3090" w="3902">
                  <a:moveTo>
                    <a:pt x="1111" y="0"/>
                  </a:moveTo>
                  <a:cubicBezTo>
                    <a:pt x="914" y="0"/>
                    <a:pt x="717" y="57"/>
                    <a:pt x="548" y="175"/>
                  </a:cubicBezTo>
                  <a:cubicBezTo>
                    <a:pt x="110" y="481"/>
                    <a:pt x="0" y="1095"/>
                    <a:pt x="307" y="1555"/>
                  </a:cubicBezTo>
                  <a:cubicBezTo>
                    <a:pt x="614" y="1994"/>
                    <a:pt x="1929" y="3046"/>
                    <a:pt x="1951" y="3089"/>
                  </a:cubicBezTo>
                  <a:cubicBezTo>
                    <a:pt x="1973" y="3046"/>
                    <a:pt x="3288" y="1994"/>
                    <a:pt x="3595" y="1555"/>
                  </a:cubicBezTo>
                  <a:cubicBezTo>
                    <a:pt x="3901" y="1117"/>
                    <a:pt x="3792" y="481"/>
                    <a:pt x="3353" y="175"/>
                  </a:cubicBezTo>
                  <a:cubicBezTo>
                    <a:pt x="3185" y="57"/>
                    <a:pt x="2988" y="0"/>
                    <a:pt x="2791" y="0"/>
                  </a:cubicBezTo>
                  <a:cubicBezTo>
                    <a:pt x="2476" y="0"/>
                    <a:pt x="2162" y="146"/>
                    <a:pt x="1973" y="416"/>
                  </a:cubicBezTo>
                  <a:cubicBezTo>
                    <a:pt x="1973" y="460"/>
                    <a:pt x="1951" y="460"/>
                    <a:pt x="1951" y="481"/>
                  </a:cubicBezTo>
                  <a:cubicBezTo>
                    <a:pt x="1951" y="438"/>
                    <a:pt x="1929" y="438"/>
                    <a:pt x="1929" y="416"/>
                  </a:cubicBezTo>
                  <a:cubicBezTo>
                    <a:pt x="1740" y="146"/>
                    <a:pt x="1426" y="0"/>
                    <a:pt x="11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49"/>
            <p:cNvSpPr/>
            <p:nvPr/>
          </p:nvSpPr>
          <p:spPr>
            <a:xfrm>
              <a:off x="2705750" y="3543975"/>
              <a:ext cx="226850" cy="226850"/>
            </a:xfrm>
            <a:custGeom>
              <a:rect b="b" l="l" r="r" t="t"/>
              <a:pathLst>
                <a:path extrusionOk="0" fill="none" h="9074" w="9074">
                  <a:moveTo>
                    <a:pt x="0" y="9073"/>
                  </a:moveTo>
                  <a:cubicBezTo>
                    <a:pt x="0" y="4055"/>
                    <a:pt x="4055" y="0"/>
                    <a:pt x="9073" y="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49"/>
            <p:cNvSpPr/>
            <p:nvPr/>
          </p:nvSpPr>
          <p:spPr>
            <a:xfrm>
              <a:off x="2384150" y="3323725"/>
              <a:ext cx="1099600" cy="25"/>
            </a:xfrm>
            <a:custGeom>
              <a:rect b="b" l="l" r="r" t="t"/>
              <a:pathLst>
                <a:path extrusionOk="0" fill="none" h="1" w="43984">
                  <a:moveTo>
                    <a:pt x="0" y="1"/>
                  </a:moveTo>
                  <a:lnTo>
                    <a:pt x="43984" y="1"/>
                  </a:ln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49"/>
            <p:cNvSpPr/>
            <p:nvPr/>
          </p:nvSpPr>
          <p:spPr>
            <a:xfrm>
              <a:off x="2492075" y="4147175"/>
              <a:ext cx="883200" cy="25"/>
            </a:xfrm>
            <a:custGeom>
              <a:rect b="b" l="l" r="r" t="t"/>
              <a:pathLst>
                <a:path extrusionOk="0" fill="none" h="1" w="35328">
                  <a:moveTo>
                    <a:pt x="0" y="1"/>
                  </a:moveTo>
                  <a:lnTo>
                    <a:pt x="35327" y="1"/>
                  </a:ln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4" name="Google Shape;2794;p49"/>
          <p:cNvGrpSpPr/>
          <p:nvPr/>
        </p:nvGrpSpPr>
        <p:grpSpPr>
          <a:xfrm flipH="1">
            <a:off x="34674" y="4028460"/>
            <a:ext cx="1066894" cy="874813"/>
            <a:chOff x="-116825" y="3239900"/>
            <a:chExt cx="1322050" cy="1033325"/>
          </a:xfrm>
        </p:grpSpPr>
        <p:sp>
          <p:nvSpPr>
            <p:cNvPr id="2795" name="Google Shape;2795;p49"/>
            <p:cNvSpPr/>
            <p:nvPr/>
          </p:nvSpPr>
          <p:spPr>
            <a:xfrm>
              <a:off x="-43950" y="3243200"/>
              <a:ext cx="1176875" cy="1005375"/>
            </a:xfrm>
            <a:custGeom>
              <a:rect b="b" l="l" r="r" t="t"/>
              <a:pathLst>
                <a:path extrusionOk="0" h="40215" w="47075">
                  <a:moveTo>
                    <a:pt x="2740" y="0"/>
                  </a:moveTo>
                  <a:lnTo>
                    <a:pt x="1" y="40214"/>
                  </a:lnTo>
                  <a:lnTo>
                    <a:pt x="47074" y="40214"/>
                  </a:lnTo>
                  <a:lnTo>
                    <a:pt x="43283" y="132"/>
                  </a:lnTo>
                  <a:lnTo>
                    <a:pt x="2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49"/>
            <p:cNvSpPr/>
            <p:nvPr/>
          </p:nvSpPr>
          <p:spPr>
            <a:xfrm>
              <a:off x="685163" y="3314274"/>
              <a:ext cx="331144" cy="271912"/>
            </a:xfrm>
            <a:custGeom>
              <a:rect b="b" l="l" r="r" t="t"/>
              <a:pathLst>
                <a:path extrusionOk="0" h="17886" w="16716">
                  <a:moveTo>
                    <a:pt x="1372" y="0"/>
                  </a:moveTo>
                  <a:cubicBezTo>
                    <a:pt x="676" y="0"/>
                    <a:pt x="1" y="444"/>
                    <a:pt x="44" y="1340"/>
                  </a:cubicBezTo>
                  <a:cubicBezTo>
                    <a:pt x="198" y="5241"/>
                    <a:pt x="2718" y="8813"/>
                    <a:pt x="5326" y="11596"/>
                  </a:cubicBezTo>
                  <a:cubicBezTo>
                    <a:pt x="7912" y="14336"/>
                    <a:pt x="11046" y="16374"/>
                    <a:pt x="14508" y="17776"/>
                  </a:cubicBezTo>
                  <a:cubicBezTo>
                    <a:pt x="14692" y="17851"/>
                    <a:pt x="14865" y="17885"/>
                    <a:pt x="15024" y="17885"/>
                  </a:cubicBezTo>
                  <a:cubicBezTo>
                    <a:pt x="16305" y="17885"/>
                    <a:pt x="16716" y="15688"/>
                    <a:pt x="15253" y="15103"/>
                  </a:cubicBezTo>
                  <a:cubicBezTo>
                    <a:pt x="12361" y="13919"/>
                    <a:pt x="9775" y="12144"/>
                    <a:pt x="7605" y="9909"/>
                  </a:cubicBezTo>
                  <a:cubicBezTo>
                    <a:pt x="5435" y="7695"/>
                    <a:pt x="2981" y="4540"/>
                    <a:pt x="2828" y="1340"/>
                  </a:cubicBezTo>
                  <a:cubicBezTo>
                    <a:pt x="2795" y="450"/>
                    <a:pt x="2073" y="0"/>
                    <a:pt x="1372"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49"/>
            <p:cNvSpPr/>
            <p:nvPr/>
          </p:nvSpPr>
          <p:spPr>
            <a:xfrm>
              <a:off x="2840" y="3245225"/>
              <a:ext cx="184126" cy="315850"/>
            </a:xfrm>
            <a:custGeom>
              <a:rect b="b" l="l" r="r" t="t"/>
              <a:pathLst>
                <a:path extrusionOk="0" h="14749" w="8598">
                  <a:moveTo>
                    <a:pt x="7737" y="0"/>
                  </a:moveTo>
                  <a:cubicBezTo>
                    <a:pt x="7208" y="0"/>
                    <a:pt x="6625" y="387"/>
                    <a:pt x="6625" y="1082"/>
                  </a:cubicBezTo>
                  <a:cubicBezTo>
                    <a:pt x="6625" y="3274"/>
                    <a:pt x="6186" y="5422"/>
                    <a:pt x="5310" y="7438"/>
                  </a:cubicBezTo>
                  <a:cubicBezTo>
                    <a:pt x="4433" y="9432"/>
                    <a:pt x="3053" y="11865"/>
                    <a:pt x="1015" y="12829"/>
                  </a:cubicBezTo>
                  <a:cubicBezTo>
                    <a:pt x="1" y="13288"/>
                    <a:pt x="439" y="14749"/>
                    <a:pt x="1325" y="14749"/>
                  </a:cubicBezTo>
                  <a:cubicBezTo>
                    <a:pt x="1454" y="14749"/>
                    <a:pt x="1593" y="14718"/>
                    <a:pt x="1738" y="14648"/>
                  </a:cubicBezTo>
                  <a:cubicBezTo>
                    <a:pt x="4236" y="13508"/>
                    <a:pt x="5902" y="10922"/>
                    <a:pt x="6997" y="8468"/>
                  </a:cubicBezTo>
                  <a:cubicBezTo>
                    <a:pt x="8093" y="6057"/>
                    <a:pt x="8597" y="3493"/>
                    <a:pt x="8575" y="841"/>
                  </a:cubicBezTo>
                  <a:cubicBezTo>
                    <a:pt x="8575" y="266"/>
                    <a:pt x="8175" y="0"/>
                    <a:pt x="7737"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49"/>
            <p:cNvSpPr/>
            <p:nvPr/>
          </p:nvSpPr>
          <p:spPr>
            <a:xfrm>
              <a:off x="58736" y="3347500"/>
              <a:ext cx="192000" cy="329475"/>
            </a:xfrm>
            <a:custGeom>
              <a:rect b="b" l="l" r="r" t="t"/>
              <a:pathLst>
                <a:path extrusionOk="0" h="13179" w="7680">
                  <a:moveTo>
                    <a:pt x="6908" y="0"/>
                  </a:moveTo>
                  <a:cubicBezTo>
                    <a:pt x="6432" y="0"/>
                    <a:pt x="5904" y="343"/>
                    <a:pt x="5904" y="956"/>
                  </a:cubicBezTo>
                  <a:cubicBezTo>
                    <a:pt x="5904" y="2907"/>
                    <a:pt x="5488" y="4835"/>
                    <a:pt x="4721" y="6654"/>
                  </a:cubicBezTo>
                  <a:cubicBezTo>
                    <a:pt x="3954" y="8429"/>
                    <a:pt x="2726" y="10621"/>
                    <a:pt x="885" y="11475"/>
                  </a:cubicBezTo>
                  <a:cubicBezTo>
                    <a:pt x="1" y="11879"/>
                    <a:pt x="416" y="13179"/>
                    <a:pt x="1213" y="13179"/>
                  </a:cubicBezTo>
                  <a:cubicBezTo>
                    <a:pt x="1323" y="13179"/>
                    <a:pt x="1442" y="13153"/>
                    <a:pt x="1565" y="13097"/>
                  </a:cubicBezTo>
                  <a:cubicBezTo>
                    <a:pt x="3800" y="12045"/>
                    <a:pt x="5268" y="9722"/>
                    <a:pt x="6255" y="7553"/>
                  </a:cubicBezTo>
                  <a:cubicBezTo>
                    <a:pt x="7219" y="5427"/>
                    <a:pt x="7679" y="3082"/>
                    <a:pt x="7657" y="737"/>
                  </a:cubicBezTo>
                  <a:cubicBezTo>
                    <a:pt x="7657" y="233"/>
                    <a:pt x="7300" y="0"/>
                    <a:pt x="6908"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49"/>
            <p:cNvSpPr/>
            <p:nvPr/>
          </p:nvSpPr>
          <p:spPr>
            <a:xfrm>
              <a:off x="806930" y="3764154"/>
              <a:ext cx="289615" cy="444448"/>
            </a:xfrm>
            <a:custGeom>
              <a:rect b="b" l="l" r="r" t="t"/>
              <a:pathLst>
                <a:path extrusionOk="0" h="24913" w="16234">
                  <a:moveTo>
                    <a:pt x="14033" y="1"/>
                  </a:moveTo>
                  <a:cubicBezTo>
                    <a:pt x="13786" y="1"/>
                    <a:pt x="13517" y="59"/>
                    <a:pt x="13232" y="191"/>
                  </a:cubicBezTo>
                  <a:cubicBezTo>
                    <a:pt x="8696" y="2273"/>
                    <a:pt x="5518" y="6722"/>
                    <a:pt x="3370" y="10820"/>
                  </a:cubicBezTo>
                  <a:cubicBezTo>
                    <a:pt x="1266" y="14874"/>
                    <a:pt x="193" y="19235"/>
                    <a:pt x="39" y="23596"/>
                  </a:cubicBezTo>
                  <a:cubicBezTo>
                    <a:pt x="1" y="24505"/>
                    <a:pt x="651" y="24912"/>
                    <a:pt x="1401" y="24912"/>
                  </a:cubicBezTo>
                  <a:cubicBezTo>
                    <a:pt x="2371" y="24912"/>
                    <a:pt x="3508" y="24232"/>
                    <a:pt x="3546" y="23070"/>
                  </a:cubicBezTo>
                  <a:cubicBezTo>
                    <a:pt x="3677" y="19454"/>
                    <a:pt x="4641" y="15817"/>
                    <a:pt x="6329" y="12420"/>
                  </a:cubicBezTo>
                  <a:cubicBezTo>
                    <a:pt x="8016" y="9023"/>
                    <a:pt x="10668" y="4881"/>
                    <a:pt x="14437" y="3150"/>
                  </a:cubicBezTo>
                  <a:cubicBezTo>
                    <a:pt x="16234" y="2318"/>
                    <a:pt x="15583" y="1"/>
                    <a:pt x="14033"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49"/>
            <p:cNvSpPr/>
            <p:nvPr/>
          </p:nvSpPr>
          <p:spPr>
            <a:xfrm>
              <a:off x="945063" y="3914471"/>
              <a:ext cx="152032" cy="233526"/>
            </a:xfrm>
            <a:custGeom>
              <a:rect b="b" l="l" r="r" t="t"/>
              <a:pathLst>
                <a:path extrusionOk="0" h="13090" w="8522">
                  <a:moveTo>
                    <a:pt x="7344" y="0"/>
                  </a:moveTo>
                  <a:cubicBezTo>
                    <a:pt x="7218" y="0"/>
                    <a:pt x="7081" y="29"/>
                    <a:pt x="6935" y="93"/>
                  </a:cubicBezTo>
                  <a:cubicBezTo>
                    <a:pt x="4569" y="1189"/>
                    <a:pt x="2881" y="3512"/>
                    <a:pt x="1763" y="5681"/>
                  </a:cubicBezTo>
                  <a:cubicBezTo>
                    <a:pt x="646" y="7829"/>
                    <a:pt x="98" y="10086"/>
                    <a:pt x="10" y="12387"/>
                  </a:cubicBezTo>
                  <a:cubicBezTo>
                    <a:pt x="1" y="12870"/>
                    <a:pt x="353" y="13089"/>
                    <a:pt x="752" y="13089"/>
                  </a:cubicBezTo>
                  <a:cubicBezTo>
                    <a:pt x="1258" y="13089"/>
                    <a:pt x="1839" y="12737"/>
                    <a:pt x="1851" y="12124"/>
                  </a:cubicBezTo>
                  <a:cubicBezTo>
                    <a:pt x="1939" y="10240"/>
                    <a:pt x="2421" y="8311"/>
                    <a:pt x="3319" y="6536"/>
                  </a:cubicBezTo>
                  <a:cubicBezTo>
                    <a:pt x="4196" y="4761"/>
                    <a:pt x="5599" y="2591"/>
                    <a:pt x="7571" y="1693"/>
                  </a:cubicBezTo>
                  <a:cubicBezTo>
                    <a:pt x="8521" y="1218"/>
                    <a:pt x="8169" y="0"/>
                    <a:pt x="7344"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49"/>
            <p:cNvSpPr/>
            <p:nvPr/>
          </p:nvSpPr>
          <p:spPr>
            <a:xfrm>
              <a:off x="-28100" y="3943784"/>
              <a:ext cx="221400" cy="297558"/>
            </a:xfrm>
            <a:custGeom>
              <a:rect b="b" l="l" r="r" t="t"/>
              <a:pathLst>
                <a:path extrusionOk="0" h="13143" w="8856">
                  <a:moveTo>
                    <a:pt x="1113" y="1"/>
                  </a:moveTo>
                  <a:cubicBezTo>
                    <a:pt x="390" y="1"/>
                    <a:pt x="1" y="1363"/>
                    <a:pt x="791" y="1852"/>
                  </a:cubicBezTo>
                  <a:cubicBezTo>
                    <a:pt x="2413" y="2861"/>
                    <a:pt x="3793" y="4285"/>
                    <a:pt x="4889" y="5972"/>
                  </a:cubicBezTo>
                  <a:cubicBezTo>
                    <a:pt x="5985" y="7638"/>
                    <a:pt x="7124" y="9939"/>
                    <a:pt x="6905" y="12109"/>
                  </a:cubicBezTo>
                  <a:cubicBezTo>
                    <a:pt x="6845" y="12771"/>
                    <a:pt x="7314" y="13142"/>
                    <a:pt x="7771" y="13142"/>
                  </a:cubicBezTo>
                  <a:cubicBezTo>
                    <a:pt x="8146" y="13142"/>
                    <a:pt x="8512" y="12893"/>
                    <a:pt x="8571" y="12350"/>
                  </a:cubicBezTo>
                  <a:cubicBezTo>
                    <a:pt x="8856" y="9720"/>
                    <a:pt x="7672" y="7112"/>
                    <a:pt x="6379" y="5052"/>
                  </a:cubicBezTo>
                  <a:cubicBezTo>
                    <a:pt x="5108" y="3014"/>
                    <a:pt x="3399" y="1370"/>
                    <a:pt x="1492" y="121"/>
                  </a:cubicBezTo>
                  <a:cubicBezTo>
                    <a:pt x="1359" y="38"/>
                    <a:pt x="1232" y="1"/>
                    <a:pt x="1113"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49"/>
            <p:cNvSpPr/>
            <p:nvPr/>
          </p:nvSpPr>
          <p:spPr>
            <a:xfrm>
              <a:off x="51075" y="3829525"/>
              <a:ext cx="309325" cy="414244"/>
            </a:xfrm>
            <a:custGeom>
              <a:rect b="b" l="l" r="r" t="t"/>
              <a:pathLst>
                <a:path extrusionOk="0" h="18297" w="12373">
                  <a:moveTo>
                    <a:pt x="1545" y="0"/>
                  </a:moveTo>
                  <a:cubicBezTo>
                    <a:pt x="550" y="0"/>
                    <a:pt x="0" y="1887"/>
                    <a:pt x="1109" y="2582"/>
                  </a:cubicBezTo>
                  <a:cubicBezTo>
                    <a:pt x="3366" y="4007"/>
                    <a:pt x="5294" y="5979"/>
                    <a:pt x="6806" y="8302"/>
                  </a:cubicBezTo>
                  <a:cubicBezTo>
                    <a:pt x="8319" y="10625"/>
                    <a:pt x="9962" y="13825"/>
                    <a:pt x="9655" y="16871"/>
                  </a:cubicBezTo>
                  <a:cubicBezTo>
                    <a:pt x="9571" y="17785"/>
                    <a:pt x="10233" y="18296"/>
                    <a:pt x="10873" y="18296"/>
                  </a:cubicBezTo>
                  <a:cubicBezTo>
                    <a:pt x="11398" y="18296"/>
                    <a:pt x="11909" y="17951"/>
                    <a:pt x="11978" y="17199"/>
                  </a:cubicBezTo>
                  <a:cubicBezTo>
                    <a:pt x="12373" y="13562"/>
                    <a:pt x="10729" y="9880"/>
                    <a:pt x="8910" y="7031"/>
                  </a:cubicBezTo>
                  <a:cubicBezTo>
                    <a:pt x="7113" y="4160"/>
                    <a:pt x="4790" y="1881"/>
                    <a:pt x="2073" y="172"/>
                  </a:cubicBezTo>
                  <a:cubicBezTo>
                    <a:pt x="1888" y="53"/>
                    <a:pt x="1710" y="0"/>
                    <a:pt x="1545"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49"/>
            <p:cNvSpPr/>
            <p:nvPr/>
          </p:nvSpPr>
          <p:spPr>
            <a:xfrm rot="2700000">
              <a:off x="356729" y="3247421"/>
              <a:ext cx="155109" cy="364083"/>
            </a:xfrm>
            <a:custGeom>
              <a:rect b="b" l="l" r="r" t="t"/>
              <a:pathLst>
                <a:path extrusionOk="0" h="23608" w="7830">
                  <a:moveTo>
                    <a:pt x="2023" y="1"/>
                  </a:moveTo>
                  <a:cubicBezTo>
                    <a:pt x="1041" y="1"/>
                    <a:pt x="0" y="1516"/>
                    <a:pt x="772" y="2607"/>
                  </a:cubicBezTo>
                  <a:cubicBezTo>
                    <a:pt x="2526" y="5105"/>
                    <a:pt x="3709" y="8042"/>
                    <a:pt x="4279" y="11154"/>
                  </a:cubicBezTo>
                  <a:cubicBezTo>
                    <a:pt x="4849" y="14266"/>
                    <a:pt x="5177" y="18386"/>
                    <a:pt x="3534" y="21454"/>
                  </a:cubicBezTo>
                  <a:cubicBezTo>
                    <a:pt x="2926" y="22611"/>
                    <a:pt x="3783" y="23607"/>
                    <a:pt x="4679" y="23607"/>
                  </a:cubicBezTo>
                  <a:cubicBezTo>
                    <a:pt x="5108" y="23607"/>
                    <a:pt x="5544" y="23380"/>
                    <a:pt x="5835" y="22834"/>
                  </a:cubicBezTo>
                  <a:cubicBezTo>
                    <a:pt x="7829" y="19131"/>
                    <a:pt x="7698" y="14551"/>
                    <a:pt x="7062" y="10715"/>
                  </a:cubicBezTo>
                  <a:cubicBezTo>
                    <a:pt x="6427" y="6902"/>
                    <a:pt x="4958" y="3484"/>
                    <a:pt x="2854" y="481"/>
                  </a:cubicBezTo>
                  <a:cubicBezTo>
                    <a:pt x="2618" y="143"/>
                    <a:pt x="2323" y="1"/>
                    <a:pt x="2023"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49"/>
            <p:cNvSpPr/>
            <p:nvPr/>
          </p:nvSpPr>
          <p:spPr>
            <a:xfrm>
              <a:off x="155250" y="3574375"/>
              <a:ext cx="129550" cy="271900"/>
            </a:xfrm>
            <a:custGeom>
              <a:rect b="b" l="l" r="r" t="t"/>
              <a:pathLst>
                <a:path extrusionOk="0" h="10876" w="5182">
                  <a:moveTo>
                    <a:pt x="4465" y="0"/>
                  </a:moveTo>
                  <a:cubicBezTo>
                    <a:pt x="4048" y="0"/>
                    <a:pt x="3535" y="386"/>
                    <a:pt x="3604" y="910"/>
                  </a:cubicBezTo>
                  <a:cubicBezTo>
                    <a:pt x="3801" y="2379"/>
                    <a:pt x="3648" y="3913"/>
                    <a:pt x="3209" y="5381"/>
                  </a:cubicBezTo>
                  <a:cubicBezTo>
                    <a:pt x="2771" y="6827"/>
                    <a:pt x="2004" y="8668"/>
                    <a:pt x="623" y="9632"/>
                  </a:cubicBezTo>
                  <a:cubicBezTo>
                    <a:pt x="1" y="10059"/>
                    <a:pt x="331" y="10876"/>
                    <a:pt x="887" y="10876"/>
                  </a:cubicBezTo>
                  <a:cubicBezTo>
                    <a:pt x="1016" y="10876"/>
                    <a:pt x="1158" y="10831"/>
                    <a:pt x="1303" y="10728"/>
                  </a:cubicBezTo>
                  <a:cubicBezTo>
                    <a:pt x="2968" y="9567"/>
                    <a:pt x="3932" y="7572"/>
                    <a:pt x="4502" y="5797"/>
                  </a:cubicBezTo>
                  <a:cubicBezTo>
                    <a:pt x="5072" y="4022"/>
                    <a:pt x="5182" y="2203"/>
                    <a:pt x="4962" y="450"/>
                  </a:cubicBezTo>
                  <a:cubicBezTo>
                    <a:pt x="4922" y="134"/>
                    <a:pt x="4710" y="0"/>
                    <a:pt x="4465"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49"/>
            <p:cNvSpPr/>
            <p:nvPr/>
          </p:nvSpPr>
          <p:spPr>
            <a:xfrm>
              <a:off x="644517" y="3596639"/>
              <a:ext cx="412425" cy="631857"/>
            </a:xfrm>
            <a:custGeom>
              <a:rect b="b" l="l" r="r" t="t"/>
              <a:pathLst>
                <a:path extrusionOk="0" h="35418" w="23118">
                  <a:moveTo>
                    <a:pt x="19973" y="1"/>
                  </a:moveTo>
                  <a:cubicBezTo>
                    <a:pt x="19622" y="1"/>
                    <a:pt x="19238" y="83"/>
                    <a:pt x="18830" y="267"/>
                  </a:cubicBezTo>
                  <a:cubicBezTo>
                    <a:pt x="12365" y="3226"/>
                    <a:pt x="7850" y="9559"/>
                    <a:pt x="4804" y="15367"/>
                  </a:cubicBezTo>
                  <a:cubicBezTo>
                    <a:pt x="1802" y="21152"/>
                    <a:pt x="289" y="27310"/>
                    <a:pt x="48" y="33534"/>
                  </a:cubicBezTo>
                  <a:cubicBezTo>
                    <a:pt x="1" y="34835"/>
                    <a:pt x="925" y="35417"/>
                    <a:pt x="1991" y="35417"/>
                  </a:cubicBezTo>
                  <a:cubicBezTo>
                    <a:pt x="3369" y="35417"/>
                    <a:pt x="4983" y="34445"/>
                    <a:pt x="5045" y="32789"/>
                  </a:cubicBezTo>
                  <a:cubicBezTo>
                    <a:pt x="5242" y="27639"/>
                    <a:pt x="6623" y="22467"/>
                    <a:pt x="9034" y="17646"/>
                  </a:cubicBezTo>
                  <a:cubicBezTo>
                    <a:pt x="11444" y="12847"/>
                    <a:pt x="15214" y="6951"/>
                    <a:pt x="20561" y="4497"/>
                  </a:cubicBezTo>
                  <a:cubicBezTo>
                    <a:pt x="23117" y="3304"/>
                    <a:pt x="22205" y="1"/>
                    <a:pt x="19973"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49"/>
            <p:cNvSpPr/>
            <p:nvPr/>
          </p:nvSpPr>
          <p:spPr>
            <a:xfrm>
              <a:off x="-16550" y="3239900"/>
              <a:ext cx="1122075" cy="168225"/>
            </a:xfrm>
            <a:custGeom>
              <a:rect b="b" l="l" r="r" t="t"/>
              <a:pathLst>
                <a:path extrusionOk="0" h="6729" w="44883">
                  <a:moveTo>
                    <a:pt x="1622" y="1"/>
                  </a:moveTo>
                  <a:cubicBezTo>
                    <a:pt x="1315" y="1"/>
                    <a:pt x="1052" y="220"/>
                    <a:pt x="986" y="527"/>
                  </a:cubicBezTo>
                  <a:lnTo>
                    <a:pt x="66" y="6027"/>
                  </a:lnTo>
                  <a:cubicBezTo>
                    <a:pt x="0" y="6400"/>
                    <a:pt x="285" y="6729"/>
                    <a:pt x="658" y="6729"/>
                  </a:cubicBezTo>
                  <a:lnTo>
                    <a:pt x="44225" y="6729"/>
                  </a:lnTo>
                  <a:cubicBezTo>
                    <a:pt x="44575" y="6729"/>
                    <a:pt x="44882" y="6400"/>
                    <a:pt x="44817" y="6049"/>
                  </a:cubicBezTo>
                  <a:lnTo>
                    <a:pt x="44159" y="702"/>
                  </a:lnTo>
                  <a:cubicBezTo>
                    <a:pt x="44137" y="417"/>
                    <a:pt x="43874" y="154"/>
                    <a:pt x="43567" y="154"/>
                  </a:cubicBezTo>
                  <a:lnTo>
                    <a:pt x="162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49"/>
            <p:cNvSpPr/>
            <p:nvPr/>
          </p:nvSpPr>
          <p:spPr>
            <a:xfrm>
              <a:off x="-116825" y="4147175"/>
              <a:ext cx="1322050" cy="126050"/>
            </a:xfrm>
            <a:custGeom>
              <a:rect b="b" l="l" r="r" t="t"/>
              <a:pathLst>
                <a:path extrusionOk="0" h="5042" w="52882">
                  <a:moveTo>
                    <a:pt x="1" y="1"/>
                  </a:moveTo>
                  <a:lnTo>
                    <a:pt x="1" y="23"/>
                  </a:lnTo>
                  <a:cubicBezTo>
                    <a:pt x="1" y="2806"/>
                    <a:pt x="2236" y="5041"/>
                    <a:pt x="4997" y="5041"/>
                  </a:cubicBezTo>
                  <a:lnTo>
                    <a:pt x="47885" y="5041"/>
                  </a:lnTo>
                  <a:cubicBezTo>
                    <a:pt x="50646" y="5041"/>
                    <a:pt x="52882" y="2806"/>
                    <a:pt x="52882" y="23"/>
                  </a:cubicBezTo>
                  <a:lnTo>
                    <a:pt x="528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49"/>
            <p:cNvSpPr/>
            <p:nvPr/>
          </p:nvSpPr>
          <p:spPr>
            <a:xfrm>
              <a:off x="303950" y="3543875"/>
              <a:ext cx="480525" cy="453300"/>
            </a:xfrm>
            <a:custGeom>
              <a:rect b="b" l="l" r="r" t="t"/>
              <a:pathLst>
                <a:path extrusionOk="0" h="18132" w="19221">
                  <a:moveTo>
                    <a:pt x="9593" y="1"/>
                  </a:moveTo>
                  <a:cubicBezTo>
                    <a:pt x="5079" y="1"/>
                    <a:pt x="1181" y="3363"/>
                    <a:pt x="614" y="7960"/>
                  </a:cubicBezTo>
                  <a:cubicBezTo>
                    <a:pt x="1" y="12912"/>
                    <a:pt x="3529" y="17449"/>
                    <a:pt x="8504" y="18062"/>
                  </a:cubicBezTo>
                  <a:cubicBezTo>
                    <a:pt x="8881" y="18109"/>
                    <a:pt x="9257" y="18132"/>
                    <a:pt x="9628" y="18132"/>
                  </a:cubicBezTo>
                  <a:cubicBezTo>
                    <a:pt x="14142" y="18132"/>
                    <a:pt x="18039" y="14770"/>
                    <a:pt x="18606" y="10173"/>
                  </a:cubicBezTo>
                  <a:cubicBezTo>
                    <a:pt x="19220" y="5198"/>
                    <a:pt x="15692" y="684"/>
                    <a:pt x="10717" y="70"/>
                  </a:cubicBezTo>
                  <a:cubicBezTo>
                    <a:pt x="10339" y="24"/>
                    <a:pt x="9964" y="1"/>
                    <a:pt x="95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49"/>
            <p:cNvSpPr/>
            <p:nvPr/>
          </p:nvSpPr>
          <p:spPr>
            <a:xfrm>
              <a:off x="317100" y="3543975"/>
              <a:ext cx="226850" cy="226850"/>
            </a:xfrm>
            <a:custGeom>
              <a:rect b="b" l="l" r="r" t="t"/>
              <a:pathLst>
                <a:path extrusionOk="0" fill="none" h="9074" w="9074">
                  <a:moveTo>
                    <a:pt x="1" y="9073"/>
                  </a:moveTo>
                  <a:cubicBezTo>
                    <a:pt x="1" y="4055"/>
                    <a:pt x="4055" y="0"/>
                    <a:pt x="9073" y="0"/>
                  </a:cubicBezTo>
                </a:path>
              </a:pathLst>
            </a:custGeom>
            <a:solidFill>
              <a:schemeClr val="dk1"/>
            </a:solid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49"/>
            <p:cNvSpPr/>
            <p:nvPr/>
          </p:nvSpPr>
          <p:spPr>
            <a:xfrm>
              <a:off x="-3400" y="3323725"/>
              <a:ext cx="1098500" cy="25"/>
            </a:xfrm>
            <a:custGeom>
              <a:rect b="b" l="l" r="r" t="t"/>
              <a:pathLst>
                <a:path extrusionOk="0" fill="none" h="1" w="43940">
                  <a:moveTo>
                    <a:pt x="0" y="1"/>
                  </a:moveTo>
                  <a:lnTo>
                    <a:pt x="43940" y="1"/>
                  </a:lnTo>
                </a:path>
              </a:pathLst>
            </a:custGeom>
            <a:solidFill>
              <a:schemeClr val="dk1"/>
            </a:solid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49"/>
            <p:cNvSpPr/>
            <p:nvPr/>
          </p:nvSpPr>
          <p:spPr>
            <a:xfrm>
              <a:off x="103975" y="4147175"/>
              <a:ext cx="883750" cy="25"/>
            </a:xfrm>
            <a:custGeom>
              <a:rect b="b" l="l" r="r" t="t"/>
              <a:pathLst>
                <a:path extrusionOk="0" fill="none" h="1" w="35350">
                  <a:moveTo>
                    <a:pt x="1" y="1"/>
                  </a:moveTo>
                  <a:lnTo>
                    <a:pt x="35350" y="1"/>
                  </a:lnTo>
                </a:path>
              </a:pathLst>
            </a:custGeom>
            <a:solidFill>
              <a:schemeClr val="dk1"/>
            </a:solid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49"/>
            <p:cNvSpPr/>
            <p:nvPr/>
          </p:nvSpPr>
          <p:spPr>
            <a:xfrm>
              <a:off x="453525" y="3682000"/>
              <a:ext cx="146850" cy="54300"/>
            </a:xfrm>
            <a:custGeom>
              <a:rect b="b" l="l" r="r" t="t"/>
              <a:pathLst>
                <a:path extrusionOk="0" h="2172" w="5874">
                  <a:moveTo>
                    <a:pt x="1723" y="0"/>
                  </a:moveTo>
                  <a:cubicBezTo>
                    <a:pt x="1697" y="0"/>
                    <a:pt x="1671" y="1"/>
                    <a:pt x="1644" y="2"/>
                  </a:cubicBezTo>
                  <a:cubicBezTo>
                    <a:pt x="702" y="68"/>
                    <a:pt x="0" y="857"/>
                    <a:pt x="22" y="1799"/>
                  </a:cubicBezTo>
                  <a:lnTo>
                    <a:pt x="44" y="2172"/>
                  </a:lnTo>
                  <a:lnTo>
                    <a:pt x="2258" y="2062"/>
                  </a:lnTo>
                  <a:lnTo>
                    <a:pt x="3660" y="2018"/>
                  </a:lnTo>
                  <a:lnTo>
                    <a:pt x="5874" y="1909"/>
                  </a:lnTo>
                  <a:lnTo>
                    <a:pt x="5874" y="1690"/>
                  </a:lnTo>
                  <a:cubicBezTo>
                    <a:pt x="5811" y="766"/>
                    <a:pt x="5084" y="64"/>
                    <a:pt x="4195" y="64"/>
                  </a:cubicBezTo>
                  <a:cubicBezTo>
                    <a:pt x="4156" y="64"/>
                    <a:pt x="4116" y="65"/>
                    <a:pt x="4077" y="68"/>
                  </a:cubicBezTo>
                  <a:cubicBezTo>
                    <a:pt x="3660" y="90"/>
                    <a:pt x="3288" y="221"/>
                    <a:pt x="2981" y="484"/>
                  </a:cubicBezTo>
                  <a:cubicBezTo>
                    <a:pt x="2648" y="193"/>
                    <a:pt x="2216" y="0"/>
                    <a:pt x="17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49"/>
            <p:cNvSpPr/>
            <p:nvPr/>
          </p:nvSpPr>
          <p:spPr>
            <a:xfrm>
              <a:off x="479275" y="3852975"/>
              <a:ext cx="109600" cy="40025"/>
            </a:xfrm>
            <a:custGeom>
              <a:rect b="b" l="l" r="r" t="t"/>
              <a:pathLst>
                <a:path extrusionOk="0" h="1601" w="4384">
                  <a:moveTo>
                    <a:pt x="4340" y="1"/>
                  </a:moveTo>
                  <a:lnTo>
                    <a:pt x="2696" y="66"/>
                  </a:lnTo>
                  <a:lnTo>
                    <a:pt x="1644" y="132"/>
                  </a:lnTo>
                  <a:lnTo>
                    <a:pt x="0" y="220"/>
                  </a:lnTo>
                  <a:lnTo>
                    <a:pt x="0" y="373"/>
                  </a:lnTo>
                  <a:cubicBezTo>
                    <a:pt x="43" y="1039"/>
                    <a:pt x="591" y="1557"/>
                    <a:pt x="1273" y="1557"/>
                  </a:cubicBezTo>
                  <a:cubicBezTo>
                    <a:pt x="1287" y="1557"/>
                    <a:pt x="1301" y="1557"/>
                    <a:pt x="1315" y="1557"/>
                  </a:cubicBezTo>
                  <a:cubicBezTo>
                    <a:pt x="1622" y="1535"/>
                    <a:pt x="1929" y="1425"/>
                    <a:pt x="2148" y="1250"/>
                  </a:cubicBezTo>
                  <a:cubicBezTo>
                    <a:pt x="2411" y="1469"/>
                    <a:pt x="2784" y="1600"/>
                    <a:pt x="3156" y="1600"/>
                  </a:cubicBezTo>
                  <a:cubicBezTo>
                    <a:pt x="3836" y="1578"/>
                    <a:pt x="4383" y="987"/>
                    <a:pt x="4362" y="285"/>
                  </a:cubicBezTo>
                  <a:lnTo>
                    <a:pt x="43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49"/>
            <p:cNvSpPr/>
            <p:nvPr/>
          </p:nvSpPr>
          <p:spPr>
            <a:xfrm>
              <a:off x="525850" y="3620650"/>
              <a:ext cx="67850" cy="53725"/>
            </a:xfrm>
            <a:custGeom>
              <a:rect b="b" l="l" r="r" t="t"/>
              <a:pathLst>
                <a:path extrusionOk="0" h="2149" w="2714">
                  <a:moveTo>
                    <a:pt x="2221" y="1"/>
                  </a:moveTo>
                  <a:cubicBezTo>
                    <a:pt x="2211" y="1"/>
                    <a:pt x="2201" y="1"/>
                    <a:pt x="2192" y="2"/>
                  </a:cubicBezTo>
                  <a:cubicBezTo>
                    <a:pt x="1622" y="45"/>
                    <a:pt x="833" y="155"/>
                    <a:pt x="548" y="352"/>
                  </a:cubicBezTo>
                  <a:cubicBezTo>
                    <a:pt x="110" y="659"/>
                    <a:pt x="0" y="1295"/>
                    <a:pt x="307" y="1733"/>
                  </a:cubicBezTo>
                  <a:cubicBezTo>
                    <a:pt x="496" y="2003"/>
                    <a:pt x="810" y="2148"/>
                    <a:pt x="1125" y="2148"/>
                  </a:cubicBezTo>
                  <a:cubicBezTo>
                    <a:pt x="1322" y="2148"/>
                    <a:pt x="1519" y="2092"/>
                    <a:pt x="1688" y="1974"/>
                  </a:cubicBezTo>
                  <a:cubicBezTo>
                    <a:pt x="1951" y="1799"/>
                    <a:pt x="2345" y="1097"/>
                    <a:pt x="2586" y="571"/>
                  </a:cubicBezTo>
                  <a:cubicBezTo>
                    <a:pt x="2713" y="317"/>
                    <a:pt x="2512" y="1"/>
                    <a:pt x="22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49"/>
            <p:cNvSpPr/>
            <p:nvPr/>
          </p:nvSpPr>
          <p:spPr>
            <a:xfrm>
              <a:off x="523100" y="3646575"/>
              <a:ext cx="35100" cy="56850"/>
            </a:xfrm>
            <a:custGeom>
              <a:rect b="b" l="l" r="r" t="t"/>
              <a:pathLst>
                <a:path extrusionOk="0" h="2274" w="1404">
                  <a:moveTo>
                    <a:pt x="1232" y="0"/>
                  </a:moveTo>
                  <a:cubicBezTo>
                    <a:pt x="1199" y="0"/>
                    <a:pt x="1166" y="12"/>
                    <a:pt x="1140" y="38"/>
                  </a:cubicBezTo>
                  <a:lnTo>
                    <a:pt x="483" y="411"/>
                  </a:lnTo>
                  <a:cubicBezTo>
                    <a:pt x="220" y="542"/>
                    <a:pt x="66" y="827"/>
                    <a:pt x="44" y="1134"/>
                  </a:cubicBezTo>
                  <a:lnTo>
                    <a:pt x="1" y="1463"/>
                  </a:lnTo>
                  <a:lnTo>
                    <a:pt x="44" y="2120"/>
                  </a:lnTo>
                  <a:cubicBezTo>
                    <a:pt x="44" y="2186"/>
                    <a:pt x="110" y="2274"/>
                    <a:pt x="198" y="2274"/>
                  </a:cubicBezTo>
                  <a:cubicBezTo>
                    <a:pt x="307" y="2274"/>
                    <a:pt x="351" y="2186"/>
                    <a:pt x="373" y="2120"/>
                  </a:cubicBezTo>
                  <a:lnTo>
                    <a:pt x="329" y="1485"/>
                  </a:lnTo>
                  <a:lnTo>
                    <a:pt x="373" y="1156"/>
                  </a:lnTo>
                  <a:cubicBezTo>
                    <a:pt x="373" y="959"/>
                    <a:pt x="483" y="805"/>
                    <a:pt x="636" y="696"/>
                  </a:cubicBezTo>
                  <a:lnTo>
                    <a:pt x="1294" y="301"/>
                  </a:lnTo>
                  <a:cubicBezTo>
                    <a:pt x="1381" y="279"/>
                    <a:pt x="1403" y="170"/>
                    <a:pt x="1359" y="82"/>
                  </a:cubicBezTo>
                  <a:cubicBezTo>
                    <a:pt x="1333" y="29"/>
                    <a:pt x="1282" y="0"/>
                    <a:pt x="12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49"/>
            <p:cNvSpPr/>
            <p:nvPr/>
          </p:nvSpPr>
          <p:spPr>
            <a:xfrm>
              <a:off x="489125" y="3730800"/>
              <a:ext cx="87150" cy="125500"/>
            </a:xfrm>
            <a:custGeom>
              <a:rect b="b" l="l" r="r" t="t"/>
              <a:pathLst>
                <a:path extrusionOk="0" h="5020" w="3486">
                  <a:moveTo>
                    <a:pt x="3244" y="1"/>
                  </a:moveTo>
                  <a:lnTo>
                    <a:pt x="1" y="176"/>
                  </a:lnTo>
                  <a:cubicBezTo>
                    <a:pt x="549" y="1732"/>
                    <a:pt x="615" y="3397"/>
                    <a:pt x="220" y="5019"/>
                  </a:cubicBezTo>
                  <a:lnTo>
                    <a:pt x="3485" y="4844"/>
                  </a:lnTo>
                  <a:cubicBezTo>
                    <a:pt x="2784" y="3288"/>
                    <a:pt x="2740" y="1600"/>
                    <a:pt x="3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49"/>
            <p:cNvSpPr/>
            <p:nvPr/>
          </p:nvSpPr>
          <p:spPr>
            <a:xfrm>
              <a:off x="509400" y="3779550"/>
              <a:ext cx="15925" cy="23050"/>
            </a:xfrm>
            <a:custGeom>
              <a:rect b="b" l="l" r="r" t="t"/>
              <a:pathLst>
                <a:path extrusionOk="0" h="922" w="637">
                  <a:moveTo>
                    <a:pt x="417" y="1"/>
                  </a:moveTo>
                  <a:cubicBezTo>
                    <a:pt x="373" y="1"/>
                    <a:pt x="286" y="1"/>
                    <a:pt x="264" y="23"/>
                  </a:cubicBezTo>
                  <a:cubicBezTo>
                    <a:pt x="154" y="111"/>
                    <a:pt x="88" y="308"/>
                    <a:pt x="66" y="417"/>
                  </a:cubicBezTo>
                  <a:cubicBezTo>
                    <a:pt x="1" y="702"/>
                    <a:pt x="66" y="899"/>
                    <a:pt x="220" y="921"/>
                  </a:cubicBezTo>
                  <a:lnTo>
                    <a:pt x="264" y="921"/>
                  </a:lnTo>
                  <a:cubicBezTo>
                    <a:pt x="308" y="921"/>
                    <a:pt x="329" y="899"/>
                    <a:pt x="395" y="899"/>
                  </a:cubicBezTo>
                  <a:cubicBezTo>
                    <a:pt x="505" y="812"/>
                    <a:pt x="549" y="636"/>
                    <a:pt x="592" y="527"/>
                  </a:cubicBezTo>
                  <a:cubicBezTo>
                    <a:pt x="636" y="220"/>
                    <a:pt x="592" y="23"/>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49"/>
            <p:cNvSpPr/>
            <p:nvPr/>
          </p:nvSpPr>
          <p:spPr>
            <a:xfrm>
              <a:off x="534050" y="3777675"/>
              <a:ext cx="16475" cy="23825"/>
            </a:xfrm>
            <a:custGeom>
              <a:rect b="b" l="l" r="r" t="t"/>
              <a:pathLst>
                <a:path extrusionOk="0" h="953" w="659">
                  <a:moveTo>
                    <a:pt x="245" y="0"/>
                  </a:moveTo>
                  <a:cubicBezTo>
                    <a:pt x="226" y="0"/>
                    <a:pt x="210" y="4"/>
                    <a:pt x="198" y="10"/>
                  </a:cubicBezTo>
                  <a:lnTo>
                    <a:pt x="89" y="120"/>
                  </a:lnTo>
                  <a:cubicBezTo>
                    <a:pt x="1" y="273"/>
                    <a:pt x="67" y="448"/>
                    <a:pt x="89" y="558"/>
                  </a:cubicBezTo>
                  <a:cubicBezTo>
                    <a:pt x="110" y="668"/>
                    <a:pt x="176" y="755"/>
                    <a:pt x="198" y="821"/>
                  </a:cubicBezTo>
                  <a:cubicBezTo>
                    <a:pt x="286" y="931"/>
                    <a:pt x="373" y="953"/>
                    <a:pt x="417" y="953"/>
                  </a:cubicBezTo>
                  <a:lnTo>
                    <a:pt x="461" y="953"/>
                  </a:lnTo>
                  <a:lnTo>
                    <a:pt x="593" y="843"/>
                  </a:lnTo>
                  <a:cubicBezTo>
                    <a:pt x="658" y="711"/>
                    <a:pt x="615" y="514"/>
                    <a:pt x="593" y="405"/>
                  </a:cubicBezTo>
                  <a:cubicBezTo>
                    <a:pt x="549" y="295"/>
                    <a:pt x="505" y="207"/>
                    <a:pt x="461" y="164"/>
                  </a:cubicBezTo>
                  <a:cubicBezTo>
                    <a:pt x="380" y="34"/>
                    <a:pt x="299" y="0"/>
                    <a:pt x="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9" name="Google Shape;2819;p49"/>
          <p:cNvGrpSpPr/>
          <p:nvPr/>
        </p:nvGrpSpPr>
        <p:grpSpPr>
          <a:xfrm>
            <a:off x="986319" y="3990420"/>
            <a:ext cx="776881" cy="950905"/>
            <a:chOff x="1500975" y="1502675"/>
            <a:chExt cx="931400" cy="1139900"/>
          </a:xfrm>
        </p:grpSpPr>
        <p:sp>
          <p:nvSpPr>
            <p:cNvPr id="2820" name="Google Shape;2820;p49"/>
            <p:cNvSpPr/>
            <p:nvPr/>
          </p:nvSpPr>
          <p:spPr>
            <a:xfrm>
              <a:off x="1500975" y="1502675"/>
              <a:ext cx="931400" cy="1139900"/>
            </a:xfrm>
            <a:custGeom>
              <a:rect b="b" l="l" r="r" t="t"/>
              <a:pathLst>
                <a:path extrusionOk="0" h="45596" w="37256">
                  <a:moveTo>
                    <a:pt x="15056" y="0"/>
                  </a:moveTo>
                  <a:cubicBezTo>
                    <a:pt x="14955" y="0"/>
                    <a:pt x="14850" y="26"/>
                    <a:pt x="14749" y="81"/>
                  </a:cubicBezTo>
                  <a:cubicBezTo>
                    <a:pt x="13478" y="848"/>
                    <a:pt x="11506" y="2558"/>
                    <a:pt x="12141" y="5034"/>
                  </a:cubicBezTo>
                  <a:cubicBezTo>
                    <a:pt x="12141" y="5034"/>
                    <a:pt x="10059" y="1747"/>
                    <a:pt x="7999" y="936"/>
                  </a:cubicBezTo>
                  <a:cubicBezTo>
                    <a:pt x="7921" y="903"/>
                    <a:pt x="7844" y="887"/>
                    <a:pt x="7769" y="887"/>
                  </a:cubicBezTo>
                  <a:cubicBezTo>
                    <a:pt x="7401" y="887"/>
                    <a:pt x="7105" y="1255"/>
                    <a:pt x="7232" y="1637"/>
                  </a:cubicBezTo>
                  <a:cubicBezTo>
                    <a:pt x="7670" y="3062"/>
                    <a:pt x="8788" y="5757"/>
                    <a:pt x="11023" y="6393"/>
                  </a:cubicBezTo>
                  <a:cubicBezTo>
                    <a:pt x="11023" y="6393"/>
                    <a:pt x="9665" y="11455"/>
                    <a:pt x="5545" y="16298"/>
                  </a:cubicBezTo>
                  <a:cubicBezTo>
                    <a:pt x="1403" y="21142"/>
                    <a:pt x="0" y="26138"/>
                    <a:pt x="3375" y="32406"/>
                  </a:cubicBezTo>
                  <a:cubicBezTo>
                    <a:pt x="6611" y="38416"/>
                    <a:pt x="7752" y="45595"/>
                    <a:pt x="20806" y="45595"/>
                  </a:cubicBezTo>
                  <a:cubicBezTo>
                    <a:pt x="21365" y="45595"/>
                    <a:pt x="21947" y="45582"/>
                    <a:pt x="22551" y="45555"/>
                  </a:cubicBezTo>
                  <a:cubicBezTo>
                    <a:pt x="37256" y="44897"/>
                    <a:pt x="32982" y="26357"/>
                    <a:pt x="28029" y="20550"/>
                  </a:cubicBezTo>
                  <a:cubicBezTo>
                    <a:pt x="23055" y="14764"/>
                    <a:pt x="12623" y="10184"/>
                    <a:pt x="13324" y="6108"/>
                  </a:cubicBezTo>
                  <a:cubicBezTo>
                    <a:pt x="13324" y="6108"/>
                    <a:pt x="15319" y="3566"/>
                    <a:pt x="15647" y="651"/>
                  </a:cubicBezTo>
                  <a:cubicBezTo>
                    <a:pt x="15681" y="280"/>
                    <a:pt x="15391" y="0"/>
                    <a:pt x="15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49"/>
            <p:cNvSpPr/>
            <p:nvPr/>
          </p:nvSpPr>
          <p:spPr>
            <a:xfrm>
              <a:off x="1601225" y="2199950"/>
              <a:ext cx="464075" cy="414225"/>
            </a:xfrm>
            <a:custGeom>
              <a:rect b="b" l="l" r="r" t="t"/>
              <a:pathLst>
                <a:path extrusionOk="0" fill="none" h="16569" w="18563">
                  <a:moveTo>
                    <a:pt x="1" y="0"/>
                  </a:moveTo>
                  <a:cubicBezTo>
                    <a:pt x="1" y="0"/>
                    <a:pt x="2806" y="16568"/>
                    <a:pt x="18563" y="15998"/>
                  </a:cubicBezTo>
                </a:path>
              </a:pathLst>
            </a:custGeom>
            <a:noFill/>
            <a:ln cap="rnd" cmpd="sng" w="76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49"/>
            <p:cNvSpPr/>
            <p:nvPr/>
          </p:nvSpPr>
          <p:spPr>
            <a:xfrm>
              <a:off x="1778200" y="1625775"/>
              <a:ext cx="54800" cy="54800"/>
            </a:xfrm>
            <a:custGeom>
              <a:rect b="b" l="l" r="r" t="t"/>
              <a:pathLst>
                <a:path extrusionOk="0" h="2192" w="2192">
                  <a:moveTo>
                    <a:pt x="1096" y="0"/>
                  </a:moveTo>
                  <a:cubicBezTo>
                    <a:pt x="504" y="0"/>
                    <a:pt x="0" y="505"/>
                    <a:pt x="0" y="1096"/>
                  </a:cubicBezTo>
                  <a:cubicBezTo>
                    <a:pt x="0" y="1710"/>
                    <a:pt x="504" y="2192"/>
                    <a:pt x="1096" y="2192"/>
                  </a:cubicBezTo>
                  <a:cubicBezTo>
                    <a:pt x="1710" y="2192"/>
                    <a:pt x="2192" y="1710"/>
                    <a:pt x="2192" y="1096"/>
                  </a:cubicBezTo>
                  <a:cubicBezTo>
                    <a:pt x="2192" y="505"/>
                    <a:pt x="1710" y="0"/>
                    <a:pt x="1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3" name="Google Shape;2823;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24" name="Google Shape;2824;p49"/>
          <p:cNvSpPr txBox="1"/>
          <p:nvPr/>
        </p:nvSpPr>
        <p:spPr>
          <a:xfrm>
            <a:off x="630275" y="764575"/>
            <a:ext cx="8151000" cy="11256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Char char="➢"/>
            </a:pPr>
            <a:r>
              <a:rPr b="1" lang="en" sz="1600"/>
              <a:t>Educational Impact: </a:t>
            </a:r>
            <a:r>
              <a:rPr lang="en" sz="1600"/>
              <a:t>Increases awareness and proper waste disposal practices.</a:t>
            </a:r>
            <a:endParaRPr sz="1600"/>
          </a:p>
          <a:p>
            <a:pPr indent="-330200" lvl="0" marL="457200" rtl="0" algn="just">
              <a:lnSpc>
                <a:spcPct val="115000"/>
              </a:lnSpc>
              <a:spcBef>
                <a:spcPts val="1000"/>
              </a:spcBef>
              <a:spcAft>
                <a:spcPts val="0"/>
              </a:spcAft>
              <a:buSzPts val="1600"/>
              <a:buChar char="➢"/>
            </a:pPr>
            <a:r>
              <a:rPr b="1" lang="en" sz="1600"/>
              <a:t>Proven Impact: </a:t>
            </a:r>
            <a:r>
              <a:rPr lang="en" sz="1600"/>
              <a:t> The integration of ML and AI has improved waste sorting accuracy and enhanced user engagement</a:t>
            </a:r>
            <a:endParaRPr sz="1600"/>
          </a:p>
        </p:txBody>
      </p:sp>
      <p:sp>
        <p:nvSpPr>
          <p:cNvPr id="2825" name="Google Shape;2825;p49"/>
          <p:cNvSpPr txBox="1"/>
          <p:nvPr/>
        </p:nvSpPr>
        <p:spPr>
          <a:xfrm>
            <a:off x="665525" y="1894163"/>
            <a:ext cx="8080500" cy="18471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Char char="❏"/>
            </a:pPr>
            <a:r>
              <a:rPr b="1" lang="en" sz="1600"/>
              <a:t>Expand Dataset: </a:t>
            </a:r>
            <a:r>
              <a:rPr lang="en" sz="1600"/>
              <a:t>Enrich the variety and quality of data to enhance model accuracy.</a:t>
            </a:r>
            <a:endParaRPr sz="1600"/>
          </a:p>
          <a:p>
            <a:pPr indent="-330200" lvl="0" marL="457200" rtl="0" algn="just">
              <a:lnSpc>
                <a:spcPct val="115000"/>
              </a:lnSpc>
              <a:spcBef>
                <a:spcPts val="0"/>
              </a:spcBef>
              <a:spcAft>
                <a:spcPts val="0"/>
              </a:spcAft>
              <a:buSzPts val="1600"/>
              <a:buChar char="❏"/>
            </a:pPr>
            <a:r>
              <a:rPr b="1" lang="en" sz="1600"/>
              <a:t>Scale Operations: </a:t>
            </a:r>
            <a:r>
              <a:rPr lang="en" sz="1600"/>
              <a:t>Extend the app’s reach to new cities and regions, adapting to local waste management protocols.</a:t>
            </a:r>
            <a:endParaRPr sz="1600"/>
          </a:p>
          <a:p>
            <a:pPr indent="-330200" lvl="0" marL="457200" rtl="0" algn="just">
              <a:lnSpc>
                <a:spcPct val="115000"/>
              </a:lnSpc>
              <a:spcBef>
                <a:spcPts val="0"/>
              </a:spcBef>
              <a:spcAft>
                <a:spcPts val="0"/>
              </a:spcAft>
              <a:buSzPts val="1600"/>
              <a:buChar char="❏"/>
            </a:pPr>
            <a:r>
              <a:rPr b="1" lang="en" sz="1600"/>
              <a:t>Enhance Features: </a:t>
            </a:r>
            <a:r>
              <a:rPr lang="en" sz="1600"/>
              <a:t>Develop additional functionalities such as community-driven updates , drop out depots and </a:t>
            </a:r>
            <a:r>
              <a:rPr lang="en" sz="1600"/>
              <a:t>schedule</a:t>
            </a:r>
            <a:r>
              <a:rPr lang="en" sz="1600"/>
              <a:t> and more personalized user interactions.</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50"/>
          <p:cNvSpPr txBox="1"/>
          <p:nvPr>
            <p:ph type="title"/>
          </p:nvPr>
        </p:nvSpPr>
        <p:spPr>
          <a:xfrm>
            <a:off x="720000" y="768100"/>
            <a:ext cx="3051900" cy="66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 Demo</a:t>
            </a:r>
            <a:endParaRPr/>
          </a:p>
        </p:txBody>
      </p:sp>
      <p:grpSp>
        <p:nvGrpSpPr>
          <p:cNvPr id="2831" name="Google Shape;2831;p50"/>
          <p:cNvGrpSpPr/>
          <p:nvPr/>
        </p:nvGrpSpPr>
        <p:grpSpPr>
          <a:xfrm>
            <a:off x="5151205" y="1780807"/>
            <a:ext cx="3432984" cy="2496295"/>
            <a:chOff x="331763" y="414153"/>
            <a:chExt cx="6903246" cy="5019697"/>
          </a:xfrm>
        </p:grpSpPr>
        <p:sp>
          <p:nvSpPr>
            <p:cNvPr id="2832" name="Google Shape;2832;p50"/>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50"/>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50"/>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50"/>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6" name="Google Shape;2836;p50"/>
          <p:cNvGrpSpPr/>
          <p:nvPr/>
        </p:nvGrpSpPr>
        <p:grpSpPr>
          <a:xfrm>
            <a:off x="4157919" y="1958639"/>
            <a:ext cx="1214752" cy="2465737"/>
            <a:chOff x="5186401" y="494525"/>
            <a:chExt cx="1834973" cy="3724678"/>
          </a:xfrm>
        </p:grpSpPr>
        <p:sp>
          <p:nvSpPr>
            <p:cNvPr id="2837" name="Google Shape;2837;p50"/>
            <p:cNvSpPr/>
            <p:nvPr/>
          </p:nvSpPr>
          <p:spPr>
            <a:xfrm>
              <a:off x="5186401" y="494525"/>
              <a:ext cx="1834973" cy="3724678"/>
            </a:xfrm>
            <a:custGeom>
              <a:rect b="b" l="l" r="r" t="t"/>
              <a:pathLst>
                <a:path extrusionOk="0" h="189190" w="93205">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50"/>
            <p:cNvSpPr/>
            <p:nvPr/>
          </p:nvSpPr>
          <p:spPr>
            <a:xfrm>
              <a:off x="5890455" y="3969678"/>
              <a:ext cx="458108" cy="154724"/>
            </a:xfrm>
            <a:custGeom>
              <a:rect b="b" l="l" r="r" t="t"/>
              <a:pathLst>
                <a:path extrusionOk="0" h="7859" w="23269">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39" name="Google Shape;2839;p50"/>
          <p:cNvPicPr preferRelativeResize="0"/>
          <p:nvPr/>
        </p:nvPicPr>
        <p:blipFill rotWithShape="1">
          <a:blip r:embed="rId3">
            <a:alphaModFix/>
          </a:blip>
          <a:srcRect b="20212" l="5436" r="6310" t="20685"/>
          <a:stretch/>
        </p:blipFill>
        <p:spPr>
          <a:xfrm>
            <a:off x="5372675" y="1866675"/>
            <a:ext cx="3051899" cy="2000225"/>
          </a:xfrm>
          <a:prstGeom prst="rect">
            <a:avLst/>
          </a:prstGeom>
          <a:noFill/>
          <a:ln>
            <a:noFill/>
          </a:ln>
        </p:spPr>
      </p:pic>
      <p:pic>
        <p:nvPicPr>
          <p:cNvPr id="2840" name="Google Shape;2840;p50"/>
          <p:cNvPicPr preferRelativeResize="0"/>
          <p:nvPr/>
        </p:nvPicPr>
        <p:blipFill>
          <a:blip r:embed="rId4">
            <a:alphaModFix/>
          </a:blip>
          <a:stretch>
            <a:fillRect/>
          </a:stretch>
        </p:blipFill>
        <p:spPr>
          <a:xfrm>
            <a:off x="4303750" y="2069543"/>
            <a:ext cx="975150" cy="2131032"/>
          </a:xfrm>
          <a:prstGeom prst="rect">
            <a:avLst/>
          </a:prstGeom>
          <a:noFill/>
          <a:ln>
            <a:noFill/>
          </a:ln>
        </p:spPr>
      </p:pic>
      <p:pic>
        <p:nvPicPr>
          <p:cNvPr id="2841" name="Google Shape;2841;p50"/>
          <p:cNvPicPr preferRelativeResize="0"/>
          <p:nvPr/>
        </p:nvPicPr>
        <p:blipFill>
          <a:blip r:embed="rId5">
            <a:alphaModFix/>
          </a:blip>
          <a:stretch>
            <a:fillRect/>
          </a:stretch>
        </p:blipFill>
        <p:spPr>
          <a:xfrm>
            <a:off x="4251698" y="2069543"/>
            <a:ext cx="1027213" cy="2243931"/>
          </a:xfrm>
          <a:prstGeom prst="rect">
            <a:avLst/>
          </a:prstGeom>
          <a:noFill/>
          <a:ln cap="flat" cmpd="sng" w="12700">
            <a:solidFill>
              <a:srgbClr val="000000"/>
            </a:solidFill>
            <a:prstDash val="solid"/>
            <a:miter lim="8000"/>
            <a:headEnd len="sm" w="sm" type="none"/>
            <a:tailEnd len="sm" w="sm" type="none"/>
          </a:ln>
        </p:spPr>
      </p:pic>
      <p:sp>
        <p:nvSpPr>
          <p:cNvPr id="2842" name="Google Shape;2842;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6" name="Shape 2846"/>
        <p:cNvGrpSpPr/>
        <p:nvPr/>
      </p:nvGrpSpPr>
      <p:grpSpPr>
        <a:xfrm>
          <a:off x="0" y="0"/>
          <a:ext cx="0" cy="0"/>
          <a:chOff x="0" y="0"/>
          <a:chExt cx="0" cy="0"/>
        </a:xfrm>
      </p:grpSpPr>
      <p:sp>
        <p:nvSpPr>
          <p:cNvPr id="2847" name="Google Shape;2847;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grpSp>
        <p:nvGrpSpPr>
          <p:cNvPr id="2848" name="Google Shape;2848;p51"/>
          <p:cNvGrpSpPr/>
          <p:nvPr/>
        </p:nvGrpSpPr>
        <p:grpSpPr>
          <a:xfrm>
            <a:off x="1600531" y="1706882"/>
            <a:ext cx="1557116" cy="3083921"/>
            <a:chOff x="-17086025" y="4225800"/>
            <a:chExt cx="6392100" cy="12659775"/>
          </a:xfrm>
        </p:grpSpPr>
        <p:sp>
          <p:nvSpPr>
            <p:cNvPr id="2849" name="Google Shape;2849;p51"/>
            <p:cNvSpPr/>
            <p:nvPr/>
          </p:nvSpPr>
          <p:spPr>
            <a:xfrm>
              <a:off x="-15295575" y="4417450"/>
              <a:ext cx="1476075" cy="951550"/>
            </a:xfrm>
            <a:custGeom>
              <a:rect b="b" l="l" r="r" t="t"/>
              <a:pathLst>
                <a:path extrusionOk="0" h="38062" w="59043">
                  <a:moveTo>
                    <a:pt x="43131" y="1"/>
                  </a:moveTo>
                  <a:cubicBezTo>
                    <a:pt x="41864" y="3170"/>
                    <a:pt x="40630" y="6305"/>
                    <a:pt x="39362" y="9474"/>
                  </a:cubicBezTo>
                  <a:cubicBezTo>
                    <a:pt x="37170" y="9015"/>
                    <a:pt x="34933" y="8787"/>
                    <a:pt x="32696" y="8787"/>
                  </a:cubicBezTo>
                  <a:cubicBezTo>
                    <a:pt x="27306" y="8787"/>
                    <a:pt x="21918" y="10107"/>
                    <a:pt x="17179" y="12677"/>
                  </a:cubicBezTo>
                  <a:cubicBezTo>
                    <a:pt x="10475" y="16279"/>
                    <a:pt x="2836" y="30990"/>
                    <a:pt x="1" y="38062"/>
                  </a:cubicBezTo>
                  <a:lnTo>
                    <a:pt x="52204" y="28722"/>
                  </a:lnTo>
                  <a:cubicBezTo>
                    <a:pt x="54473" y="19882"/>
                    <a:pt x="56808" y="11009"/>
                    <a:pt x="59043" y="2169"/>
                  </a:cubicBezTo>
                  <a:cubicBezTo>
                    <a:pt x="53572" y="1402"/>
                    <a:pt x="48535" y="802"/>
                    <a:pt x="43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51"/>
            <p:cNvSpPr/>
            <p:nvPr/>
          </p:nvSpPr>
          <p:spPr>
            <a:xfrm>
              <a:off x="-15162975" y="4590075"/>
              <a:ext cx="770575" cy="287750"/>
            </a:xfrm>
            <a:custGeom>
              <a:rect b="b" l="l" r="r" t="t"/>
              <a:pathLst>
                <a:path extrusionOk="0" fill="none" h="11510" w="30823">
                  <a:moveTo>
                    <a:pt x="30822" y="2336"/>
                  </a:moveTo>
                  <a:cubicBezTo>
                    <a:pt x="19881" y="1"/>
                    <a:pt x="7873" y="3603"/>
                    <a:pt x="0" y="11509"/>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51"/>
            <p:cNvSpPr/>
            <p:nvPr/>
          </p:nvSpPr>
          <p:spPr>
            <a:xfrm>
              <a:off x="-12102450" y="5962725"/>
              <a:ext cx="1408525" cy="1683650"/>
            </a:xfrm>
            <a:custGeom>
              <a:rect b="b" l="l" r="r" t="t"/>
              <a:pathLst>
                <a:path extrusionOk="0" h="67346" w="56341">
                  <a:moveTo>
                    <a:pt x="19180" y="1"/>
                  </a:moveTo>
                  <a:lnTo>
                    <a:pt x="0" y="46401"/>
                  </a:lnTo>
                  <a:cubicBezTo>
                    <a:pt x="2902" y="54874"/>
                    <a:pt x="9574" y="62079"/>
                    <a:pt x="17913" y="65348"/>
                  </a:cubicBezTo>
                  <a:cubicBezTo>
                    <a:pt x="21307" y="66681"/>
                    <a:pt x="24940" y="67346"/>
                    <a:pt x="28565" y="67346"/>
                  </a:cubicBezTo>
                  <a:cubicBezTo>
                    <a:pt x="33917" y="67346"/>
                    <a:pt x="39250" y="65897"/>
                    <a:pt x="43765" y="63013"/>
                  </a:cubicBezTo>
                  <a:cubicBezTo>
                    <a:pt x="51370" y="58143"/>
                    <a:pt x="56340" y="49336"/>
                    <a:pt x="56207" y="40396"/>
                  </a:cubicBezTo>
                  <a:cubicBezTo>
                    <a:pt x="56174" y="35993"/>
                    <a:pt x="54939" y="31790"/>
                    <a:pt x="53071" y="27888"/>
                  </a:cubicBezTo>
                  <a:cubicBezTo>
                    <a:pt x="51037" y="23651"/>
                    <a:pt x="48168" y="19748"/>
                    <a:pt x="44899" y="16313"/>
                  </a:cubicBezTo>
                  <a:cubicBezTo>
                    <a:pt x="37827" y="8907"/>
                    <a:pt x="28921" y="3237"/>
                    <a:pt x="19180" y="1"/>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51"/>
            <p:cNvSpPr/>
            <p:nvPr/>
          </p:nvSpPr>
          <p:spPr>
            <a:xfrm>
              <a:off x="-12343475" y="5685875"/>
              <a:ext cx="1214225" cy="1330975"/>
            </a:xfrm>
            <a:custGeom>
              <a:rect b="b" l="l" r="r" t="t"/>
              <a:pathLst>
                <a:path extrusionOk="0" h="53239" w="48569">
                  <a:moveTo>
                    <a:pt x="11676" y="0"/>
                  </a:moveTo>
                  <a:lnTo>
                    <a:pt x="1" y="14511"/>
                  </a:lnTo>
                  <a:lnTo>
                    <a:pt x="13944" y="53238"/>
                  </a:lnTo>
                  <a:lnTo>
                    <a:pt x="37161" y="44399"/>
                  </a:lnTo>
                  <a:lnTo>
                    <a:pt x="48569" y="28454"/>
                  </a:lnTo>
                  <a:lnTo>
                    <a:pt x="116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51"/>
            <p:cNvSpPr/>
            <p:nvPr/>
          </p:nvSpPr>
          <p:spPr>
            <a:xfrm>
              <a:off x="-13941275" y="11938675"/>
              <a:ext cx="1780475" cy="4232225"/>
            </a:xfrm>
            <a:custGeom>
              <a:rect b="b" l="l" r="r" t="t"/>
              <a:pathLst>
                <a:path extrusionOk="0" h="169289" w="71219">
                  <a:moveTo>
                    <a:pt x="4570" y="1"/>
                  </a:moveTo>
                  <a:cubicBezTo>
                    <a:pt x="1" y="56274"/>
                    <a:pt x="3069" y="113916"/>
                    <a:pt x="13877" y="169289"/>
                  </a:cubicBezTo>
                  <a:lnTo>
                    <a:pt x="68383" y="159281"/>
                  </a:lnTo>
                  <a:cubicBezTo>
                    <a:pt x="66581" y="112515"/>
                    <a:pt x="62011" y="64614"/>
                    <a:pt x="68783" y="18280"/>
                  </a:cubicBezTo>
                  <a:cubicBezTo>
                    <a:pt x="69617" y="12877"/>
                    <a:pt x="70417" y="7406"/>
                    <a:pt x="71218" y="1935"/>
                  </a:cubicBezTo>
                  <a:cubicBezTo>
                    <a:pt x="49169" y="1435"/>
                    <a:pt x="26653" y="501"/>
                    <a:pt x="4570" y="1"/>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51"/>
            <p:cNvSpPr/>
            <p:nvPr/>
          </p:nvSpPr>
          <p:spPr>
            <a:xfrm>
              <a:off x="-12601150" y="12366475"/>
              <a:ext cx="310250" cy="124300"/>
            </a:xfrm>
            <a:custGeom>
              <a:rect b="b" l="l" r="r" t="t"/>
              <a:pathLst>
                <a:path extrusionOk="0" fill="none" h="4972" w="12410">
                  <a:moveTo>
                    <a:pt x="12409" y="1"/>
                  </a:moveTo>
                  <a:cubicBezTo>
                    <a:pt x="9674" y="3770"/>
                    <a:pt x="4003" y="4971"/>
                    <a:pt x="0" y="267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51"/>
            <p:cNvSpPr/>
            <p:nvPr/>
          </p:nvSpPr>
          <p:spPr>
            <a:xfrm>
              <a:off x="-13677750" y="15713875"/>
              <a:ext cx="2030650" cy="1037450"/>
            </a:xfrm>
            <a:custGeom>
              <a:rect b="b" l="l" r="r" t="t"/>
              <a:pathLst>
                <a:path extrusionOk="0" h="41498" w="81226">
                  <a:moveTo>
                    <a:pt x="59009" y="1"/>
                  </a:moveTo>
                  <a:cubicBezTo>
                    <a:pt x="39362" y="2836"/>
                    <a:pt x="19648" y="5104"/>
                    <a:pt x="0" y="7940"/>
                  </a:cubicBezTo>
                  <a:cubicBezTo>
                    <a:pt x="2302" y="19114"/>
                    <a:pt x="3836" y="30356"/>
                    <a:pt x="6138" y="41497"/>
                  </a:cubicBezTo>
                  <a:lnTo>
                    <a:pt x="81225" y="33558"/>
                  </a:lnTo>
                  <a:cubicBezTo>
                    <a:pt x="78690" y="29822"/>
                    <a:pt x="74487" y="28388"/>
                    <a:pt x="71018" y="25519"/>
                  </a:cubicBezTo>
                  <a:cubicBezTo>
                    <a:pt x="63579" y="19281"/>
                    <a:pt x="59043" y="9708"/>
                    <a:pt x="590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51"/>
            <p:cNvSpPr/>
            <p:nvPr/>
          </p:nvSpPr>
          <p:spPr>
            <a:xfrm>
              <a:off x="-13566000" y="16335150"/>
              <a:ext cx="1734600" cy="182675"/>
            </a:xfrm>
            <a:custGeom>
              <a:rect b="b" l="l" r="r" t="t"/>
              <a:pathLst>
                <a:path extrusionOk="0" fill="none" h="7307" w="69384">
                  <a:moveTo>
                    <a:pt x="69383" y="2636"/>
                  </a:moveTo>
                  <a:cubicBezTo>
                    <a:pt x="62445" y="1"/>
                    <a:pt x="54005" y="1936"/>
                    <a:pt x="48902" y="7306"/>
                  </a:cubicBezTo>
                  <a:cubicBezTo>
                    <a:pt x="32924" y="6472"/>
                    <a:pt x="15978" y="5772"/>
                    <a:pt x="0" y="487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51"/>
            <p:cNvSpPr/>
            <p:nvPr/>
          </p:nvSpPr>
          <p:spPr>
            <a:xfrm>
              <a:off x="-12622825" y="15959900"/>
              <a:ext cx="301075" cy="23375"/>
            </a:xfrm>
            <a:custGeom>
              <a:rect b="b" l="l" r="r" t="t"/>
              <a:pathLst>
                <a:path extrusionOk="0" fill="none" h="935" w="12043">
                  <a:moveTo>
                    <a:pt x="12042" y="0"/>
                  </a:moveTo>
                  <a:cubicBezTo>
                    <a:pt x="8039" y="300"/>
                    <a:pt x="4003" y="634"/>
                    <a:pt x="0" y="934"/>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51"/>
            <p:cNvSpPr/>
            <p:nvPr/>
          </p:nvSpPr>
          <p:spPr>
            <a:xfrm>
              <a:off x="-12652025" y="16069125"/>
              <a:ext cx="391150" cy="30900"/>
            </a:xfrm>
            <a:custGeom>
              <a:rect b="b" l="l" r="r" t="t"/>
              <a:pathLst>
                <a:path extrusionOk="0" fill="none" h="1236" w="15646">
                  <a:moveTo>
                    <a:pt x="15645" y="1"/>
                  </a:moveTo>
                  <a:cubicBezTo>
                    <a:pt x="10441" y="435"/>
                    <a:pt x="5204" y="835"/>
                    <a:pt x="1" y="1235"/>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51"/>
            <p:cNvSpPr/>
            <p:nvPr/>
          </p:nvSpPr>
          <p:spPr>
            <a:xfrm>
              <a:off x="-12564450" y="16175875"/>
              <a:ext cx="380300" cy="45050"/>
            </a:xfrm>
            <a:custGeom>
              <a:rect b="b" l="l" r="r" t="t"/>
              <a:pathLst>
                <a:path extrusionOk="0" fill="none" h="1802" w="15212">
                  <a:moveTo>
                    <a:pt x="15211" y="1"/>
                  </a:moveTo>
                  <a:cubicBezTo>
                    <a:pt x="10141" y="568"/>
                    <a:pt x="5104" y="1202"/>
                    <a:pt x="0" y="180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51"/>
            <p:cNvSpPr/>
            <p:nvPr/>
          </p:nvSpPr>
          <p:spPr>
            <a:xfrm>
              <a:off x="-15720875" y="11568525"/>
              <a:ext cx="1798800" cy="4674925"/>
            </a:xfrm>
            <a:custGeom>
              <a:rect b="b" l="l" r="r" t="t"/>
              <a:pathLst>
                <a:path extrusionOk="0" h="186997" w="71952">
                  <a:moveTo>
                    <a:pt x="19833" y="1"/>
                  </a:moveTo>
                  <a:cubicBezTo>
                    <a:pt x="15797" y="1"/>
                    <a:pt x="11747" y="27"/>
                    <a:pt x="7673" y="96"/>
                  </a:cubicBezTo>
                  <a:cubicBezTo>
                    <a:pt x="8306" y="6367"/>
                    <a:pt x="8807" y="12272"/>
                    <a:pt x="9474" y="18543"/>
                  </a:cubicBezTo>
                  <a:cubicBezTo>
                    <a:pt x="3336" y="53001"/>
                    <a:pt x="0" y="85958"/>
                    <a:pt x="434" y="119815"/>
                  </a:cubicBezTo>
                  <a:cubicBezTo>
                    <a:pt x="701" y="142231"/>
                    <a:pt x="968" y="164581"/>
                    <a:pt x="1301" y="186997"/>
                  </a:cubicBezTo>
                  <a:lnTo>
                    <a:pt x="60277" y="182393"/>
                  </a:lnTo>
                  <a:cubicBezTo>
                    <a:pt x="62111" y="156642"/>
                    <a:pt x="63879" y="130856"/>
                    <a:pt x="65714" y="105105"/>
                  </a:cubicBezTo>
                  <a:cubicBezTo>
                    <a:pt x="68182" y="70146"/>
                    <a:pt x="70651" y="35221"/>
                    <a:pt x="71952" y="196"/>
                  </a:cubicBezTo>
                  <a:lnTo>
                    <a:pt x="71952" y="196"/>
                  </a:lnTo>
                  <a:cubicBezTo>
                    <a:pt x="67878" y="265"/>
                    <a:pt x="63827" y="292"/>
                    <a:pt x="59791" y="292"/>
                  </a:cubicBezTo>
                  <a:cubicBezTo>
                    <a:pt x="46418" y="292"/>
                    <a:pt x="33206" y="1"/>
                    <a:pt x="19833" y="1"/>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51"/>
            <p:cNvSpPr/>
            <p:nvPr/>
          </p:nvSpPr>
          <p:spPr>
            <a:xfrm>
              <a:off x="-14763525" y="12353150"/>
              <a:ext cx="467025" cy="117600"/>
            </a:xfrm>
            <a:custGeom>
              <a:rect b="b" l="l" r="r" t="t"/>
              <a:pathLst>
                <a:path extrusionOk="0" fill="none" h="4704" w="18681">
                  <a:moveTo>
                    <a:pt x="18680" y="0"/>
                  </a:moveTo>
                  <a:cubicBezTo>
                    <a:pt x="13543" y="4370"/>
                    <a:pt x="5438" y="4704"/>
                    <a:pt x="0" y="834"/>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51"/>
            <p:cNvSpPr/>
            <p:nvPr/>
          </p:nvSpPr>
          <p:spPr>
            <a:xfrm>
              <a:off x="-15770075" y="15852325"/>
              <a:ext cx="2004775" cy="1033250"/>
            </a:xfrm>
            <a:custGeom>
              <a:rect b="b" l="l" r="r" t="t"/>
              <a:pathLst>
                <a:path extrusionOk="0" h="41330" w="80191">
                  <a:moveTo>
                    <a:pt x="0" y="0"/>
                  </a:moveTo>
                  <a:lnTo>
                    <a:pt x="0" y="0"/>
                  </a:lnTo>
                  <a:cubicBezTo>
                    <a:pt x="834" y="10841"/>
                    <a:pt x="1935" y="21682"/>
                    <a:pt x="2736" y="32490"/>
                  </a:cubicBezTo>
                  <a:cubicBezTo>
                    <a:pt x="12509" y="35526"/>
                    <a:pt x="22583" y="38294"/>
                    <a:pt x="32357" y="41330"/>
                  </a:cubicBezTo>
                  <a:lnTo>
                    <a:pt x="80191" y="36927"/>
                  </a:lnTo>
                  <a:cubicBezTo>
                    <a:pt x="78690" y="33924"/>
                    <a:pt x="74854" y="32023"/>
                    <a:pt x="72652" y="29488"/>
                  </a:cubicBezTo>
                  <a:cubicBezTo>
                    <a:pt x="66481" y="22316"/>
                    <a:pt x="63813" y="12309"/>
                    <a:pt x="65547" y="3002"/>
                  </a:cubicBezTo>
                  <a:cubicBezTo>
                    <a:pt x="43932" y="2168"/>
                    <a:pt x="21649" y="83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51"/>
            <p:cNvSpPr/>
            <p:nvPr/>
          </p:nvSpPr>
          <p:spPr>
            <a:xfrm>
              <a:off x="-15734225" y="16414375"/>
              <a:ext cx="1848850" cy="357800"/>
            </a:xfrm>
            <a:custGeom>
              <a:rect b="b" l="l" r="r" t="t"/>
              <a:pathLst>
                <a:path extrusionOk="0" fill="none" h="14312" w="73954">
                  <a:moveTo>
                    <a:pt x="73953" y="9674"/>
                  </a:moveTo>
                  <a:cubicBezTo>
                    <a:pt x="66615" y="6272"/>
                    <a:pt x="57175" y="8207"/>
                    <a:pt x="51838" y="14311"/>
                  </a:cubicBezTo>
                  <a:cubicBezTo>
                    <a:pt x="34225" y="9608"/>
                    <a:pt x="17647" y="4704"/>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51"/>
            <p:cNvSpPr/>
            <p:nvPr/>
          </p:nvSpPr>
          <p:spPr>
            <a:xfrm>
              <a:off x="-14633425" y="16118350"/>
              <a:ext cx="337750" cy="25025"/>
            </a:xfrm>
            <a:custGeom>
              <a:rect b="b" l="l" r="r" t="t"/>
              <a:pathLst>
                <a:path extrusionOk="0" fill="none" h="1001" w="13510">
                  <a:moveTo>
                    <a:pt x="13510" y="1001"/>
                  </a:moveTo>
                  <a:lnTo>
                    <a:pt x="0" y="0"/>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51"/>
            <p:cNvSpPr/>
            <p:nvPr/>
          </p:nvSpPr>
          <p:spPr>
            <a:xfrm>
              <a:off x="-14660950" y="16260950"/>
              <a:ext cx="386975" cy="6675"/>
            </a:xfrm>
            <a:custGeom>
              <a:rect b="b" l="l" r="r" t="t"/>
              <a:pathLst>
                <a:path extrusionOk="0" fill="none" h="267" w="15479">
                  <a:moveTo>
                    <a:pt x="15478" y="267"/>
                  </a:moveTo>
                  <a:cubicBezTo>
                    <a:pt x="10308" y="167"/>
                    <a:pt x="5171" y="100"/>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51"/>
            <p:cNvSpPr/>
            <p:nvPr/>
          </p:nvSpPr>
          <p:spPr>
            <a:xfrm>
              <a:off x="-14613425" y="16369350"/>
              <a:ext cx="383625" cy="14200"/>
            </a:xfrm>
            <a:custGeom>
              <a:rect b="b" l="l" r="r" t="t"/>
              <a:pathLst>
                <a:path extrusionOk="0" fill="none" h="568" w="15345">
                  <a:moveTo>
                    <a:pt x="15345" y="1"/>
                  </a:moveTo>
                  <a:cubicBezTo>
                    <a:pt x="10208" y="167"/>
                    <a:pt x="5104" y="334"/>
                    <a:pt x="1" y="568"/>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51"/>
            <p:cNvSpPr/>
            <p:nvPr/>
          </p:nvSpPr>
          <p:spPr>
            <a:xfrm>
              <a:off x="-15841800" y="8107600"/>
              <a:ext cx="3927825" cy="4057100"/>
            </a:xfrm>
            <a:custGeom>
              <a:rect b="b" l="l" r="r" t="t"/>
              <a:pathLst>
                <a:path extrusionOk="0" h="162284" w="157113">
                  <a:moveTo>
                    <a:pt x="151976" y="1"/>
                  </a:moveTo>
                  <a:lnTo>
                    <a:pt x="1" y="25319"/>
                  </a:lnTo>
                  <a:cubicBezTo>
                    <a:pt x="1201" y="66515"/>
                    <a:pt x="2369" y="106477"/>
                    <a:pt x="3603" y="147673"/>
                  </a:cubicBezTo>
                  <a:cubicBezTo>
                    <a:pt x="28488" y="145838"/>
                    <a:pt x="52905" y="142970"/>
                    <a:pt x="77756" y="141102"/>
                  </a:cubicBezTo>
                  <a:cubicBezTo>
                    <a:pt x="78156" y="147940"/>
                    <a:pt x="78090" y="155445"/>
                    <a:pt x="78423" y="162283"/>
                  </a:cubicBezTo>
                  <a:cubicBezTo>
                    <a:pt x="85568" y="162179"/>
                    <a:pt x="92713" y="162148"/>
                    <a:pt x="99857" y="162148"/>
                  </a:cubicBezTo>
                  <a:cubicBezTo>
                    <a:pt x="110651" y="162148"/>
                    <a:pt x="121443" y="162219"/>
                    <a:pt x="132230" y="162219"/>
                  </a:cubicBezTo>
                  <a:cubicBezTo>
                    <a:pt x="139370" y="162219"/>
                    <a:pt x="146508" y="162188"/>
                    <a:pt x="153644" y="162083"/>
                  </a:cubicBezTo>
                  <a:cubicBezTo>
                    <a:pt x="157113" y="108111"/>
                    <a:pt x="156579" y="53873"/>
                    <a:pt x="1519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51"/>
            <p:cNvSpPr/>
            <p:nvPr/>
          </p:nvSpPr>
          <p:spPr>
            <a:xfrm>
              <a:off x="-13939600" y="9220075"/>
              <a:ext cx="271050" cy="2427575"/>
            </a:xfrm>
            <a:custGeom>
              <a:rect b="b" l="l" r="r" t="t"/>
              <a:pathLst>
                <a:path extrusionOk="0" fill="none" h="97103" w="10842">
                  <a:moveTo>
                    <a:pt x="10174" y="0"/>
                  </a:moveTo>
                  <a:cubicBezTo>
                    <a:pt x="10408" y="32357"/>
                    <a:pt x="10641" y="64646"/>
                    <a:pt x="10841" y="97003"/>
                  </a:cubicBezTo>
                  <a:cubicBezTo>
                    <a:pt x="7339" y="97036"/>
                    <a:pt x="3503" y="97103"/>
                    <a:pt x="0" y="97103"/>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51"/>
            <p:cNvSpPr/>
            <p:nvPr/>
          </p:nvSpPr>
          <p:spPr>
            <a:xfrm>
              <a:off x="-15766750" y="11352425"/>
              <a:ext cx="2084025" cy="63400"/>
            </a:xfrm>
            <a:custGeom>
              <a:rect b="b" l="l" r="r" t="t"/>
              <a:pathLst>
                <a:path extrusionOk="0" fill="none" h="2536" w="83361">
                  <a:moveTo>
                    <a:pt x="83360" y="1"/>
                  </a:moveTo>
                  <a:cubicBezTo>
                    <a:pt x="55574" y="834"/>
                    <a:pt x="27787" y="1702"/>
                    <a:pt x="1" y="2536"/>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51"/>
            <p:cNvSpPr/>
            <p:nvPr/>
          </p:nvSpPr>
          <p:spPr>
            <a:xfrm>
              <a:off x="-13836200" y="11797750"/>
              <a:ext cx="1823000" cy="124275"/>
            </a:xfrm>
            <a:custGeom>
              <a:rect b="b" l="l" r="r" t="t"/>
              <a:pathLst>
                <a:path extrusionOk="0" fill="none" h="4971" w="72920">
                  <a:moveTo>
                    <a:pt x="72919" y="0"/>
                  </a:moveTo>
                  <a:cubicBezTo>
                    <a:pt x="48635" y="1668"/>
                    <a:pt x="24318" y="3303"/>
                    <a:pt x="1" y="497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51"/>
            <p:cNvSpPr/>
            <p:nvPr/>
          </p:nvSpPr>
          <p:spPr>
            <a:xfrm>
              <a:off x="-15710025" y="9209225"/>
              <a:ext cx="160950" cy="2197425"/>
            </a:xfrm>
            <a:custGeom>
              <a:rect b="b" l="l" r="r" t="t"/>
              <a:pathLst>
                <a:path extrusionOk="0" fill="none" h="87897" w="6438">
                  <a:moveTo>
                    <a:pt x="0" y="1"/>
                  </a:moveTo>
                  <a:cubicBezTo>
                    <a:pt x="2168" y="29322"/>
                    <a:pt x="4270" y="58642"/>
                    <a:pt x="6438" y="8789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51"/>
            <p:cNvSpPr/>
            <p:nvPr/>
          </p:nvSpPr>
          <p:spPr>
            <a:xfrm>
              <a:off x="-15062075" y="4890300"/>
              <a:ext cx="2535175" cy="3767725"/>
            </a:xfrm>
            <a:custGeom>
              <a:rect b="b" l="l" r="r" t="t"/>
              <a:pathLst>
                <a:path extrusionOk="0" h="150709" w="101407">
                  <a:moveTo>
                    <a:pt x="36060" y="1"/>
                  </a:moveTo>
                  <a:cubicBezTo>
                    <a:pt x="24018" y="4971"/>
                    <a:pt x="12009" y="8974"/>
                    <a:pt x="1" y="13977"/>
                  </a:cubicBezTo>
                  <a:cubicBezTo>
                    <a:pt x="5338" y="59510"/>
                    <a:pt x="10441" y="105142"/>
                    <a:pt x="15812" y="150708"/>
                  </a:cubicBezTo>
                  <a:lnTo>
                    <a:pt x="101406" y="133863"/>
                  </a:lnTo>
                  <a:cubicBezTo>
                    <a:pt x="93167" y="93401"/>
                    <a:pt x="85195" y="52271"/>
                    <a:pt x="76989" y="11809"/>
                  </a:cubicBezTo>
                  <a:cubicBezTo>
                    <a:pt x="68583" y="8773"/>
                    <a:pt x="60244" y="5771"/>
                    <a:pt x="51871" y="2736"/>
                  </a:cubicBezTo>
                  <a:cubicBezTo>
                    <a:pt x="50464" y="5320"/>
                    <a:pt x="47525" y="6570"/>
                    <a:pt x="44585" y="6570"/>
                  </a:cubicBezTo>
                  <a:cubicBezTo>
                    <a:pt x="44109" y="6570"/>
                    <a:pt x="43634" y="6537"/>
                    <a:pt x="43165" y="6472"/>
                  </a:cubicBezTo>
                  <a:cubicBezTo>
                    <a:pt x="39796" y="6005"/>
                    <a:pt x="36827" y="3336"/>
                    <a:pt x="360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51"/>
            <p:cNvSpPr/>
            <p:nvPr/>
          </p:nvSpPr>
          <p:spPr>
            <a:xfrm>
              <a:off x="-14531700" y="5035400"/>
              <a:ext cx="954050" cy="408650"/>
            </a:xfrm>
            <a:custGeom>
              <a:rect b="b" l="l" r="r" t="t"/>
              <a:pathLst>
                <a:path extrusionOk="0" fill="none" h="16346" w="38162">
                  <a:moveTo>
                    <a:pt x="37694" y="1"/>
                  </a:moveTo>
                  <a:cubicBezTo>
                    <a:pt x="38161" y="4871"/>
                    <a:pt x="34926" y="9474"/>
                    <a:pt x="30823" y="12143"/>
                  </a:cubicBezTo>
                  <a:cubicBezTo>
                    <a:pt x="25619" y="15512"/>
                    <a:pt x="18814" y="16346"/>
                    <a:pt x="12943" y="14344"/>
                  </a:cubicBezTo>
                  <a:cubicBezTo>
                    <a:pt x="7072" y="12376"/>
                    <a:pt x="2202" y="7639"/>
                    <a:pt x="1" y="180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51"/>
            <p:cNvSpPr/>
            <p:nvPr/>
          </p:nvSpPr>
          <p:spPr>
            <a:xfrm>
              <a:off x="-17061825" y="5161325"/>
              <a:ext cx="2450100" cy="4217225"/>
            </a:xfrm>
            <a:custGeom>
              <a:rect b="b" l="l" r="r" t="t"/>
              <a:pathLst>
                <a:path extrusionOk="0" h="168689" w="98004">
                  <a:moveTo>
                    <a:pt x="82059" y="1"/>
                  </a:moveTo>
                  <a:cubicBezTo>
                    <a:pt x="72485" y="2836"/>
                    <a:pt x="63279" y="5505"/>
                    <a:pt x="53738" y="8340"/>
                  </a:cubicBezTo>
                  <a:cubicBezTo>
                    <a:pt x="56440" y="9307"/>
                    <a:pt x="58742" y="10575"/>
                    <a:pt x="61444" y="11509"/>
                  </a:cubicBezTo>
                  <a:cubicBezTo>
                    <a:pt x="53872" y="14811"/>
                    <a:pt x="47301" y="19681"/>
                    <a:pt x="41863" y="25919"/>
                  </a:cubicBezTo>
                  <a:cubicBezTo>
                    <a:pt x="31256" y="37828"/>
                    <a:pt x="22716" y="52271"/>
                    <a:pt x="13343" y="65147"/>
                  </a:cubicBezTo>
                  <a:cubicBezTo>
                    <a:pt x="9207" y="70785"/>
                    <a:pt x="4570" y="76222"/>
                    <a:pt x="2268" y="82827"/>
                  </a:cubicBezTo>
                  <a:cubicBezTo>
                    <a:pt x="0" y="89398"/>
                    <a:pt x="0" y="97204"/>
                    <a:pt x="4036" y="103008"/>
                  </a:cubicBezTo>
                  <a:cubicBezTo>
                    <a:pt x="8072" y="108879"/>
                    <a:pt x="15511" y="111580"/>
                    <a:pt x="22616" y="111714"/>
                  </a:cubicBezTo>
                  <a:cubicBezTo>
                    <a:pt x="22778" y="111716"/>
                    <a:pt x="22939" y="111717"/>
                    <a:pt x="23101" y="111717"/>
                  </a:cubicBezTo>
                  <a:cubicBezTo>
                    <a:pt x="30069" y="111717"/>
                    <a:pt x="36846" y="109631"/>
                    <a:pt x="43464" y="107544"/>
                  </a:cubicBezTo>
                  <a:lnTo>
                    <a:pt x="43464" y="107544"/>
                  </a:lnTo>
                  <a:cubicBezTo>
                    <a:pt x="42564" y="127892"/>
                    <a:pt x="42097" y="148340"/>
                    <a:pt x="41230" y="168688"/>
                  </a:cubicBezTo>
                  <a:lnTo>
                    <a:pt x="98003" y="158014"/>
                  </a:lnTo>
                  <a:cubicBezTo>
                    <a:pt x="92666" y="105343"/>
                    <a:pt x="87396" y="52672"/>
                    <a:pt x="820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51"/>
            <p:cNvSpPr/>
            <p:nvPr/>
          </p:nvSpPr>
          <p:spPr>
            <a:xfrm>
              <a:off x="-15554100" y="5449875"/>
              <a:ext cx="816450" cy="3629275"/>
            </a:xfrm>
            <a:custGeom>
              <a:rect b="b" l="l" r="r" t="t"/>
              <a:pathLst>
                <a:path extrusionOk="0" fill="none" h="145171" w="32658">
                  <a:moveTo>
                    <a:pt x="1" y="0"/>
                  </a:moveTo>
                  <a:cubicBezTo>
                    <a:pt x="7106" y="3803"/>
                    <a:pt x="14211" y="7606"/>
                    <a:pt x="21316" y="11408"/>
                  </a:cubicBezTo>
                  <a:cubicBezTo>
                    <a:pt x="25152" y="56174"/>
                    <a:pt x="28821" y="100405"/>
                    <a:pt x="32657" y="14517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51"/>
            <p:cNvSpPr/>
            <p:nvPr/>
          </p:nvSpPr>
          <p:spPr>
            <a:xfrm>
              <a:off x="-15092100" y="7421275"/>
              <a:ext cx="130950" cy="131800"/>
            </a:xfrm>
            <a:custGeom>
              <a:rect b="b" l="l" r="r" t="t"/>
              <a:pathLst>
                <a:path extrusionOk="0" fill="none" h="5272" w="5238">
                  <a:moveTo>
                    <a:pt x="134" y="2903"/>
                  </a:moveTo>
                  <a:cubicBezTo>
                    <a:pt x="1" y="1502"/>
                    <a:pt x="1001" y="268"/>
                    <a:pt x="2369" y="134"/>
                  </a:cubicBezTo>
                  <a:cubicBezTo>
                    <a:pt x="3737" y="1"/>
                    <a:pt x="5004" y="1001"/>
                    <a:pt x="5138" y="2369"/>
                  </a:cubicBezTo>
                  <a:cubicBezTo>
                    <a:pt x="5238" y="3770"/>
                    <a:pt x="4237" y="5004"/>
                    <a:pt x="2869" y="5138"/>
                  </a:cubicBezTo>
                  <a:cubicBezTo>
                    <a:pt x="1502" y="5271"/>
                    <a:pt x="234" y="4270"/>
                    <a:pt x="134" y="2903"/>
                  </a:cubicBezTo>
                  <a:close/>
                </a:path>
              </a:pathLst>
            </a:custGeom>
            <a:noFill/>
            <a:ln cap="rnd" cmpd="sng" w="29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51"/>
            <p:cNvSpPr/>
            <p:nvPr/>
          </p:nvSpPr>
          <p:spPr>
            <a:xfrm>
              <a:off x="-15053725" y="7792375"/>
              <a:ext cx="131775" cy="131800"/>
            </a:xfrm>
            <a:custGeom>
              <a:rect b="b" l="l" r="r" t="t"/>
              <a:pathLst>
                <a:path extrusionOk="0" fill="none" h="5272" w="5271">
                  <a:moveTo>
                    <a:pt x="134" y="2903"/>
                  </a:moveTo>
                  <a:cubicBezTo>
                    <a:pt x="0" y="1502"/>
                    <a:pt x="1001" y="267"/>
                    <a:pt x="2368" y="134"/>
                  </a:cubicBezTo>
                  <a:cubicBezTo>
                    <a:pt x="3769" y="1"/>
                    <a:pt x="5004" y="1001"/>
                    <a:pt x="5137" y="2402"/>
                  </a:cubicBezTo>
                  <a:cubicBezTo>
                    <a:pt x="5271" y="3770"/>
                    <a:pt x="4270" y="5004"/>
                    <a:pt x="2869" y="5138"/>
                  </a:cubicBezTo>
                  <a:cubicBezTo>
                    <a:pt x="1535" y="5271"/>
                    <a:pt x="300" y="4270"/>
                    <a:pt x="134" y="2903"/>
                  </a:cubicBezTo>
                  <a:close/>
                </a:path>
              </a:pathLst>
            </a:custGeom>
            <a:noFill/>
            <a:ln cap="rnd" cmpd="sng" w="29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51"/>
            <p:cNvSpPr/>
            <p:nvPr/>
          </p:nvSpPr>
          <p:spPr>
            <a:xfrm>
              <a:off x="-15012050" y="8180150"/>
              <a:ext cx="131800" cy="131800"/>
            </a:xfrm>
            <a:custGeom>
              <a:rect b="b" l="l" r="r" t="t"/>
              <a:pathLst>
                <a:path extrusionOk="0" fill="none" h="5272" w="5272">
                  <a:moveTo>
                    <a:pt x="134" y="2903"/>
                  </a:moveTo>
                  <a:cubicBezTo>
                    <a:pt x="1" y="1502"/>
                    <a:pt x="1002" y="268"/>
                    <a:pt x="2369" y="134"/>
                  </a:cubicBezTo>
                  <a:cubicBezTo>
                    <a:pt x="3770" y="1"/>
                    <a:pt x="5005" y="1001"/>
                    <a:pt x="5138" y="2402"/>
                  </a:cubicBezTo>
                  <a:cubicBezTo>
                    <a:pt x="5271" y="3770"/>
                    <a:pt x="4271" y="5004"/>
                    <a:pt x="2870" y="5138"/>
                  </a:cubicBezTo>
                  <a:cubicBezTo>
                    <a:pt x="1502" y="5271"/>
                    <a:pt x="268" y="4270"/>
                    <a:pt x="134" y="2903"/>
                  </a:cubicBezTo>
                  <a:close/>
                </a:path>
              </a:pathLst>
            </a:custGeom>
            <a:noFill/>
            <a:ln cap="rnd" cmpd="sng" w="29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51"/>
            <p:cNvSpPr/>
            <p:nvPr/>
          </p:nvSpPr>
          <p:spPr>
            <a:xfrm>
              <a:off x="-15733375" y="5588300"/>
              <a:ext cx="194325" cy="838950"/>
            </a:xfrm>
            <a:custGeom>
              <a:rect b="b" l="l" r="r" t="t"/>
              <a:pathLst>
                <a:path extrusionOk="0" fill="none" h="33558" w="7773">
                  <a:moveTo>
                    <a:pt x="0" y="1"/>
                  </a:moveTo>
                  <a:cubicBezTo>
                    <a:pt x="2602" y="11142"/>
                    <a:pt x="5170" y="22383"/>
                    <a:pt x="7772" y="33558"/>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51"/>
            <p:cNvSpPr/>
            <p:nvPr/>
          </p:nvSpPr>
          <p:spPr>
            <a:xfrm>
              <a:off x="-13194900" y="5055425"/>
              <a:ext cx="1396850" cy="3982025"/>
            </a:xfrm>
            <a:custGeom>
              <a:rect b="b" l="l" r="r" t="t"/>
              <a:pathLst>
                <a:path extrusionOk="0" h="159281" w="55874">
                  <a:moveTo>
                    <a:pt x="0" y="0"/>
                  </a:moveTo>
                  <a:lnTo>
                    <a:pt x="0" y="0"/>
                  </a:lnTo>
                  <a:cubicBezTo>
                    <a:pt x="9540" y="52071"/>
                    <a:pt x="19080" y="104108"/>
                    <a:pt x="28654" y="156179"/>
                  </a:cubicBezTo>
                  <a:cubicBezTo>
                    <a:pt x="37427" y="157413"/>
                    <a:pt x="47067" y="158080"/>
                    <a:pt x="55873" y="159281"/>
                  </a:cubicBezTo>
                  <a:lnTo>
                    <a:pt x="45733" y="25218"/>
                  </a:lnTo>
                  <a:cubicBezTo>
                    <a:pt x="38594" y="17413"/>
                    <a:pt x="28187" y="11675"/>
                    <a:pt x="17746" y="10074"/>
                  </a:cubicBezTo>
                  <a:cubicBezTo>
                    <a:pt x="19648" y="8973"/>
                    <a:pt x="21682" y="7572"/>
                    <a:pt x="23550" y="6472"/>
                  </a:cubicBezTo>
                  <a:cubicBezTo>
                    <a:pt x="15845" y="3970"/>
                    <a:pt x="7672" y="2502"/>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51"/>
            <p:cNvSpPr/>
            <p:nvPr/>
          </p:nvSpPr>
          <p:spPr>
            <a:xfrm>
              <a:off x="-13036450" y="5313925"/>
              <a:ext cx="708025" cy="3632625"/>
            </a:xfrm>
            <a:custGeom>
              <a:rect b="b" l="l" r="r" t="t"/>
              <a:pathLst>
                <a:path extrusionOk="0" fill="none" h="145305" w="28321">
                  <a:moveTo>
                    <a:pt x="12376" y="1"/>
                  </a:moveTo>
                  <a:cubicBezTo>
                    <a:pt x="8239" y="3303"/>
                    <a:pt x="0" y="9841"/>
                    <a:pt x="0" y="9841"/>
                  </a:cubicBezTo>
                  <a:lnTo>
                    <a:pt x="28320" y="145305"/>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51"/>
            <p:cNvSpPr/>
            <p:nvPr/>
          </p:nvSpPr>
          <p:spPr>
            <a:xfrm>
              <a:off x="-12506925" y="5383975"/>
              <a:ext cx="37550" cy="426175"/>
            </a:xfrm>
            <a:custGeom>
              <a:rect b="b" l="l" r="r" t="t"/>
              <a:pathLst>
                <a:path extrusionOk="0" fill="none" h="17047" w="1502">
                  <a:moveTo>
                    <a:pt x="1" y="1"/>
                  </a:moveTo>
                  <a:cubicBezTo>
                    <a:pt x="501" y="5672"/>
                    <a:pt x="1002" y="11376"/>
                    <a:pt x="1502" y="1704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51"/>
            <p:cNvSpPr/>
            <p:nvPr/>
          </p:nvSpPr>
          <p:spPr>
            <a:xfrm>
              <a:off x="-14296525" y="4225800"/>
              <a:ext cx="929850" cy="694425"/>
            </a:xfrm>
            <a:custGeom>
              <a:rect b="b" l="l" r="r" t="t"/>
              <a:pathLst>
                <a:path extrusionOk="0" h="27777" w="37194">
                  <a:moveTo>
                    <a:pt x="19578" y="0"/>
                  </a:moveTo>
                  <a:cubicBezTo>
                    <a:pt x="18779" y="0"/>
                    <a:pt x="17967" y="42"/>
                    <a:pt x="17146" y="128"/>
                  </a:cubicBezTo>
                  <a:cubicBezTo>
                    <a:pt x="7339" y="1162"/>
                    <a:pt x="0" y="8167"/>
                    <a:pt x="801" y="15773"/>
                  </a:cubicBezTo>
                  <a:cubicBezTo>
                    <a:pt x="1534" y="22741"/>
                    <a:pt x="8820" y="27777"/>
                    <a:pt x="17604" y="27777"/>
                  </a:cubicBezTo>
                  <a:cubicBezTo>
                    <a:pt x="18407" y="27777"/>
                    <a:pt x="19223" y="27735"/>
                    <a:pt x="20048" y="27648"/>
                  </a:cubicBezTo>
                  <a:cubicBezTo>
                    <a:pt x="29855" y="26647"/>
                    <a:pt x="37194" y="19642"/>
                    <a:pt x="36393" y="12037"/>
                  </a:cubicBezTo>
                  <a:cubicBezTo>
                    <a:pt x="35659" y="5066"/>
                    <a:pt x="28367" y="0"/>
                    <a:pt x="195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51"/>
            <p:cNvSpPr/>
            <p:nvPr/>
          </p:nvSpPr>
          <p:spPr>
            <a:xfrm>
              <a:off x="-13679425" y="4548400"/>
              <a:ext cx="348600" cy="262150"/>
            </a:xfrm>
            <a:custGeom>
              <a:rect b="b" l="l" r="r" t="t"/>
              <a:pathLst>
                <a:path extrusionOk="0" h="10486" w="13944">
                  <a:moveTo>
                    <a:pt x="1202" y="0"/>
                  </a:moveTo>
                  <a:lnTo>
                    <a:pt x="1" y="6271"/>
                  </a:lnTo>
                  <a:cubicBezTo>
                    <a:pt x="601" y="7572"/>
                    <a:pt x="1535" y="8773"/>
                    <a:pt x="2736" y="9574"/>
                  </a:cubicBezTo>
                  <a:cubicBezTo>
                    <a:pt x="3598" y="10124"/>
                    <a:pt x="4666" y="10486"/>
                    <a:pt x="5706" y="10486"/>
                  </a:cubicBezTo>
                  <a:cubicBezTo>
                    <a:pt x="6115" y="10486"/>
                    <a:pt x="6520" y="10430"/>
                    <a:pt x="6906" y="10307"/>
                  </a:cubicBezTo>
                  <a:cubicBezTo>
                    <a:pt x="8340" y="9907"/>
                    <a:pt x="9107" y="8806"/>
                    <a:pt x="9241" y="7339"/>
                  </a:cubicBezTo>
                  <a:cubicBezTo>
                    <a:pt x="9484" y="7396"/>
                    <a:pt x="9729" y="7423"/>
                    <a:pt x="9974" y="7423"/>
                  </a:cubicBezTo>
                  <a:cubicBezTo>
                    <a:pt x="11441" y="7423"/>
                    <a:pt x="12862" y="6443"/>
                    <a:pt x="13377" y="5070"/>
                  </a:cubicBezTo>
                  <a:cubicBezTo>
                    <a:pt x="13944" y="3436"/>
                    <a:pt x="13177" y="1434"/>
                    <a:pt x="11676" y="634"/>
                  </a:cubicBezTo>
                  <a:cubicBezTo>
                    <a:pt x="10933" y="669"/>
                    <a:pt x="10192" y="687"/>
                    <a:pt x="9451" y="687"/>
                  </a:cubicBezTo>
                  <a:cubicBezTo>
                    <a:pt x="6700" y="687"/>
                    <a:pt x="3961" y="447"/>
                    <a:pt x="12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51"/>
            <p:cNvSpPr/>
            <p:nvPr/>
          </p:nvSpPr>
          <p:spPr>
            <a:xfrm>
              <a:off x="-14378250" y="4533375"/>
              <a:ext cx="863150" cy="770525"/>
            </a:xfrm>
            <a:custGeom>
              <a:rect b="b" l="l" r="r" t="t"/>
              <a:pathLst>
                <a:path extrusionOk="0" h="30821" w="34526">
                  <a:moveTo>
                    <a:pt x="10475" y="1"/>
                  </a:moveTo>
                  <a:cubicBezTo>
                    <a:pt x="9340" y="5605"/>
                    <a:pt x="7773" y="10775"/>
                    <a:pt x="5638" y="16112"/>
                  </a:cubicBezTo>
                  <a:lnTo>
                    <a:pt x="0" y="19081"/>
                  </a:lnTo>
                  <a:cubicBezTo>
                    <a:pt x="1101" y="23351"/>
                    <a:pt x="3970" y="27187"/>
                    <a:pt x="7873" y="29222"/>
                  </a:cubicBezTo>
                  <a:cubicBezTo>
                    <a:pt x="9914" y="30277"/>
                    <a:pt x="12206" y="30821"/>
                    <a:pt x="14489" y="30821"/>
                  </a:cubicBezTo>
                  <a:cubicBezTo>
                    <a:pt x="16609" y="30821"/>
                    <a:pt x="18720" y="30352"/>
                    <a:pt x="20615" y="29388"/>
                  </a:cubicBezTo>
                  <a:cubicBezTo>
                    <a:pt x="24518" y="27354"/>
                    <a:pt x="26986" y="23117"/>
                    <a:pt x="27053" y="18714"/>
                  </a:cubicBezTo>
                  <a:cubicBezTo>
                    <a:pt x="29155" y="18280"/>
                    <a:pt x="31023" y="17113"/>
                    <a:pt x="32390" y="15512"/>
                  </a:cubicBezTo>
                  <a:cubicBezTo>
                    <a:pt x="33724" y="13877"/>
                    <a:pt x="34525" y="11542"/>
                    <a:pt x="34458" y="9407"/>
                  </a:cubicBezTo>
                  <a:cubicBezTo>
                    <a:pt x="34325" y="6439"/>
                    <a:pt x="34225" y="3503"/>
                    <a:pt x="34125" y="534"/>
                  </a:cubicBezTo>
                  <a:cubicBezTo>
                    <a:pt x="26186" y="368"/>
                    <a:pt x="18380" y="167"/>
                    <a:pt x="10475" y="1"/>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51"/>
            <p:cNvSpPr/>
            <p:nvPr/>
          </p:nvSpPr>
          <p:spPr>
            <a:xfrm>
              <a:off x="-13612700" y="4742350"/>
              <a:ext cx="59225" cy="55450"/>
            </a:xfrm>
            <a:custGeom>
              <a:rect b="b" l="l" r="r" t="t"/>
              <a:pathLst>
                <a:path extrusionOk="0" h="2218" w="2369">
                  <a:moveTo>
                    <a:pt x="1238" y="1"/>
                  </a:moveTo>
                  <a:cubicBezTo>
                    <a:pt x="1182" y="1"/>
                    <a:pt x="1125" y="5"/>
                    <a:pt x="1068" y="14"/>
                  </a:cubicBezTo>
                  <a:cubicBezTo>
                    <a:pt x="434" y="48"/>
                    <a:pt x="0" y="581"/>
                    <a:pt x="67" y="1215"/>
                  </a:cubicBezTo>
                  <a:cubicBezTo>
                    <a:pt x="163" y="1794"/>
                    <a:pt x="663" y="2218"/>
                    <a:pt x="1207" y="2218"/>
                  </a:cubicBezTo>
                  <a:cubicBezTo>
                    <a:pt x="1227" y="2218"/>
                    <a:pt x="1247" y="2217"/>
                    <a:pt x="1268" y="2216"/>
                  </a:cubicBezTo>
                  <a:cubicBezTo>
                    <a:pt x="1902" y="2183"/>
                    <a:pt x="2369" y="1649"/>
                    <a:pt x="2269" y="1015"/>
                  </a:cubicBezTo>
                  <a:cubicBezTo>
                    <a:pt x="2238" y="439"/>
                    <a:pt x="1795" y="1"/>
                    <a:pt x="12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51"/>
            <p:cNvSpPr/>
            <p:nvPr/>
          </p:nvSpPr>
          <p:spPr>
            <a:xfrm>
              <a:off x="-13885400" y="4758200"/>
              <a:ext cx="60075" cy="55450"/>
            </a:xfrm>
            <a:custGeom>
              <a:rect b="b" l="l" r="r" t="t"/>
              <a:pathLst>
                <a:path extrusionOk="0" h="2218" w="2403">
                  <a:moveTo>
                    <a:pt x="1272" y="1"/>
                  </a:moveTo>
                  <a:cubicBezTo>
                    <a:pt x="1216" y="1"/>
                    <a:pt x="1159" y="5"/>
                    <a:pt x="1101" y="14"/>
                  </a:cubicBezTo>
                  <a:cubicBezTo>
                    <a:pt x="467" y="47"/>
                    <a:pt x="0" y="581"/>
                    <a:pt x="101" y="1215"/>
                  </a:cubicBezTo>
                  <a:cubicBezTo>
                    <a:pt x="165" y="1763"/>
                    <a:pt x="697" y="2217"/>
                    <a:pt x="1244" y="2217"/>
                  </a:cubicBezTo>
                  <a:cubicBezTo>
                    <a:pt x="1263" y="2217"/>
                    <a:pt x="1282" y="2217"/>
                    <a:pt x="1301" y="2216"/>
                  </a:cubicBezTo>
                  <a:cubicBezTo>
                    <a:pt x="1935" y="2182"/>
                    <a:pt x="2402" y="1615"/>
                    <a:pt x="2302" y="1015"/>
                  </a:cubicBezTo>
                  <a:cubicBezTo>
                    <a:pt x="2272" y="439"/>
                    <a:pt x="1828" y="1"/>
                    <a:pt x="1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51"/>
            <p:cNvSpPr/>
            <p:nvPr/>
          </p:nvSpPr>
          <p:spPr>
            <a:xfrm>
              <a:off x="-14062200" y="4930325"/>
              <a:ext cx="372800" cy="127625"/>
            </a:xfrm>
            <a:custGeom>
              <a:rect b="b" l="l" r="r" t="t"/>
              <a:pathLst>
                <a:path extrusionOk="0" fill="none" h="5105" w="14912">
                  <a:moveTo>
                    <a:pt x="14911" y="3136"/>
                  </a:moveTo>
                  <a:cubicBezTo>
                    <a:pt x="9908" y="5104"/>
                    <a:pt x="3737" y="3837"/>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51"/>
            <p:cNvSpPr/>
            <p:nvPr/>
          </p:nvSpPr>
          <p:spPr>
            <a:xfrm>
              <a:off x="-13636900" y="4643450"/>
              <a:ext cx="87600" cy="32550"/>
            </a:xfrm>
            <a:custGeom>
              <a:rect b="b" l="l" r="r" t="t"/>
              <a:pathLst>
                <a:path extrusionOk="0" fill="none" h="1302" w="3504">
                  <a:moveTo>
                    <a:pt x="3503" y="968"/>
                  </a:moveTo>
                  <a:cubicBezTo>
                    <a:pt x="2736" y="201"/>
                    <a:pt x="1535" y="1"/>
                    <a:pt x="568" y="468"/>
                  </a:cubicBezTo>
                  <a:cubicBezTo>
                    <a:pt x="368" y="768"/>
                    <a:pt x="168" y="1001"/>
                    <a:pt x="1" y="130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51"/>
            <p:cNvSpPr/>
            <p:nvPr/>
          </p:nvSpPr>
          <p:spPr>
            <a:xfrm>
              <a:off x="-13725275" y="4761050"/>
              <a:ext cx="25875" cy="97575"/>
            </a:xfrm>
            <a:custGeom>
              <a:rect b="b" l="l" r="r" t="t"/>
              <a:pathLst>
                <a:path extrusionOk="0" fill="none" h="3903" w="1035">
                  <a:moveTo>
                    <a:pt x="567" y="0"/>
                  </a:moveTo>
                  <a:cubicBezTo>
                    <a:pt x="734" y="1301"/>
                    <a:pt x="901" y="2602"/>
                    <a:pt x="1034" y="3903"/>
                  </a:cubicBezTo>
                  <a:cubicBezTo>
                    <a:pt x="701" y="3803"/>
                    <a:pt x="334" y="3770"/>
                    <a:pt x="0" y="3669"/>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51"/>
            <p:cNvSpPr/>
            <p:nvPr/>
          </p:nvSpPr>
          <p:spPr>
            <a:xfrm>
              <a:off x="-13847875" y="4869450"/>
              <a:ext cx="60075" cy="28375"/>
            </a:xfrm>
            <a:custGeom>
              <a:rect b="b" l="l" r="r" t="t"/>
              <a:pathLst>
                <a:path extrusionOk="0" fill="none" h="1135" w="2403">
                  <a:moveTo>
                    <a:pt x="2402" y="434"/>
                  </a:moveTo>
                  <a:cubicBezTo>
                    <a:pt x="2135" y="901"/>
                    <a:pt x="1568" y="1135"/>
                    <a:pt x="1068" y="1068"/>
                  </a:cubicBezTo>
                  <a:cubicBezTo>
                    <a:pt x="568" y="968"/>
                    <a:pt x="101" y="568"/>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51"/>
            <p:cNvSpPr/>
            <p:nvPr/>
          </p:nvSpPr>
          <p:spPr>
            <a:xfrm>
              <a:off x="-14319050" y="4488200"/>
              <a:ext cx="587125" cy="274150"/>
            </a:xfrm>
            <a:custGeom>
              <a:rect b="b" l="l" r="r" t="t"/>
              <a:pathLst>
                <a:path extrusionOk="0" h="10966" w="23485">
                  <a:moveTo>
                    <a:pt x="6044" y="1"/>
                  </a:moveTo>
                  <a:cubicBezTo>
                    <a:pt x="3848" y="1"/>
                    <a:pt x="1693" y="1404"/>
                    <a:pt x="901" y="3475"/>
                  </a:cubicBezTo>
                  <a:cubicBezTo>
                    <a:pt x="1" y="5710"/>
                    <a:pt x="801" y="8512"/>
                    <a:pt x="2769" y="9980"/>
                  </a:cubicBezTo>
                  <a:cubicBezTo>
                    <a:pt x="3682" y="10645"/>
                    <a:pt x="4752" y="10966"/>
                    <a:pt x="5823" y="10966"/>
                  </a:cubicBezTo>
                  <a:cubicBezTo>
                    <a:pt x="7063" y="10966"/>
                    <a:pt x="8305" y="10536"/>
                    <a:pt x="9307" y="9713"/>
                  </a:cubicBezTo>
                  <a:cubicBezTo>
                    <a:pt x="9898" y="10325"/>
                    <a:pt x="10727" y="10643"/>
                    <a:pt x="11553" y="10643"/>
                  </a:cubicBezTo>
                  <a:cubicBezTo>
                    <a:pt x="12034" y="10643"/>
                    <a:pt x="12514" y="10535"/>
                    <a:pt x="12943" y="10314"/>
                  </a:cubicBezTo>
                  <a:cubicBezTo>
                    <a:pt x="14111" y="9680"/>
                    <a:pt x="14845" y="8212"/>
                    <a:pt x="14578" y="6911"/>
                  </a:cubicBezTo>
                  <a:lnTo>
                    <a:pt x="14578" y="6911"/>
                  </a:lnTo>
                  <a:cubicBezTo>
                    <a:pt x="15473" y="7130"/>
                    <a:pt x="16383" y="7262"/>
                    <a:pt x="17298" y="7262"/>
                  </a:cubicBezTo>
                  <a:cubicBezTo>
                    <a:pt x="17780" y="7262"/>
                    <a:pt x="18264" y="7225"/>
                    <a:pt x="18747" y="7145"/>
                  </a:cubicBezTo>
                  <a:cubicBezTo>
                    <a:pt x="20115" y="6878"/>
                    <a:pt x="21416" y="6177"/>
                    <a:pt x="22283" y="5077"/>
                  </a:cubicBezTo>
                  <a:cubicBezTo>
                    <a:pt x="23117" y="3976"/>
                    <a:pt x="23484" y="2408"/>
                    <a:pt x="22984" y="1140"/>
                  </a:cubicBezTo>
                  <a:lnTo>
                    <a:pt x="6672" y="40"/>
                  </a:lnTo>
                  <a:cubicBezTo>
                    <a:pt x="6463" y="14"/>
                    <a:pt x="6254" y="1"/>
                    <a:pt x="6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51"/>
            <p:cNvSpPr/>
            <p:nvPr/>
          </p:nvSpPr>
          <p:spPr>
            <a:xfrm>
              <a:off x="-13732800" y="4539225"/>
              <a:ext cx="21725" cy="76725"/>
            </a:xfrm>
            <a:custGeom>
              <a:rect b="b" l="l" r="r" t="t"/>
              <a:pathLst>
                <a:path extrusionOk="0" fill="none" h="3069" w="869">
                  <a:moveTo>
                    <a:pt x="1" y="0"/>
                  </a:moveTo>
                  <a:cubicBezTo>
                    <a:pt x="668" y="867"/>
                    <a:pt x="868" y="2035"/>
                    <a:pt x="535" y="3069"/>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51"/>
            <p:cNvSpPr/>
            <p:nvPr/>
          </p:nvSpPr>
          <p:spPr>
            <a:xfrm>
              <a:off x="-14338225" y="4558400"/>
              <a:ext cx="55900" cy="180975"/>
            </a:xfrm>
            <a:custGeom>
              <a:rect b="b" l="l" r="r" t="t"/>
              <a:pathLst>
                <a:path extrusionOk="0" fill="none" h="7239" w="2236">
                  <a:moveTo>
                    <a:pt x="2235" y="0"/>
                  </a:moveTo>
                  <a:cubicBezTo>
                    <a:pt x="234" y="1768"/>
                    <a:pt x="1" y="5171"/>
                    <a:pt x="1702" y="7239"/>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51"/>
            <p:cNvSpPr/>
            <p:nvPr/>
          </p:nvSpPr>
          <p:spPr>
            <a:xfrm>
              <a:off x="-12290925" y="6247950"/>
              <a:ext cx="458675" cy="2792850"/>
            </a:xfrm>
            <a:custGeom>
              <a:rect b="b" l="l" r="r" t="t"/>
              <a:pathLst>
                <a:path extrusionOk="0" fill="none" h="111714" w="18347">
                  <a:moveTo>
                    <a:pt x="18347" y="111713"/>
                  </a:moveTo>
                  <a:lnTo>
                    <a:pt x="0" y="0"/>
                  </a:lnTo>
                </a:path>
              </a:pathLst>
            </a:custGeom>
            <a:noFill/>
            <a:ln cap="rnd" cmpd="sng" w="29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51"/>
            <p:cNvSpPr/>
            <p:nvPr/>
          </p:nvSpPr>
          <p:spPr>
            <a:xfrm>
              <a:off x="-16624850" y="5492400"/>
              <a:ext cx="5773300" cy="5260450"/>
            </a:xfrm>
            <a:custGeom>
              <a:rect b="b" l="l" r="r" t="t"/>
              <a:pathLst>
                <a:path extrusionOk="0" h="210418" w="230932">
                  <a:moveTo>
                    <a:pt x="115470" y="0"/>
                  </a:moveTo>
                  <a:cubicBezTo>
                    <a:pt x="88547" y="0"/>
                    <a:pt x="61628" y="10274"/>
                    <a:pt x="41096" y="30822"/>
                  </a:cubicBezTo>
                  <a:cubicBezTo>
                    <a:pt x="0" y="71919"/>
                    <a:pt x="0" y="138500"/>
                    <a:pt x="41096" y="179596"/>
                  </a:cubicBezTo>
                  <a:cubicBezTo>
                    <a:pt x="61628" y="200144"/>
                    <a:pt x="88547" y="210418"/>
                    <a:pt x="115470" y="210418"/>
                  </a:cubicBezTo>
                  <a:cubicBezTo>
                    <a:pt x="142394" y="210418"/>
                    <a:pt x="169321" y="200144"/>
                    <a:pt x="189869" y="179596"/>
                  </a:cubicBezTo>
                  <a:cubicBezTo>
                    <a:pt x="230932" y="138500"/>
                    <a:pt x="230932" y="71919"/>
                    <a:pt x="189869" y="30822"/>
                  </a:cubicBezTo>
                  <a:cubicBezTo>
                    <a:pt x="169321" y="10274"/>
                    <a:pt x="142394" y="0"/>
                    <a:pt x="1154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51"/>
            <p:cNvSpPr/>
            <p:nvPr/>
          </p:nvSpPr>
          <p:spPr>
            <a:xfrm>
              <a:off x="-16613140" y="5562813"/>
              <a:ext cx="3312375" cy="4905925"/>
            </a:xfrm>
            <a:custGeom>
              <a:rect b="b" l="l" r="r" t="t"/>
              <a:pathLst>
                <a:path extrusionOk="0" h="196237" w="132495">
                  <a:moveTo>
                    <a:pt x="84494" y="0"/>
                  </a:moveTo>
                  <a:cubicBezTo>
                    <a:pt x="64680" y="9674"/>
                    <a:pt x="45633" y="19614"/>
                    <a:pt x="30322" y="35459"/>
                  </a:cubicBezTo>
                  <a:cubicBezTo>
                    <a:pt x="15011" y="51304"/>
                    <a:pt x="3469" y="71285"/>
                    <a:pt x="0" y="93034"/>
                  </a:cubicBezTo>
                  <a:cubicBezTo>
                    <a:pt x="119" y="93032"/>
                    <a:pt x="237" y="93032"/>
                    <a:pt x="356" y="93032"/>
                  </a:cubicBezTo>
                  <a:cubicBezTo>
                    <a:pt x="7224" y="93032"/>
                    <a:pt x="13574" y="94937"/>
                    <a:pt x="19214" y="98938"/>
                  </a:cubicBezTo>
                  <a:cubicBezTo>
                    <a:pt x="19982" y="99469"/>
                    <a:pt x="20880" y="100106"/>
                    <a:pt x="21817" y="100106"/>
                  </a:cubicBezTo>
                  <a:cubicBezTo>
                    <a:pt x="21938" y="100106"/>
                    <a:pt x="22060" y="100095"/>
                    <a:pt x="22183" y="100072"/>
                  </a:cubicBezTo>
                  <a:cubicBezTo>
                    <a:pt x="23017" y="99972"/>
                    <a:pt x="23684" y="99371"/>
                    <a:pt x="24217" y="98738"/>
                  </a:cubicBezTo>
                  <a:cubicBezTo>
                    <a:pt x="25652" y="97170"/>
                    <a:pt x="26686" y="95302"/>
                    <a:pt x="28220" y="93834"/>
                  </a:cubicBezTo>
                  <a:cubicBezTo>
                    <a:pt x="29374" y="92754"/>
                    <a:pt x="30908" y="91980"/>
                    <a:pt x="32423" y="91980"/>
                  </a:cubicBezTo>
                  <a:cubicBezTo>
                    <a:pt x="32965" y="91980"/>
                    <a:pt x="33505" y="92080"/>
                    <a:pt x="34024" y="92300"/>
                  </a:cubicBezTo>
                  <a:cubicBezTo>
                    <a:pt x="35225" y="92833"/>
                    <a:pt x="36059" y="93968"/>
                    <a:pt x="37260" y="94501"/>
                  </a:cubicBezTo>
                  <a:cubicBezTo>
                    <a:pt x="37834" y="94771"/>
                    <a:pt x="38419" y="94891"/>
                    <a:pt x="39006" y="94891"/>
                  </a:cubicBezTo>
                  <a:cubicBezTo>
                    <a:pt x="41322" y="94891"/>
                    <a:pt x="43656" y="93028"/>
                    <a:pt x="45333" y="91166"/>
                  </a:cubicBezTo>
                  <a:cubicBezTo>
                    <a:pt x="47240" y="89012"/>
                    <a:pt x="49544" y="86575"/>
                    <a:pt x="52324" y="86575"/>
                  </a:cubicBezTo>
                  <a:cubicBezTo>
                    <a:pt x="52559" y="86575"/>
                    <a:pt x="52797" y="86593"/>
                    <a:pt x="53038" y="86629"/>
                  </a:cubicBezTo>
                  <a:cubicBezTo>
                    <a:pt x="54406" y="86829"/>
                    <a:pt x="55673" y="87696"/>
                    <a:pt x="57041" y="87696"/>
                  </a:cubicBezTo>
                  <a:cubicBezTo>
                    <a:pt x="58342" y="87696"/>
                    <a:pt x="59443" y="86996"/>
                    <a:pt x="60677" y="86629"/>
                  </a:cubicBezTo>
                  <a:cubicBezTo>
                    <a:pt x="61252" y="86447"/>
                    <a:pt x="61843" y="86361"/>
                    <a:pt x="62434" y="86361"/>
                  </a:cubicBezTo>
                  <a:cubicBezTo>
                    <a:pt x="66057" y="86361"/>
                    <a:pt x="69674" y="89572"/>
                    <a:pt x="69617" y="93300"/>
                  </a:cubicBezTo>
                  <a:cubicBezTo>
                    <a:pt x="69550" y="101706"/>
                    <a:pt x="65514" y="111046"/>
                    <a:pt x="59343" y="116751"/>
                  </a:cubicBezTo>
                  <a:cubicBezTo>
                    <a:pt x="55506" y="120253"/>
                    <a:pt x="50436" y="123255"/>
                    <a:pt x="49335" y="128359"/>
                  </a:cubicBezTo>
                  <a:cubicBezTo>
                    <a:pt x="48535" y="131928"/>
                    <a:pt x="50003" y="135597"/>
                    <a:pt x="51437" y="139000"/>
                  </a:cubicBezTo>
                  <a:cubicBezTo>
                    <a:pt x="52838" y="142235"/>
                    <a:pt x="54439" y="145738"/>
                    <a:pt x="57575" y="147372"/>
                  </a:cubicBezTo>
                  <a:cubicBezTo>
                    <a:pt x="58509" y="147873"/>
                    <a:pt x="59543" y="148173"/>
                    <a:pt x="60377" y="148773"/>
                  </a:cubicBezTo>
                  <a:cubicBezTo>
                    <a:pt x="61878" y="149941"/>
                    <a:pt x="62378" y="152009"/>
                    <a:pt x="62845" y="153877"/>
                  </a:cubicBezTo>
                  <a:cubicBezTo>
                    <a:pt x="64013" y="158580"/>
                    <a:pt x="66114" y="163617"/>
                    <a:pt x="70651" y="165452"/>
                  </a:cubicBezTo>
                  <a:cubicBezTo>
                    <a:pt x="72719" y="166353"/>
                    <a:pt x="75054" y="166353"/>
                    <a:pt x="77189" y="167087"/>
                  </a:cubicBezTo>
                  <a:cubicBezTo>
                    <a:pt x="84327" y="169588"/>
                    <a:pt x="86495" y="178695"/>
                    <a:pt x="92233" y="183598"/>
                  </a:cubicBezTo>
                  <a:cubicBezTo>
                    <a:pt x="95735" y="186601"/>
                    <a:pt x="100705" y="188068"/>
                    <a:pt x="103107" y="191971"/>
                  </a:cubicBezTo>
                  <a:cubicBezTo>
                    <a:pt x="104204" y="193704"/>
                    <a:pt x="105527" y="196236"/>
                    <a:pt x="107247" y="196236"/>
                  </a:cubicBezTo>
                  <a:cubicBezTo>
                    <a:pt x="107514" y="196236"/>
                    <a:pt x="107791" y="196175"/>
                    <a:pt x="108077" y="196041"/>
                  </a:cubicBezTo>
                  <a:cubicBezTo>
                    <a:pt x="109045" y="195574"/>
                    <a:pt x="109445" y="194439"/>
                    <a:pt x="109912" y="193472"/>
                  </a:cubicBezTo>
                  <a:cubicBezTo>
                    <a:pt x="111413" y="190503"/>
                    <a:pt x="112547" y="189202"/>
                    <a:pt x="115583" y="187901"/>
                  </a:cubicBezTo>
                  <a:cubicBezTo>
                    <a:pt x="120253" y="185933"/>
                    <a:pt x="121320" y="179696"/>
                    <a:pt x="120253" y="174725"/>
                  </a:cubicBezTo>
                  <a:cubicBezTo>
                    <a:pt x="119152" y="169755"/>
                    <a:pt x="116650" y="165052"/>
                    <a:pt x="116750" y="160015"/>
                  </a:cubicBezTo>
                  <a:cubicBezTo>
                    <a:pt x="116784" y="157213"/>
                    <a:pt x="117684" y="154478"/>
                    <a:pt x="119219" y="152176"/>
                  </a:cubicBezTo>
                  <a:cubicBezTo>
                    <a:pt x="121921" y="148140"/>
                    <a:pt x="126957" y="144470"/>
                    <a:pt x="125790" y="139700"/>
                  </a:cubicBezTo>
                  <a:cubicBezTo>
                    <a:pt x="125556" y="138566"/>
                    <a:pt x="124923" y="137565"/>
                    <a:pt x="124756" y="136465"/>
                  </a:cubicBezTo>
                  <a:cubicBezTo>
                    <a:pt x="124256" y="132662"/>
                    <a:pt x="128759" y="130294"/>
                    <a:pt x="130393" y="126858"/>
                  </a:cubicBezTo>
                  <a:cubicBezTo>
                    <a:pt x="132495" y="122455"/>
                    <a:pt x="129626" y="117351"/>
                    <a:pt x="126824" y="113315"/>
                  </a:cubicBezTo>
                  <a:cubicBezTo>
                    <a:pt x="125456" y="111313"/>
                    <a:pt x="125323" y="108611"/>
                    <a:pt x="124022" y="106610"/>
                  </a:cubicBezTo>
                  <a:cubicBezTo>
                    <a:pt x="124089" y="103141"/>
                    <a:pt x="121420" y="100172"/>
                    <a:pt x="118551" y="98204"/>
                  </a:cubicBezTo>
                  <a:cubicBezTo>
                    <a:pt x="115683" y="96269"/>
                    <a:pt x="112380" y="94768"/>
                    <a:pt x="110079" y="92166"/>
                  </a:cubicBezTo>
                  <a:cubicBezTo>
                    <a:pt x="109211" y="91166"/>
                    <a:pt x="108444" y="89998"/>
                    <a:pt x="107277" y="89264"/>
                  </a:cubicBezTo>
                  <a:cubicBezTo>
                    <a:pt x="105676" y="88163"/>
                    <a:pt x="103574" y="88263"/>
                    <a:pt x="101606" y="88197"/>
                  </a:cubicBezTo>
                  <a:cubicBezTo>
                    <a:pt x="97436" y="88163"/>
                    <a:pt x="93167" y="87630"/>
                    <a:pt x="89397" y="85795"/>
                  </a:cubicBezTo>
                  <a:cubicBezTo>
                    <a:pt x="85661" y="83960"/>
                    <a:pt x="82392" y="80691"/>
                    <a:pt x="81358" y="76655"/>
                  </a:cubicBezTo>
                  <a:cubicBezTo>
                    <a:pt x="80558" y="73586"/>
                    <a:pt x="81025" y="70351"/>
                    <a:pt x="81492" y="67182"/>
                  </a:cubicBezTo>
                  <a:cubicBezTo>
                    <a:pt x="81859" y="64580"/>
                    <a:pt x="82326" y="61845"/>
                    <a:pt x="83860" y="59743"/>
                  </a:cubicBezTo>
                  <a:cubicBezTo>
                    <a:pt x="85895" y="56941"/>
                    <a:pt x="89931" y="54639"/>
                    <a:pt x="89164" y="51304"/>
                  </a:cubicBezTo>
                  <a:cubicBezTo>
                    <a:pt x="88897" y="50236"/>
                    <a:pt x="88096" y="49236"/>
                    <a:pt x="88163" y="48101"/>
                  </a:cubicBezTo>
                  <a:cubicBezTo>
                    <a:pt x="88263" y="45933"/>
                    <a:pt x="91232" y="45166"/>
                    <a:pt x="92399" y="43298"/>
                  </a:cubicBezTo>
                  <a:cubicBezTo>
                    <a:pt x="94768" y="39462"/>
                    <a:pt x="88196" y="34125"/>
                    <a:pt x="90932" y="30489"/>
                  </a:cubicBezTo>
                  <a:cubicBezTo>
                    <a:pt x="92199" y="28821"/>
                    <a:pt x="94768" y="28788"/>
                    <a:pt x="96269" y="27320"/>
                  </a:cubicBezTo>
                  <a:cubicBezTo>
                    <a:pt x="97837" y="25852"/>
                    <a:pt x="97770" y="23317"/>
                    <a:pt x="96869" y="21416"/>
                  </a:cubicBezTo>
                  <a:cubicBezTo>
                    <a:pt x="95935" y="19481"/>
                    <a:pt x="94368" y="17980"/>
                    <a:pt x="92933" y="16445"/>
                  </a:cubicBezTo>
                  <a:cubicBezTo>
                    <a:pt x="88764" y="11809"/>
                    <a:pt x="85828" y="6105"/>
                    <a:pt x="844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51"/>
            <p:cNvSpPr/>
            <p:nvPr/>
          </p:nvSpPr>
          <p:spPr>
            <a:xfrm>
              <a:off x="-14010519" y="5484646"/>
              <a:ext cx="1737100" cy="842675"/>
            </a:xfrm>
            <a:custGeom>
              <a:rect b="b" l="l" r="r" t="t"/>
              <a:pathLst>
                <a:path extrusionOk="0" h="33707" w="69484">
                  <a:moveTo>
                    <a:pt x="25837" y="0"/>
                  </a:moveTo>
                  <a:cubicBezTo>
                    <a:pt x="17197" y="0"/>
                    <a:pt x="8240" y="1357"/>
                    <a:pt x="0" y="2338"/>
                  </a:cubicBezTo>
                  <a:cubicBezTo>
                    <a:pt x="667" y="7675"/>
                    <a:pt x="1868" y="12912"/>
                    <a:pt x="3669" y="17983"/>
                  </a:cubicBezTo>
                  <a:cubicBezTo>
                    <a:pt x="4003" y="18883"/>
                    <a:pt x="4437" y="19884"/>
                    <a:pt x="5271" y="20351"/>
                  </a:cubicBezTo>
                  <a:cubicBezTo>
                    <a:pt x="5728" y="20629"/>
                    <a:pt x="6257" y="20694"/>
                    <a:pt x="6807" y="20694"/>
                  </a:cubicBezTo>
                  <a:cubicBezTo>
                    <a:pt x="7180" y="20694"/>
                    <a:pt x="7562" y="20665"/>
                    <a:pt x="7939" y="20651"/>
                  </a:cubicBezTo>
                  <a:cubicBezTo>
                    <a:pt x="8017" y="20649"/>
                    <a:pt x="8095" y="20648"/>
                    <a:pt x="8173" y="20648"/>
                  </a:cubicBezTo>
                  <a:cubicBezTo>
                    <a:pt x="12129" y="20648"/>
                    <a:pt x="16012" y="23124"/>
                    <a:pt x="17713" y="26722"/>
                  </a:cubicBezTo>
                  <a:cubicBezTo>
                    <a:pt x="18213" y="27756"/>
                    <a:pt x="18613" y="28924"/>
                    <a:pt x="19514" y="29591"/>
                  </a:cubicBezTo>
                  <a:cubicBezTo>
                    <a:pt x="20090" y="30021"/>
                    <a:pt x="20722" y="30177"/>
                    <a:pt x="21388" y="30177"/>
                  </a:cubicBezTo>
                  <a:cubicBezTo>
                    <a:pt x="23151" y="30177"/>
                    <a:pt x="25155" y="29081"/>
                    <a:pt x="27019" y="29057"/>
                  </a:cubicBezTo>
                  <a:cubicBezTo>
                    <a:pt x="27074" y="29055"/>
                    <a:pt x="27128" y="29055"/>
                    <a:pt x="27181" y="29055"/>
                  </a:cubicBezTo>
                  <a:cubicBezTo>
                    <a:pt x="31149" y="29055"/>
                    <a:pt x="34102" y="33707"/>
                    <a:pt x="38037" y="33707"/>
                  </a:cubicBezTo>
                  <a:cubicBezTo>
                    <a:pt x="38155" y="33707"/>
                    <a:pt x="38274" y="33702"/>
                    <a:pt x="38394" y="33694"/>
                  </a:cubicBezTo>
                  <a:cubicBezTo>
                    <a:pt x="41558" y="33441"/>
                    <a:pt x="44061" y="30127"/>
                    <a:pt x="47157" y="30127"/>
                  </a:cubicBezTo>
                  <a:cubicBezTo>
                    <a:pt x="47325" y="30127"/>
                    <a:pt x="47495" y="30137"/>
                    <a:pt x="47667" y="30158"/>
                  </a:cubicBezTo>
                  <a:cubicBezTo>
                    <a:pt x="48535" y="30225"/>
                    <a:pt x="49369" y="30658"/>
                    <a:pt x="50236" y="30758"/>
                  </a:cubicBezTo>
                  <a:cubicBezTo>
                    <a:pt x="50484" y="30798"/>
                    <a:pt x="50730" y="30817"/>
                    <a:pt x="50973" y="30817"/>
                  </a:cubicBezTo>
                  <a:cubicBezTo>
                    <a:pt x="53191" y="30817"/>
                    <a:pt x="55238" y="29269"/>
                    <a:pt x="57041" y="27856"/>
                  </a:cubicBezTo>
                  <a:cubicBezTo>
                    <a:pt x="61177" y="24487"/>
                    <a:pt x="65347" y="21152"/>
                    <a:pt x="69483" y="17749"/>
                  </a:cubicBezTo>
                  <a:cubicBezTo>
                    <a:pt x="60543" y="9543"/>
                    <a:pt x="49369" y="3405"/>
                    <a:pt x="37494" y="1037"/>
                  </a:cubicBezTo>
                  <a:cubicBezTo>
                    <a:pt x="33744" y="289"/>
                    <a:pt x="29824" y="0"/>
                    <a:pt x="258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51"/>
            <p:cNvSpPr/>
            <p:nvPr/>
          </p:nvSpPr>
          <p:spPr>
            <a:xfrm rot="182503">
              <a:off x="-12898097" y="6141232"/>
              <a:ext cx="1848817" cy="3259784"/>
            </a:xfrm>
            <a:custGeom>
              <a:rect b="b" l="l" r="r" t="t"/>
              <a:pathLst>
                <a:path extrusionOk="0" h="139200" w="78957">
                  <a:moveTo>
                    <a:pt x="40162" y="0"/>
                  </a:moveTo>
                  <a:cubicBezTo>
                    <a:pt x="33391" y="2736"/>
                    <a:pt x="28721" y="9941"/>
                    <a:pt x="28988" y="17246"/>
                  </a:cubicBezTo>
                  <a:cubicBezTo>
                    <a:pt x="29055" y="18947"/>
                    <a:pt x="29321" y="20815"/>
                    <a:pt x="28387" y="22250"/>
                  </a:cubicBezTo>
                  <a:cubicBezTo>
                    <a:pt x="27787" y="23184"/>
                    <a:pt x="26720" y="23751"/>
                    <a:pt x="25852" y="24451"/>
                  </a:cubicBezTo>
                  <a:cubicBezTo>
                    <a:pt x="22283" y="27253"/>
                    <a:pt x="20949" y="32190"/>
                    <a:pt x="21616" y="36693"/>
                  </a:cubicBezTo>
                  <a:cubicBezTo>
                    <a:pt x="22216" y="41196"/>
                    <a:pt x="24618" y="45266"/>
                    <a:pt x="27287" y="48935"/>
                  </a:cubicBezTo>
                  <a:cubicBezTo>
                    <a:pt x="28554" y="50670"/>
                    <a:pt x="29888" y="52371"/>
                    <a:pt x="30556" y="54439"/>
                  </a:cubicBezTo>
                  <a:cubicBezTo>
                    <a:pt x="31056" y="56107"/>
                    <a:pt x="31123" y="57842"/>
                    <a:pt x="31123" y="59610"/>
                  </a:cubicBezTo>
                  <a:cubicBezTo>
                    <a:pt x="31156" y="63279"/>
                    <a:pt x="30989" y="67449"/>
                    <a:pt x="28287" y="69950"/>
                  </a:cubicBezTo>
                  <a:cubicBezTo>
                    <a:pt x="26653" y="71418"/>
                    <a:pt x="24284" y="72085"/>
                    <a:pt x="22817" y="73820"/>
                  </a:cubicBezTo>
                  <a:cubicBezTo>
                    <a:pt x="21883" y="74887"/>
                    <a:pt x="21349" y="76355"/>
                    <a:pt x="20148" y="77089"/>
                  </a:cubicBezTo>
                  <a:cubicBezTo>
                    <a:pt x="18714" y="78023"/>
                    <a:pt x="16846" y="77656"/>
                    <a:pt x="15178" y="77823"/>
                  </a:cubicBezTo>
                  <a:cubicBezTo>
                    <a:pt x="11609" y="78190"/>
                    <a:pt x="8840" y="81158"/>
                    <a:pt x="6872" y="84194"/>
                  </a:cubicBezTo>
                  <a:cubicBezTo>
                    <a:pt x="2502" y="90865"/>
                    <a:pt x="134" y="98838"/>
                    <a:pt x="34" y="106810"/>
                  </a:cubicBezTo>
                  <a:cubicBezTo>
                    <a:pt x="0" y="107978"/>
                    <a:pt x="101" y="109212"/>
                    <a:pt x="668" y="110213"/>
                  </a:cubicBezTo>
                  <a:cubicBezTo>
                    <a:pt x="2702" y="113715"/>
                    <a:pt x="8373" y="111480"/>
                    <a:pt x="12009" y="113348"/>
                  </a:cubicBezTo>
                  <a:cubicBezTo>
                    <a:pt x="14944" y="114848"/>
                    <a:pt x="16572" y="119026"/>
                    <a:pt x="19759" y="119026"/>
                  </a:cubicBezTo>
                  <a:cubicBezTo>
                    <a:pt x="19832" y="119026"/>
                    <a:pt x="19906" y="119023"/>
                    <a:pt x="19981" y="119019"/>
                  </a:cubicBezTo>
                  <a:cubicBezTo>
                    <a:pt x="21456" y="118910"/>
                    <a:pt x="22909" y="117839"/>
                    <a:pt x="24302" y="117839"/>
                  </a:cubicBezTo>
                  <a:cubicBezTo>
                    <a:pt x="24611" y="117839"/>
                    <a:pt x="24916" y="117891"/>
                    <a:pt x="25218" y="118018"/>
                  </a:cubicBezTo>
                  <a:cubicBezTo>
                    <a:pt x="27053" y="118752"/>
                    <a:pt x="26986" y="121354"/>
                    <a:pt x="28054" y="122988"/>
                  </a:cubicBezTo>
                  <a:cubicBezTo>
                    <a:pt x="28993" y="124382"/>
                    <a:pt x="30468" y="124819"/>
                    <a:pt x="32143" y="124819"/>
                  </a:cubicBezTo>
                  <a:cubicBezTo>
                    <a:pt x="34156" y="124819"/>
                    <a:pt x="36458" y="124187"/>
                    <a:pt x="38461" y="123822"/>
                  </a:cubicBezTo>
                  <a:cubicBezTo>
                    <a:pt x="39426" y="123648"/>
                    <a:pt x="40398" y="123566"/>
                    <a:pt x="41369" y="123566"/>
                  </a:cubicBezTo>
                  <a:cubicBezTo>
                    <a:pt x="45799" y="123566"/>
                    <a:pt x="50212" y="125280"/>
                    <a:pt x="53906" y="127825"/>
                  </a:cubicBezTo>
                  <a:cubicBezTo>
                    <a:pt x="58476" y="130861"/>
                    <a:pt x="62045" y="135064"/>
                    <a:pt x="65647" y="139200"/>
                  </a:cubicBezTo>
                  <a:cubicBezTo>
                    <a:pt x="78957" y="110646"/>
                    <a:pt x="78123" y="71852"/>
                    <a:pt x="68082" y="42097"/>
                  </a:cubicBezTo>
                  <a:cubicBezTo>
                    <a:pt x="62845" y="26319"/>
                    <a:pt x="53472" y="9974"/>
                    <a:pt x="401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51"/>
            <p:cNvSpPr/>
            <p:nvPr/>
          </p:nvSpPr>
          <p:spPr>
            <a:xfrm rot="-191228">
              <a:off x="-13238270" y="9660482"/>
              <a:ext cx="1567048" cy="1002997"/>
            </a:xfrm>
            <a:custGeom>
              <a:rect b="b" l="l" r="r" t="t"/>
              <a:pathLst>
                <a:path extrusionOk="0" h="40118" w="62679">
                  <a:moveTo>
                    <a:pt x="31558" y="0"/>
                  </a:moveTo>
                  <a:cubicBezTo>
                    <a:pt x="28950" y="0"/>
                    <a:pt x="26272" y="522"/>
                    <a:pt x="24885" y="2657"/>
                  </a:cubicBezTo>
                  <a:cubicBezTo>
                    <a:pt x="24285" y="3558"/>
                    <a:pt x="23984" y="4692"/>
                    <a:pt x="23417" y="5593"/>
                  </a:cubicBezTo>
                  <a:cubicBezTo>
                    <a:pt x="21249" y="8762"/>
                    <a:pt x="16212" y="7861"/>
                    <a:pt x="13210" y="10263"/>
                  </a:cubicBezTo>
                  <a:cubicBezTo>
                    <a:pt x="9140" y="13532"/>
                    <a:pt x="11209" y="20537"/>
                    <a:pt x="8073" y="24673"/>
                  </a:cubicBezTo>
                  <a:cubicBezTo>
                    <a:pt x="6272" y="27008"/>
                    <a:pt x="3069" y="28042"/>
                    <a:pt x="1602" y="30577"/>
                  </a:cubicBezTo>
                  <a:cubicBezTo>
                    <a:pt x="1" y="33413"/>
                    <a:pt x="1101" y="37049"/>
                    <a:pt x="167" y="40117"/>
                  </a:cubicBezTo>
                  <a:cubicBezTo>
                    <a:pt x="22917" y="35514"/>
                    <a:pt x="47434" y="24039"/>
                    <a:pt x="62679" y="6527"/>
                  </a:cubicBezTo>
                  <a:cubicBezTo>
                    <a:pt x="53272" y="2857"/>
                    <a:pt x="43265" y="689"/>
                    <a:pt x="33124" y="55"/>
                  </a:cubicBezTo>
                  <a:cubicBezTo>
                    <a:pt x="32613" y="22"/>
                    <a:pt x="32087" y="0"/>
                    <a:pt x="315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51"/>
            <p:cNvSpPr/>
            <p:nvPr/>
          </p:nvSpPr>
          <p:spPr>
            <a:xfrm rot="-166800">
              <a:off x="-16287095" y="8388209"/>
              <a:ext cx="900629" cy="1687061"/>
            </a:xfrm>
            <a:custGeom>
              <a:rect b="b" l="l" r="r" t="t"/>
              <a:pathLst>
                <a:path extrusionOk="0" h="67484" w="36026">
                  <a:moveTo>
                    <a:pt x="8057" y="0"/>
                  </a:moveTo>
                  <a:cubicBezTo>
                    <a:pt x="5335" y="0"/>
                    <a:pt x="2587" y="972"/>
                    <a:pt x="0" y="1903"/>
                  </a:cubicBezTo>
                  <a:cubicBezTo>
                    <a:pt x="1768" y="25754"/>
                    <a:pt x="14210" y="50104"/>
                    <a:pt x="30589" y="67484"/>
                  </a:cubicBezTo>
                  <a:cubicBezTo>
                    <a:pt x="35726" y="59645"/>
                    <a:pt x="36026" y="48937"/>
                    <a:pt x="31356" y="40864"/>
                  </a:cubicBezTo>
                  <a:cubicBezTo>
                    <a:pt x="30889" y="40031"/>
                    <a:pt x="30288" y="39197"/>
                    <a:pt x="29421" y="38863"/>
                  </a:cubicBezTo>
                  <a:cubicBezTo>
                    <a:pt x="28854" y="38630"/>
                    <a:pt x="28220" y="38630"/>
                    <a:pt x="27586" y="38563"/>
                  </a:cubicBezTo>
                  <a:cubicBezTo>
                    <a:pt x="24384" y="38129"/>
                    <a:pt x="22183" y="34927"/>
                    <a:pt x="21615" y="31725"/>
                  </a:cubicBezTo>
                  <a:cubicBezTo>
                    <a:pt x="21048" y="28522"/>
                    <a:pt x="21682" y="25253"/>
                    <a:pt x="21782" y="22018"/>
                  </a:cubicBezTo>
                  <a:cubicBezTo>
                    <a:pt x="21916" y="17614"/>
                    <a:pt x="21082" y="13178"/>
                    <a:pt x="19347" y="9175"/>
                  </a:cubicBezTo>
                  <a:cubicBezTo>
                    <a:pt x="17613" y="5172"/>
                    <a:pt x="14677" y="1336"/>
                    <a:pt x="10407" y="269"/>
                  </a:cubicBezTo>
                  <a:cubicBezTo>
                    <a:pt x="9629" y="82"/>
                    <a:pt x="8844" y="0"/>
                    <a:pt x="80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51"/>
            <p:cNvSpPr/>
            <p:nvPr/>
          </p:nvSpPr>
          <p:spPr>
            <a:xfrm>
              <a:off x="-13089825" y="7688125"/>
              <a:ext cx="623800" cy="132625"/>
            </a:xfrm>
            <a:custGeom>
              <a:rect b="b" l="l" r="r" t="t"/>
              <a:pathLst>
                <a:path extrusionOk="0" fill="none" h="5305" w="24952">
                  <a:moveTo>
                    <a:pt x="0" y="4971"/>
                  </a:moveTo>
                  <a:cubicBezTo>
                    <a:pt x="2268" y="5305"/>
                    <a:pt x="4637" y="4171"/>
                    <a:pt x="5971" y="2336"/>
                  </a:cubicBezTo>
                  <a:cubicBezTo>
                    <a:pt x="6672" y="1402"/>
                    <a:pt x="8039" y="1102"/>
                    <a:pt x="9107" y="1736"/>
                  </a:cubicBezTo>
                  <a:cubicBezTo>
                    <a:pt x="10474" y="2569"/>
                    <a:pt x="12176" y="2936"/>
                    <a:pt x="13810" y="2736"/>
                  </a:cubicBezTo>
                  <a:cubicBezTo>
                    <a:pt x="14877" y="2569"/>
                    <a:pt x="16012" y="1969"/>
                    <a:pt x="16779" y="1168"/>
                  </a:cubicBezTo>
                  <a:cubicBezTo>
                    <a:pt x="17513" y="301"/>
                    <a:pt x="18680" y="1"/>
                    <a:pt x="19714" y="468"/>
                  </a:cubicBezTo>
                  <a:cubicBezTo>
                    <a:pt x="21349" y="1168"/>
                    <a:pt x="23283" y="1302"/>
                    <a:pt x="24951" y="668"/>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51"/>
            <p:cNvSpPr/>
            <p:nvPr/>
          </p:nvSpPr>
          <p:spPr>
            <a:xfrm>
              <a:off x="-13370875" y="8140950"/>
              <a:ext cx="396975" cy="79250"/>
            </a:xfrm>
            <a:custGeom>
              <a:rect b="b" l="l" r="r" t="t"/>
              <a:pathLst>
                <a:path extrusionOk="0" fill="none" h="3170" w="15879">
                  <a:moveTo>
                    <a:pt x="1" y="3170"/>
                  </a:moveTo>
                  <a:cubicBezTo>
                    <a:pt x="1735" y="3170"/>
                    <a:pt x="3503" y="2303"/>
                    <a:pt x="4671" y="1002"/>
                  </a:cubicBezTo>
                  <a:cubicBezTo>
                    <a:pt x="5438" y="134"/>
                    <a:pt x="6739" y="1"/>
                    <a:pt x="7740" y="635"/>
                  </a:cubicBezTo>
                  <a:cubicBezTo>
                    <a:pt x="8540" y="1135"/>
                    <a:pt x="9441" y="1469"/>
                    <a:pt x="10375" y="1535"/>
                  </a:cubicBezTo>
                  <a:cubicBezTo>
                    <a:pt x="12210" y="1802"/>
                    <a:pt x="14044" y="1369"/>
                    <a:pt x="15879" y="968"/>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51"/>
            <p:cNvSpPr/>
            <p:nvPr/>
          </p:nvSpPr>
          <p:spPr>
            <a:xfrm>
              <a:off x="-13407550" y="9189200"/>
              <a:ext cx="662150" cy="110950"/>
            </a:xfrm>
            <a:custGeom>
              <a:rect b="b" l="l" r="r" t="t"/>
              <a:pathLst>
                <a:path extrusionOk="0" fill="none" h="4438" w="26486">
                  <a:moveTo>
                    <a:pt x="0" y="3437"/>
                  </a:moveTo>
                  <a:cubicBezTo>
                    <a:pt x="1801" y="4437"/>
                    <a:pt x="4170" y="3904"/>
                    <a:pt x="5637" y="2436"/>
                  </a:cubicBezTo>
                  <a:cubicBezTo>
                    <a:pt x="6405" y="1635"/>
                    <a:pt x="7672" y="1402"/>
                    <a:pt x="8640" y="2002"/>
                  </a:cubicBezTo>
                  <a:cubicBezTo>
                    <a:pt x="9874" y="2803"/>
                    <a:pt x="11475" y="3170"/>
                    <a:pt x="12909" y="3003"/>
                  </a:cubicBezTo>
                  <a:cubicBezTo>
                    <a:pt x="14410" y="2836"/>
                    <a:pt x="15845" y="2102"/>
                    <a:pt x="16845" y="968"/>
                  </a:cubicBezTo>
                  <a:cubicBezTo>
                    <a:pt x="17646" y="134"/>
                    <a:pt x="18914" y="1"/>
                    <a:pt x="19881" y="601"/>
                  </a:cubicBezTo>
                  <a:cubicBezTo>
                    <a:pt x="21849" y="1836"/>
                    <a:pt x="24651" y="1902"/>
                    <a:pt x="26486" y="435"/>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51"/>
            <p:cNvSpPr/>
            <p:nvPr/>
          </p:nvSpPr>
          <p:spPr>
            <a:xfrm>
              <a:off x="-12802125" y="9516950"/>
              <a:ext cx="698850" cy="108425"/>
            </a:xfrm>
            <a:custGeom>
              <a:rect b="b" l="l" r="r" t="t"/>
              <a:pathLst>
                <a:path extrusionOk="0" fill="none" h="4337" w="27954">
                  <a:moveTo>
                    <a:pt x="0" y="3236"/>
                  </a:moveTo>
                  <a:cubicBezTo>
                    <a:pt x="2435" y="4337"/>
                    <a:pt x="5471" y="3503"/>
                    <a:pt x="7272" y="1568"/>
                  </a:cubicBezTo>
                  <a:cubicBezTo>
                    <a:pt x="8140" y="667"/>
                    <a:pt x="9541" y="634"/>
                    <a:pt x="10541" y="1368"/>
                  </a:cubicBezTo>
                  <a:cubicBezTo>
                    <a:pt x="11675" y="2202"/>
                    <a:pt x="12976" y="2736"/>
                    <a:pt x="14377" y="2802"/>
                  </a:cubicBezTo>
                  <a:cubicBezTo>
                    <a:pt x="15978" y="2836"/>
                    <a:pt x="17613" y="2169"/>
                    <a:pt x="18714" y="1001"/>
                  </a:cubicBezTo>
                  <a:cubicBezTo>
                    <a:pt x="19514" y="200"/>
                    <a:pt x="20715" y="0"/>
                    <a:pt x="21683" y="534"/>
                  </a:cubicBezTo>
                  <a:cubicBezTo>
                    <a:pt x="23551" y="1635"/>
                    <a:pt x="25852" y="1968"/>
                    <a:pt x="27954" y="1335"/>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51"/>
            <p:cNvSpPr/>
            <p:nvPr/>
          </p:nvSpPr>
          <p:spPr>
            <a:xfrm>
              <a:off x="-13502625" y="9873025"/>
              <a:ext cx="467025" cy="76750"/>
            </a:xfrm>
            <a:custGeom>
              <a:rect b="b" l="l" r="r" t="t"/>
              <a:pathLst>
                <a:path extrusionOk="0" fill="none" h="3070" w="18681">
                  <a:moveTo>
                    <a:pt x="0" y="1469"/>
                  </a:moveTo>
                  <a:cubicBezTo>
                    <a:pt x="2135" y="3070"/>
                    <a:pt x="5338" y="2636"/>
                    <a:pt x="7206" y="835"/>
                  </a:cubicBezTo>
                  <a:cubicBezTo>
                    <a:pt x="7973" y="134"/>
                    <a:pt x="9140" y="1"/>
                    <a:pt x="10041" y="501"/>
                  </a:cubicBezTo>
                  <a:cubicBezTo>
                    <a:pt x="12709" y="1969"/>
                    <a:pt x="16212" y="1902"/>
                    <a:pt x="18680" y="101"/>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51"/>
            <p:cNvSpPr/>
            <p:nvPr/>
          </p:nvSpPr>
          <p:spPr>
            <a:xfrm>
              <a:off x="-15931025" y="8213525"/>
              <a:ext cx="738050" cy="151775"/>
            </a:xfrm>
            <a:custGeom>
              <a:rect b="b" l="l" r="r" t="t"/>
              <a:pathLst>
                <a:path extrusionOk="0" fill="none" h="6071" w="29522">
                  <a:moveTo>
                    <a:pt x="0" y="4670"/>
                  </a:moveTo>
                  <a:cubicBezTo>
                    <a:pt x="3036" y="6071"/>
                    <a:pt x="6905" y="5104"/>
                    <a:pt x="9107" y="2635"/>
                  </a:cubicBezTo>
                  <a:cubicBezTo>
                    <a:pt x="9941" y="1768"/>
                    <a:pt x="11242" y="1568"/>
                    <a:pt x="12309" y="2168"/>
                  </a:cubicBezTo>
                  <a:cubicBezTo>
                    <a:pt x="13744" y="3002"/>
                    <a:pt x="15478" y="3436"/>
                    <a:pt x="17146" y="3236"/>
                  </a:cubicBezTo>
                  <a:cubicBezTo>
                    <a:pt x="18847" y="3002"/>
                    <a:pt x="20482" y="2235"/>
                    <a:pt x="21683" y="1001"/>
                  </a:cubicBezTo>
                  <a:cubicBezTo>
                    <a:pt x="22450" y="234"/>
                    <a:pt x="23684" y="0"/>
                    <a:pt x="24651" y="600"/>
                  </a:cubicBezTo>
                  <a:cubicBezTo>
                    <a:pt x="26086" y="1468"/>
                    <a:pt x="27887" y="1768"/>
                    <a:pt x="29521" y="1334"/>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51"/>
            <p:cNvSpPr/>
            <p:nvPr/>
          </p:nvSpPr>
          <p:spPr>
            <a:xfrm>
              <a:off x="-15316425" y="9959775"/>
              <a:ext cx="648825" cy="66725"/>
            </a:xfrm>
            <a:custGeom>
              <a:rect b="b" l="l" r="r" t="t"/>
              <a:pathLst>
                <a:path extrusionOk="0" fill="none" h="2669" w="25953">
                  <a:moveTo>
                    <a:pt x="1" y="934"/>
                  </a:moveTo>
                  <a:cubicBezTo>
                    <a:pt x="1268" y="2135"/>
                    <a:pt x="3136" y="2669"/>
                    <a:pt x="4837" y="2268"/>
                  </a:cubicBezTo>
                  <a:cubicBezTo>
                    <a:pt x="5705" y="2035"/>
                    <a:pt x="6539" y="1635"/>
                    <a:pt x="7206" y="1001"/>
                  </a:cubicBezTo>
                  <a:cubicBezTo>
                    <a:pt x="8106" y="200"/>
                    <a:pt x="9341" y="167"/>
                    <a:pt x="10308" y="867"/>
                  </a:cubicBezTo>
                  <a:cubicBezTo>
                    <a:pt x="11275" y="1601"/>
                    <a:pt x="12443" y="2001"/>
                    <a:pt x="13644" y="2035"/>
                  </a:cubicBezTo>
                  <a:cubicBezTo>
                    <a:pt x="15011" y="2102"/>
                    <a:pt x="16379" y="1601"/>
                    <a:pt x="17480" y="767"/>
                  </a:cubicBezTo>
                  <a:cubicBezTo>
                    <a:pt x="18314" y="100"/>
                    <a:pt x="19448" y="0"/>
                    <a:pt x="20315" y="600"/>
                  </a:cubicBezTo>
                  <a:cubicBezTo>
                    <a:pt x="21950" y="1668"/>
                    <a:pt x="23951" y="1868"/>
                    <a:pt x="25952" y="1101"/>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51"/>
            <p:cNvSpPr/>
            <p:nvPr/>
          </p:nvSpPr>
          <p:spPr>
            <a:xfrm>
              <a:off x="-14678475" y="10375900"/>
              <a:ext cx="345275" cy="57550"/>
            </a:xfrm>
            <a:custGeom>
              <a:rect b="b" l="l" r="r" t="t"/>
              <a:pathLst>
                <a:path extrusionOk="0" fill="none" h="2302" w="13811">
                  <a:moveTo>
                    <a:pt x="1" y="1768"/>
                  </a:moveTo>
                  <a:cubicBezTo>
                    <a:pt x="1702" y="2302"/>
                    <a:pt x="3637" y="1768"/>
                    <a:pt x="4971" y="667"/>
                  </a:cubicBezTo>
                  <a:cubicBezTo>
                    <a:pt x="5772" y="0"/>
                    <a:pt x="6939" y="0"/>
                    <a:pt x="7806" y="567"/>
                  </a:cubicBezTo>
                  <a:cubicBezTo>
                    <a:pt x="8340" y="901"/>
                    <a:pt x="8974" y="1168"/>
                    <a:pt x="9608" y="1234"/>
                  </a:cubicBezTo>
                  <a:cubicBezTo>
                    <a:pt x="11009" y="1435"/>
                    <a:pt x="12443" y="1168"/>
                    <a:pt x="13811" y="868"/>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51"/>
            <p:cNvSpPr/>
            <p:nvPr/>
          </p:nvSpPr>
          <p:spPr>
            <a:xfrm>
              <a:off x="-13985475" y="7411275"/>
              <a:ext cx="858150" cy="161800"/>
            </a:xfrm>
            <a:custGeom>
              <a:rect b="b" l="l" r="r" t="t"/>
              <a:pathLst>
                <a:path extrusionOk="0" fill="none" h="6472" w="34326">
                  <a:moveTo>
                    <a:pt x="1" y="5404"/>
                  </a:moveTo>
                  <a:cubicBezTo>
                    <a:pt x="3270" y="6472"/>
                    <a:pt x="6972" y="5171"/>
                    <a:pt x="9140" y="2569"/>
                  </a:cubicBezTo>
                  <a:cubicBezTo>
                    <a:pt x="10008" y="1535"/>
                    <a:pt x="11576" y="1368"/>
                    <a:pt x="12610" y="2235"/>
                  </a:cubicBezTo>
                  <a:cubicBezTo>
                    <a:pt x="14077" y="3369"/>
                    <a:pt x="15912" y="4003"/>
                    <a:pt x="17747" y="3803"/>
                  </a:cubicBezTo>
                  <a:cubicBezTo>
                    <a:pt x="19515" y="3636"/>
                    <a:pt x="21249" y="2669"/>
                    <a:pt x="22417" y="1235"/>
                  </a:cubicBezTo>
                  <a:cubicBezTo>
                    <a:pt x="23251" y="234"/>
                    <a:pt x="24685" y="0"/>
                    <a:pt x="25752" y="801"/>
                  </a:cubicBezTo>
                  <a:cubicBezTo>
                    <a:pt x="26520" y="1368"/>
                    <a:pt x="27454" y="1802"/>
                    <a:pt x="28354" y="2035"/>
                  </a:cubicBezTo>
                  <a:cubicBezTo>
                    <a:pt x="30289" y="2536"/>
                    <a:pt x="32324" y="2402"/>
                    <a:pt x="34325" y="2235"/>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51"/>
            <p:cNvSpPr/>
            <p:nvPr/>
          </p:nvSpPr>
          <p:spPr>
            <a:xfrm>
              <a:off x="-13519300" y="6969300"/>
              <a:ext cx="858125" cy="161800"/>
            </a:xfrm>
            <a:custGeom>
              <a:rect b="b" l="l" r="r" t="t"/>
              <a:pathLst>
                <a:path extrusionOk="0" fill="none" h="6472" w="34325">
                  <a:moveTo>
                    <a:pt x="0" y="5404"/>
                  </a:moveTo>
                  <a:cubicBezTo>
                    <a:pt x="3269" y="6471"/>
                    <a:pt x="6972" y="5170"/>
                    <a:pt x="9140" y="2569"/>
                  </a:cubicBezTo>
                  <a:cubicBezTo>
                    <a:pt x="10007" y="1534"/>
                    <a:pt x="11542" y="1368"/>
                    <a:pt x="12609" y="2235"/>
                  </a:cubicBezTo>
                  <a:cubicBezTo>
                    <a:pt x="14044" y="3369"/>
                    <a:pt x="15878" y="4003"/>
                    <a:pt x="17713" y="3803"/>
                  </a:cubicBezTo>
                  <a:cubicBezTo>
                    <a:pt x="19514" y="3636"/>
                    <a:pt x="21215" y="2669"/>
                    <a:pt x="22383" y="1234"/>
                  </a:cubicBezTo>
                  <a:cubicBezTo>
                    <a:pt x="23217" y="234"/>
                    <a:pt x="24685" y="0"/>
                    <a:pt x="25719" y="801"/>
                  </a:cubicBezTo>
                  <a:cubicBezTo>
                    <a:pt x="26519" y="1368"/>
                    <a:pt x="27453" y="1801"/>
                    <a:pt x="28354" y="2035"/>
                  </a:cubicBezTo>
                  <a:cubicBezTo>
                    <a:pt x="30289" y="2535"/>
                    <a:pt x="32323" y="2402"/>
                    <a:pt x="34325" y="2235"/>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51"/>
            <p:cNvSpPr/>
            <p:nvPr/>
          </p:nvSpPr>
          <p:spPr>
            <a:xfrm>
              <a:off x="-13985475" y="6508125"/>
              <a:ext cx="858150" cy="161800"/>
            </a:xfrm>
            <a:custGeom>
              <a:rect b="b" l="l" r="r" t="t"/>
              <a:pathLst>
                <a:path extrusionOk="0" fill="none" h="6472" w="34326">
                  <a:moveTo>
                    <a:pt x="1" y="5438"/>
                  </a:moveTo>
                  <a:cubicBezTo>
                    <a:pt x="3270" y="6472"/>
                    <a:pt x="6972" y="5171"/>
                    <a:pt x="9140" y="2602"/>
                  </a:cubicBezTo>
                  <a:cubicBezTo>
                    <a:pt x="10008" y="1568"/>
                    <a:pt x="11576" y="1402"/>
                    <a:pt x="12610" y="2269"/>
                  </a:cubicBezTo>
                  <a:cubicBezTo>
                    <a:pt x="14077" y="3403"/>
                    <a:pt x="15912" y="4003"/>
                    <a:pt x="17747" y="3803"/>
                  </a:cubicBezTo>
                  <a:cubicBezTo>
                    <a:pt x="19515" y="3636"/>
                    <a:pt x="21249" y="2669"/>
                    <a:pt x="22417" y="1268"/>
                  </a:cubicBezTo>
                  <a:cubicBezTo>
                    <a:pt x="23251" y="267"/>
                    <a:pt x="24685" y="1"/>
                    <a:pt x="25752" y="801"/>
                  </a:cubicBezTo>
                  <a:cubicBezTo>
                    <a:pt x="26520" y="1402"/>
                    <a:pt x="27454" y="1802"/>
                    <a:pt x="28354" y="2069"/>
                  </a:cubicBezTo>
                  <a:cubicBezTo>
                    <a:pt x="30289" y="2569"/>
                    <a:pt x="32324" y="2436"/>
                    <a:pt x="34325" y="2269"/>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51"/>
            <p:cNvSpPr/>
            <p:nvPr/>
          </p:nvSpPr>
          <p:spPr>
            <a:xfrm>
              <a:off x="-12093300" y="6919250"/>
              <a:ext cx="338600" cy="203500"/>
            </a:xfrm>
            <a:custGeom>
              <a:rect b="b" l="l" r="r" t="t"/>
              <a:pathLst>
                <a:path extrusionOk="0" fill="none" h="8140" w="13544">
                  <a:moveTo>
                    <a:pt x="13544" y="5905"/>
                  </a:moveTo>
                  <a:cubicBezTo>
                    <a:pt x="12477" y="4337"/>
                    <a:pt x="11442" y="2703"/>
                    <a:pt x="10442" y="1068"/>
                  </a:cubicBezTo>
                  <a:cubicBezTo>
                    <a:pt x="9775" y="1"/>
                    <a:pt x="8140" y="201"/>
                    <a:pt x="7773" y="1402"/>
                  </a:cubicBezTo>
                  <a:cubicBezTo>
                    <a:pt x="7473" y="2336"/>
                    <a:pt x="7239" y="3236"/>
                    <a:pt x="6973" y="4104"/>
                  </a:cubicBezTo>
                  <a:cubicBezTo>
                    <a:pt x="6639" y="5338"/>
                    <a:pt x="5005" y="5571"/>
                    <a:pt x="4304" y="4537"/>
                  </a:cubicBezTo>
                  <a:cubicBezTo>
                    <a:pt x="4171" y="4337"/>
                    <a:pt x="4004" y="4104"/>
                    <a:pt x="3904" y="3903"/>
                  </a:cubicBezTo>
                  <a:cubicBezTo>
                    <a:pt x="3203" y="2903"/>
                    <a:pt x="1669" y="3069"/>
                    <a:pt x="1269" y="4204"/>
                  </a:cubicBezTo>
                  <a:cubicBezTo>
                    <a:pt x="802" y="5505"/>
                    <a:pt x="401" y="6839"/>
                    <a:pt x="1" y="8140"/>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51"/>
            <p:cNvSpPr/>
            <p:nvPr/>
          </p:nvSpPr>
          <p:spPr>
            <a:xfrm>
              <a:off x="-13189900" y="5782600"/>
              <a:ext cx="344425" cy="169325"/>
            </a:xfrm>
            <a:custGeom>
              <a:rect b="b" l="l" r="r" t="t"/>
              <a:pathLst>
                <a:path extrusionOk="0" fill="none" h="6773" w="13777">
                  <a:moveTo>
                    <a:pt x="0" y="6772"/>
                  </a:moveTo>
                  <a:cubicBezTo>
                    <a:pt x="768" y="4971"/>
                    <a:pt x="1435" y="3170"/>
                    <a:pt x="2102" y="1335"/>
                  </a:cubicBezTo>
                  <a:cubicBezTo>
                    <a:pt x="2502" y="134"/>
                    <a:pt x="4170" y="1"/>
                    <a:pt x="4770" y="1135"/>
                  </a:cubicBezTo>
                  <a:cubicBezTo>
                    <a:pt x="5204" y="1969"/>
                    <a:pt x="5671" y="2903"/>
                    <a:pt x="6105" y="3670"/>
                  </a:cubicBezTo>
                  <a:cubicBezTo>
                    <a:pt x="6672" y="4804"/>
                    <a:pt x="8306" y="4737"/>
                    <a:pt x="8773" y="3570"/>
                  </a:cubicBezTo>
                  <a:cubicBezTo>
                    <a:pt x="8840" y="3303"/>
                    <a:pt x="8973" y="3070"/>
                    <a:pt x="9040" y="2803"/>
                  </a:cubicBezTo>
                  <a:cubicBezTo>
                    <a:pt x="9507" y="1669"/>
                    <a:pt x="11042" y="1502"/>
                    <a:pt x="11675" y="2569"/>
                  </a:cubicBezTo>
                  <a:cubicBezTo>
                    <a:pt x="12443" y="3737"/>
                    <a:pt x="13110" y="4938"/>
                    <a:pt x="13777" y="6172"/>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51"/>
            <p:cNvSpPr/>
            <p:nvPr/>
          </p:nvSpPr>
          <p:spPr>
            <a:xfrm>
              <a:off x="-11773900" y="7565550"/>
              <a:ext cx="427000" cy="221850"/>
            </a:xfrm>
            <a:custGeom>
              <a:rect b="b" l="l" r="r" t="t"/>
              <a:pathLst>
                <a:path extrusionOk="0" fill="none" h="8874" w="17080">
                  <a:moveTo>
                    <a:pt x="1" y="8873"/>
                  </a:moveTo>
                  <a:cubicBezTo>
                    <a:pt x="1035" y="6405"/>
                    <a:pt x="1969" y="3903"/>
                    <a:pt x="2836" y="1368"/>
                  </a:cubicBezTo>
                  <a:cubicBezTo>
                    <a:pt x="3236" y="167"/>
                    <a:pt x="4871" y="0"/>
                    <a:pt x="5505" y="1135"/>
                  </a:cubicBezTo>
                  <a:cubicBezTo>
                    <a:pt x="6372" y="2669"/>
                    <a:pt x="7239" y="4337"/>
                    <a:pt x="7906" y="5705"/>
                  </a:cubicBezTo>
                  <a:cubicBezTo>
                    <a:pt x="8507" y="6839"/>
                    <a:pt x="10108" y="6739"/>
                    <a:pt x="10575" y="5571"/>
                  </a:cubicBezTo>
                  <a:cubicBezTo>
                    <a:pt x="10875" y="4837"/>
                    <a:pt x="11209" y="4037"/>
                    <a:pt x="11509" y="3236"/>
                  </a:cubicBezTo>
                  <a:cubicBezTo>
                    <a:pt x="11909" y="2135"/>
                    <a:pt x="13444" y="1969"/>
                    <a:pt x="14111" y="2969"/>
                  </a:cubicBezTo>
                  <a:cubicBezTo>
                    <a:pt x="15212" y="4637"/>
                    <a:pt x="16179" y="6338"/>
                    <a:pt x="17080" y="8073"/>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51"/>
            <p:cNvSpPr/>
            <p:nvPr/>
          </p:nvSpPr>
          <p:spPr>
            <a:xfrm>
              <a:off x="-12690375" y="9977275"/>
              <a:ext cx="422825" cy="266875"/>
            </a:xfrm>
            <a:custGeom>
              <a:rect b="b" l="l" r="r" t="t"/>
              <a:pathLst>
                <a:path extrusionOk="0" fill="none" h="10675" w="16913">
                  <a:moveTo>
                    <a:pt x="16912" y="7839"/>
                  </a:moveTo>
                  <a:cubicBezTo>
                    <a:pt x="15411" y="5638"/>
                    <a:pt x="13977" y="3403"/>
                    <a:pt x="12576" y="1101"/>
                  </a:cubicBezTo>
                  <a:cubicBezTo>
                    <a:pt x="11909" y="1"/>
                    <a:pt x="10308" y="167"/>
                    <a:pt x="9907" y="1402"/>
                  </a:cubicBezTo>
                  <a:cubicBezTo>
                    <a:pt x="9374" y="3069"/>
                    <a:pt x="8873" y="4904"/>
                    <a:pt x="8506" y="6405"/>
                  </a:cubicBezTo>
                  <a:cubicBezTo>
                    <a:pt x="8173" y="7606"/>
                    <a:pt x="6538" y="7906"/>
                    <a:pt x="5838" y="6839"/>
                  </a:cubicBezTo>
                  <a:cubicBezTo>
                    <a:pt x="5371" y="6172"/>
                    <a:pt x="4904" y="5471"/>
                    <a:pt x="4470" y="4771"/>
                  </a:cubicBezTo>
                  <a:cubicBezTo>
                    <a:pt x="3803" y="3770"/>
                    <a:pt x="2269" y="3937"/>
                    <a:pt x="1835" y="5071"/>
                  </a:cubicBezTo>
                  <a:cubicBezTo>
                    <a:pt x="1134" y="6905"/>
                    <a:pt x="501" y="8807"/>
                    <a:pt x="0" y="10675"/>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51"/>
            <p:cNvSpPr/>
            <p:nvPr/>
          </p:nvSpPr>
          <p:spPr>
            <a:xfrm>
              <a:off x="-11755550" y="8640475"/>
              <a:ext cx="359450" cy="177650"/>
            </a:xfrm>
            <a:custGeom>
              <a:rect b="b" l="l" r="r" t="t"/>
              <a:pathLst>
                <a:path extrusionOk="0" fill="none" h="7106" w="14378">
                  <a:moveTo>
                    <a:pt x="1" y="7106"/>
                  </a:moveTo>
                  <a:cubicBezTo>
                    <a:pt x="801" y="5205"/>
                    <a:pt x="1568" y="3270"/>
                    <a:pt x="2202" y="1335"/>
                  </a:cubicBezTo>
                  <a:cubicBezTo>
                    <a:pt x="2636" y="101"/>
                    <a:pt x="4304" y="1"/>
                    <a:pt x="4871" y="1102"/>
                  </a:cubicBezTo>
                  <a:cubicBezTo>
                    <a:pt x="5438" y="2069"/>
                    <a:pt x="5972" y="3103"/>
                    <a:pt x="6439" y="4004"/>
                  </a:cubicBezTo>
                  <a:cubicBezTo>
                    <a:pt x="7006" y="5105"/>
                    <a:pt x="8640" y="5038"/>
                    <a:pt x="9107" y="3870"/>
                  </a:cubicBezTo>
                  <a:cubicBezTo>
                    <a:pt x="9207" y="3537"/>
                    <a:pt x="9374" y="3170"/>
                    <a:pt x="9507" y="2836"/>
                  </a:cubicBezTo>
                  <a:cubicBezTo>
                    <a:pt x="9974" y="1702"/>
                    <a:pt x="11475" y="1535"/>
                    <a:pt x="12143" y="2569"/>
                  </a:cubicBezTo>
                  <a:cubicBezTo>
                    <a:pt x="12943" y="3870"/>
                    <a:pt x="13677" y="5171"/>
                    <a:pt x="14378" y="6506"/>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51"/>
            <p:cNvSpPr/>
            <p:nvPr/>
          </p:nvSpPr>
          <p:spPr>
            <a:xfrm>
              <a:off x="-15628300" y="7367075"/>
              <a:ext cx="427825" cy="222675"/>
            </a:xfrm>
            <a:custGeom>
              <a:rect b="b" l="l" r="r" t="t"/>
              <a:pathLst>
                <a:path extrusionOk="0" fill="none" h="8907" w="17113">
                  <a:moveTo>
                    <a:pt x="0" y="8907"/>
                  </a:moveTo>
                  <a:cubicBezTo>
                    <a:pt x="1067" y="6438"/>
                    <a:pt x="1968" y="3937"/>
                    <a:pt x="2835" y="1401"/>
                  </a:cubicBezTo>
                  <a:cubicBezTo>
                    <a:pt x="3269" y="167"/>
                    <a:pt x="4904" y="0"/>
                    <a:pt x="5504" y="1135"/>
                  </a:cubicBezTo>
                  <a:cubicBezTo>
                    <a:pt x="6405" y="2669"/>
                    <a:pt x="7272" y="4337"/>
                    <a:pt x="7939" y="5738"/>
                  </a:cubicBezTo>
                  <a:cubicBezTo>
                    <a:pt x="8506" y="6839"/>
                    <a:pt x="10141" y="6772"/>
                    <a:pt x="10608" y="5604"/>
                  </a:cubicBezTo>
                  <a:cubicBezTo>
                    <a:pt x="10908" y="4837"/>
                    <a:pt x="11241" y="4070"/>
                    <a:pt x="11508" y="3269"/>
                  </a:cubicBezTo>
                  <a:cubicBezTo>
                    <a:pt x="11942" y="2135"/>
                    <a:pt x="13476" y="1969"/>
                    <a:pt x="14143" y="2969"/>
                  </a:cubicBezTo>
                  <a:cubicBezTo>
                    <a:pt x="15244" y="4637"/>
                    <a:pt x="16178" y="6338"/>
                    <a:pt x="17112" y="8106"/>
                  </a:cubicBezTo>
                </a:path>
              </a:pathLst>
            </a:custGeom>
            <a:noFill/>
            <a:ln cap="flat" cmpd="sng" w="24175">
              <a:solidFill>
                <a:srgbClr val="7BAA8E"/>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51"/>
            <p:cNvSpPr/>
            <p:nvPr/>
          </p:nvSpPr>
          <p:spPr>
            <a:xfrm>
              <a:off x="-15559925" y="6699925"/>
              <a:ext cx="327750" cy="195175"/>
            </a:xfrm>
            <a:custGeom>
              <a:rect b="b" l="l" r="r" t="t"/>
              <a:pathLst>
                <a:path extrusionOk="0" fill="none" h="7807" w="13110">
                  <a:moveTo>
                    <a:pt x="13110" y="5671"/>
                  </a:moveTo>
                  <a:cubicBezTo>
                    <a:pt x="12076" y="4170"/>
                    <a:pt x="11075" y="2636"/>
                    <a:pt x="10174" y="1101"/>
                  </a:cubicBezTo>
                  <a:cubicBezTo>
                    <a:pt x="9507" y="1"/>
                    <a:pt x="7873" y="234"/>
                    <a:pt x="7506" y="1435"/>
                  </a:cubicBezTo>
                  <a:cubicBezTo>
                    <a:pt x="7239" y="2269"/>
                    <a:pt x="7005" y="3103"/>
                    <a:pt x="6772" y="3837"/>
                  </a:cubicBezTo>
                  <a:cubicBezTo>
                    <a:pt x="6438" y="5038"/>
                    <a:pt x="4837" y="5304"/>
                    <a:pt x="4103" y="4270"/>
                  </a:cubicBezTo>
                  <a:cubicBezTo>
                    <a:pt x="4037" y="4104"/>
                    <a:pt x="3903" y="3970"/>
                    <a:pt x="3836" y="3803"/>
                  </a:cubicBezTo>
                  <a:cubicBezTo>
                    <a:pt x="3169" y="2803"/>
                    <a:pt x="1601" y="2969"/>
                    <a:pt x="1201" y="4104"/>
                  </a:cubicBezTo>
                  <a:cubicBezTo>
                    <a:pt x="734" y="5304"/>
                    <a:pt x="367" y="6539"/>
                    <a:pt x="0" y="7806"/>
                  </a:cubicBezTo>
                </a:path>
              </a:pathLst>
            </a:custGeom>
            <a:noFill/>
            <a:ln cap="flat" cmpd="sng" w="24175">
              <a:solidFill>
                <a:srgbClr val="7BAA8E"/>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51"/>
            <p:cNvSpPr/>
            <p:nvPr/>
          </p:nvSpPr>
          <p:spPr>
            <a:xfrm>
              <a:off x="-15019550" y="6176225"/>
              <a:ext cx="427825" cy="221850"/>
            </a:xfrm>
            <a:custGeom>
              <a:rect b="b" l="l" r="r" t="t"/>
              <a:pathLst>
                <a:path extrusionOk="0" fill="none" h="8874" w="17113">
                  <a:moveTo>
                    <a:pt x="1" y="8873"/>
                  </a:moveTo>
                  <a:cubicBezTo>
                    <a:pt x="1068" y="6405"/>
                    <a:pt x="1969" y="3903"/>
                    <a:pt x="2836" y="1368"/>
                  </a:cubicBezTo>
                  <a:cubicBezTo>
                    <a:pt x="3270" y="167"/>
                    <a:pt x="4904" y="0"/>
                    <a:pt x="5505" y="1101"/>
                  </a:cubicBezTo>
                  <a:cubicBezTo>
                    <a:pt x="6405" y="2669"/>
                    <a:pt x="7273" y="4337"/>
                    <a:pt x="7940" y="5704"/>
                  </a:cubicBezTo>
                  <a:cubicBezTo>
                    <a:pt x="8507" y="6839"/>
                    <a:pt x="10141" y="6738"/>
                    <a:pt x="10608" y="5571"/>
                  </a:cubicBezTo>
                  <a:cubicBezTo>
                    <a:pt x="10909" y="4837"/>
                    <a:pt x="11242" y="4037"/>
                    <a:pt x="11509" y="3236"/>
                  </a:cubicBezTo>
                  <a:cubicBezTo>
                    <a:pt x="11943" y="2102"/>
                    <a:pt x="13477" y="1935"/>
                    <a:pt x="14144" y="2936"/>
                  </a:cubicBezTo>
                  <a:cubicBezTo>
                    <a:pt x="15245" y="4604"/>
                    <a:pt x="16179" y="6338"/>
                    <a:pt x="17113" y="8073"/>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51"/>
            <p:cNvSpPr/>
            <p:nvPr/>
          </p:nvSpPr>
          <p:spPr>
            <a:xfrm>
              <a:off x="-12472725" y="8301075"/>
              <a:ext cx="423650" cy="266875"/>
            </a:xfrm>
            <a:custGeom>
              <a:rect b="b" l="l" r="r" t="t"/>
              <a:pathLst>
                <a:path extrusionOk="0" fill="none" h="10675" w="16946">
                  <a:moveTo>
                    <a:pt x="16946" y="7839"/>
                  </a:moveTo>
                  <a:cubicBezTo>
                    <a:pt x="15445" y="5638"/>
                    <a:pt x="13977" y="3403"/>
                    <a:pt x="12609" y="1101"/>
                  </a:cubicBezTo>
                  <a:cubicBezTo>
                    <a:pt x="11942" y="1"/>
                    <a:pt x="10308" y="167"/>
                    <a:pt x="9941" y="1402"/>
                  </a:cubicBezTo>
                  <a:cubicBezTo>
                    <a:pt x="9374" y="3069"/>
                    <a:pt x="8873" y="4904"/>
                    <a:pt x="8507" y="6405"/>
                  </a:cubicBezTo>
                  <a:cubicBezTo>
                    <a:pt x="8173" y="7606"/>
                    <a:pt x="6538" y="7906"/>
                    <a:pt x="5838" y="6839"/>
                  </a:cubicBezTo>
                  <a:cubicBezTo>
                    <a:pt x="5371" y="6172"/>
                    <a:pt x="4937" y="5471"/>
                    <a:pt x="4470" y="4771"/>
                  </a:cubicBezTo>
                  <a:cubicBezTo>
                    <a:pt x="3803" y="3770"/>
                    <a:pt x="2269" y="3937"/>
                    <a:pt x="1835" y="5071"/>
                  </a:cubicBezTo>
                  <a:cubicBezTo>
                    <a:pt x="1135" y="6905"/>
                    <a:pt x="501" y="8807"/>
                    <a:pt x="0" y="10675"/>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51"/>
            <p:cNvSpPr/>
            <p:nvPr/>
          </p:nvSpPr>
          <p:spPr>
            <a:xfrm>
              <a:off x="-14953675" y="8675500"/>
              <a:ext cx="423675" cy="266900"/>
            </a:xfrm>
            <a:custGeom>
              <a:rect b="b" l="l" r="r" t="t"/>
              <a:pathLst>
                <a:path extrusionOk="0" fill="none" h="10676" w="16947">
                  <a:moveTo>
                    <a:pt x="16946" y="7840"/>
                  </a:moveTo>
                  <a:cubicBezTo>
                    <a:pt x="15445" y="5638"/>
                    <a:pt x="13978" y="3370"/>
                    <a:pt x="12610" y="1102"/>
                  </a:cubicBezTo>
                  <a:cubicBezTo>
                    <a:pt x="11943" y="1"/>
                    <a:pt x="10308" y="168"/>
                    <a:pt x="9941" y="1369"/>
                  </a:cubicBezTo>
                  <a:cubicBezTo>
                    <a:pt x="9374" y="3036"/>
                    <a:pt x="8874" y="4871"/>
                    <a:pt x="8507" y="6372"/>
                  </a:cubicBezTo>
                  <a:cubicBezTo>
                    <a:pt x="8173" y="7606"/>
                    <a:pt x="6539" y="7873"/>
                    <a:pt x="5838" y="6839"/>
                  </a:cubicBezTo>
                  <a:cubicBezTo>
                    <a:pt x="5371" y="6172"/>
                    <a:pt x="4938" y="5471"/>
                    <a:pt x="4471" y="4771"/>
                  </a:cubicBezTo>
                  <a:cubicBezTo>
                    <a:pt x="3804" y="3770"/>
                    <a:pt x="2269" y="3937"/>
                    <a:pt x="1836" y="5038"/>
                  </a:cubicBezTo>
                  <a:cubicBezTo>
                    <a:pt x="1135" y="6872"/>
                    <a:pt x="501" y="8807"/>
                    <a:pt x="1" y="10675"/>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51"/>
            <p:cNvSpPr/>
            <p:nvPr/>
          </p:nvSpPr>
          <p:spPr>
            <a:xfrm>
              <a:off x="-14429125" y="9272600"/>
              <a:ext cx="422825" cy="266875"/>
            </a:xfrm>
            <a:custGeom>
              <a:rect b="b" l="l" r="r" t="t"/>
              <a:pathLst>
                <a:path extrusionOk="0" fill="none" h="10675" w="16913">
                  <a:moveTo>
                    <a:pt x="16913" y="7840"/>
                  </a:moveTo>
                  <a:cubicBezTo>
                    <a:pt x="15412" y="5638"/>
                    <a:pt x="13977" y="3370"/>
                    <a:pt x="12576" y="1101"/>
                  </a:cubicBezTo>
                  <a:cubicBezTo>
                    <a:pt x="11909" y="1"/>
                    <a:pt x="10308" y="167"/>
                    <a:pt x="9908" y="1402"/>
                  </a:cubicBezTo>
                  <a:cubicBezTo>
                    <a:pt x="9374" y="3070"/>
                    <a:pt x="8874" y="4904"/>
                    <a:pt x="8507" y="6405"/>
                  </a:cubicBezTo>
                  <a:cubicBezTo>
                    <a:pt x="8173" y="7606"/>
                    <a:pt x="6539" y="7906"/>
                    <a:pt x="5838" y="6839"/>
                  </a:cubicBezTo>
                  <a:cubicBezTo>
                    <a:pt x="5371" y="6172"/>
                    <a:pt x="4904" y="5471"/>
                    <a:pt x="4470" y="4771"/>
                  </a:cubicBezTo>
                  <a:cubicBezTo>
                    <a:pt x="3803" y="3770"/>
                    <a:pt x="2269" y="3937"/>
                    <a:pt x="1835" y="5071"/>
                  </a:cubicBezTo>
                  <a:cubicBezTo>
                    <a:pt x="1135" y="6906"/>
                    <a:pt x="501" y="8807"/>
                    <a:pt x="1" y="10675"/>
                  </a:cubicBezTo>
                </a:path>
              </a:pathLst>
            </a:custGeom>
            <a:noFill/>
            <a:ln cap="flat" cmpd="sng" w="9525">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51"/>
            <p:cNvSpPr/>
            <p:nvPr/>
          </p:nvSpPr>
          <p:spPr>
            <a:xfrm>
              <a:off x="-15341450" y="6715500"/>
              <a:ext cx="1501100" cy="1171125"/>
            </a:xfrm>
            <a:custGeom>
              <a:rect b="b" l="l" r="r" t="t"/>
              <a:pathLst>
                <a:path extrusionOk="0" h="46845" w="60044">
                  <a:moveTo>
                    <a:pt x="44364" y="1"/>
                  </a:moveTo>
                  <a:cubicBezTo>
                    <a:pt x="39822" y="1"/>
                    <a:pt x="35192" y="647"/>
                    <a:pt x="30790" y="1279"/>
                  </a:cubicBezTo>
                  <a:cubicBezTo>
                    <a:pt x="21316" y="2547"/>
                    <a:pt x="11843" y="3881"/>
                    <a:pt x="2469" y="5282"/>
                  </a:cubicBezTo>
                  <a:lnTo>
                    <a:pt x="1" y="46845"/>
                  </a:lnTo>
                  <a:cubicBezTo>
                    <a:pt x="2295" y="45325"/>
                    <a:pt x="5083" y="44841"/>
                    <a:pt x="7875" y="44841"/>
                  </a:cubicBezTo>
                  <a:cubicBezTo>
                    <a:pt x="8331" y="44841"/>
                    <a:pt x="8787" y="44854"/>
                    <a:pt x="9241" y="44877"/>
                  </a:cubicBezTo>
                  <a:cubicBezTo>
                    <a:pt x="12443" y="45044"/>
                    <a:pt x="15579" y="45711"/>
                    <a:pt x="18781" y="45844"/>
                  </a:cubicBezTo>
                  <a:cubicBezTo>
                    <a:pt x="18898" y="45848"/>
                    <a:pt x="19016" y="45850"/>
                    <a:pt x="19133" y="45850"/>
                  </a:cubicBezTo>
                  <a:cubicBezTo>
                    <a:pt x="24005" y="45850"/>
                    <a:pt x="28605" y="42540"/>
                    <a:pt x="33491" y="42475"/>
                  </a:cubicBezTo>
                  <a:cubicBezTo>
                    <a:pt x="35259" y="42408"/>
                    <a:pt x="36994" y="42408"/>
                    <a:pt x="38762" y="42375"/>
                  </a:cubicBezTo>
                  <a:cubicBezTo>
                    <a:pt x="40196" y="42375"/>
                    <a:pt x="41664" y="42342"/>
                    <a:pt x="43032" y="41841"/>
                  </a:cubicBezTo>
                  <a:cubicBezTo>
                    <a:pt x="44366" y="41341"/>
                    <a:pt x="45633" y="40207"/>
                    <a:pt x="45867" y="38806"/>
                  </a:cubicBezTo>
                  <a:cubicBezTo>
                    <a:pt x="46130" y="37390"/>
                    <a:pt x="44899" y="35389"/>
                    <a:pt x="43487" y="35338"/>
                  </a:cubicBezTo>
                  <a:lnTo>
                    <a:pt x="43487" y="35338"/>
                  </a:lnTo>
                  <a:cubicBezTo>
                    <a:pt x="43517" y="35338"/>
                    <a:pt x="43546" y="35338"/>
                    <a:pt x="43575" y="35338"/>
                  </a:cubicBezTo>
                  <a:cubicBezTo>
                    <a:pt x="44689" y="35338"/>
                    <a:pt x="45856" y="35058"/>
                    <a:pt x="46990" y="35058"/>
                  </a:cubicBezTo>
                  <a:cubicBezTo>
                    <a:pt x="47308" y="35058"/>
                    <a:pt x="47624" y="35080"/>
                    <a:pt x="47935" y="35137"/>
                  </a:cubicBezTo>
                  <a:cubicBezTo>
                    <a:pt x="48230" y="35186"/>
                    <a:pt x="48529" y="35210"/>
                    <a:pt x="48827" y="35210"/>
                  </a:cubicBezTo>
                  <a:cubicBezTo>
                    <a:pt x="50751" y="35210"/>
                    <a:pt x="52662" y="34210"/>
                    <a:pt x="53673" y="32535"/>
                  </a:cubicBezTo>
                  <a:cubicBezTo>
                    <a:pt x="54840" y="30633"/>
                    <a:pt x="54707" y="27831"/>
                    <a:pt x="53372" y="26030"/>
                  </a:cubicBezTo>
                  <a:cubicBezTo>
                    <a:pt x="55207" y="25797"/>
                    <a:pt x="56875" y="24562"/>
                    <a:pt x="57742" y="22961"/>
                  </a:cubicBezTo>
                  <a:cubicBezTo>
                    <a:pt x="58643" y="21293"/>
                    <a:pt x="58709" y="18825"/>
                    <a:pt x="57876" y="17157"/>
                  </a:cubicBezTo>
                  <a:cubicBezTo>
                    <a:pt x="58743" y="16957"/>
                    <a:pt x="59477" y="16223"/>
                    <a:pt x="59744" y="15389"/>
                  </a:cubicBezTo>
                  <a:cubicBezTo>
                    <a:pt x="60044" y="14555"/>
                    <a:pt x="59877" y="13554"/>
                    <a:pt x="59343" y="12854"/>
                  </a:cubicBezTo>
                  <a:cubicBezTo>
                    <a:pt x="56475" y="9018"/>
                    <a:pt x="54073" y="4648"/>
                    <a:pt x="51471" y="645"/>
                  </a:cubicBezTo>
                  <a:cubicBezTo>
                    <a:pt x="49158" y="183"/>
                    <a:pt x="46773" y="1"/>
                    <a:pt x="44364" y="1"/>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51"/>
            <p:cNvSpPr/>
            <p:nvPr/>
          </p:nvSpPr>
          <p:spPr>
            <a:xfrm>
              <a:off x="-14337400" y="6981800"/>
              <a:ext cx="455350" cy="171800"/>
            </a:xfrm>
            <a:custGeom>
              <a:rect b="b" l="l" r="r" t="t"/>
              <a:pathLst>
                <a:path extrusionOk="0" fill="none" h="6872" w="18214">
                  <a:moveTo>
                    <a:pt x="18214" y="6872"/>
                  </a:moveTo>
                  <a:cubicBezTo>
                    <a:pt x="12143" y="4570"/>
                    <a:pt x="6072" y="2302"/>
                    <a:pt x="1"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51"/>
            <p:cNvSpPr/>
            <p:nvPr/>
          </p:nvSpPr>
          <p:spPr>
            <a:xfrm>
              <a:off x="-14462475" y="7252825"/>
              <a:ext cx="459525" cy="120100"/>
            </a:xfrm>
            <a:custGeom>
              <a:rect b="b" l="l" r="r" t="t"/>
              <a:pathLst>
                <a:path extrusionOk="0" fill="none" h="4804" w="18381">
                  <a:moveTo>
                    <a:pt x="18380" y="4804"/>
                  </a:moveTo>
                  <a:cubicBezTo>
                    <a:pt x="12242" y="3203"/>
                    <a:pt x="6138" y="1568"/>
                    <a:pt x="0"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51"/>
            <p:cNvSpPr/>
            <p:nvPr/>
          </p:nvSpPr>
          <p:spPr>
            <a:xfrm>
              <a:off x="-14149750" y="6964275"/>
              <a:ext cx="57550" cy="101775"/>
            </a:xfrm>
            <a:custGeom>
              <a:rect b="b" l="l" r="r" t="t"/>
              <a:pathLst>
                <a:path extrusionOk="0" fill="none" h="4071" w="2302">
                  <a:moveTo>
                    <a:pt x="0" y="1"/>
                  </a:moveTo>
                  <a:cubicBezTo>
                    <a:pt x="734" y="1369"/>
                    <a:pt x="1501" y="2703"/>
                    <a:pt x="2302" y="407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51"/>
            <p:cNvSpPr/>
            <p:nvPr/>
          </p:nvSpPr>
          <p:spPr>
            <a:xfrm>
              <a:off x="-14607575" y="7543875"/>
              <a:ext cx="390300" cy="45875"/>
            </a:xfrm>
            <a:custGeom>
              <a:rect b="b" l="l" r="r" t="t"/>
              <a:pathLst>
                <a:path extrusionOk="0" fill="none" h="1835" w="15612">
                  <a:moveTo>
                    <a:pt x="15611" y="1835"/>
                  </a:moveTo>
                  <a:cubicBezTo>
                    <a:pt x="10374" y="1201"/>
                    <a:pt x="5204" y="601"/>
                    <a:pt x="0"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51"/>
            <p:cNvSpPr/>
            <p:nvPr/>
          </p:nvSpPr>
          <p:spPr>
            <a:xfrm>
              <a:off x="-17086025" y="6699925"/>
              <a:ext cx="1907225" cy="1447725"/>
            </a:xfrm>
            <a:custGeom>
              <a:rect b="b" l="l" r="r" t="t"/>
              <a:pathLst>
                <a:path extrusionOk="0" h="57909" w="76289">
                  <a:moveTo>
                    <a:pt x="76289" y="1"/>
                  </a:moveTo>
                  <a:lnTo>
                    <a:pt x="76289" y="1"/>
                  </a:lnTo>
                  <a:cubicBezTo>
                    <a:pt x="60244" y="1635"/>
                    <a:pt x="44232" y="3270"/>
                    <a:pt x="28221" y="4904"/>
                  </a:cubicBezTo>
                  <a:cubicBezTo>
                    <a:pt x="18547" y="5905"/>
                    <a:pt x="8874" y="11275"/>
                    <a:pt x="4437" y="19848"/>
                  </a:cubicBezTo>
                  <a:cubicBezTo>
                    <a:pt x="1" y="28488"/>
                    <a:pt x="234" y="39562"/>
                    <a:pt x="5738" y="47601"/>
                  </a:cubicBezTo>
                  <a:cubicBezTo>
                    <a:pt x="10658" y="54727"/>
                    <a:pt x="19787" y="57909"/>
                    <a:pt x="28578" y="57909"/>
                  </a:cubicBezTo>
                  <a:cubicBezTo>
                    <a:pt x="29623" y="57909"/>
                    <a:pt x="30663" y="57864"/>
                    <a:pt x="31690" y="57775"/>
                  </a:cubicBezTo>
                  <a:cubicBezTo>
                    <a:pt x="45200" y="56541"/>
                    <a:pt x="59276" y="54206"/>
                    <a:pt x="72586" y="51371"/>
                  </a:cubicBezTo>
                  <a:cubicBezTo>
                    <a:pt x="73887" y="34325"/>
                    <a:pt x="74988" y="17113"/>
                    <a:pt x="762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51"/>
            <p:cNvSpPr/>
            <p:nvPr/>
          </p:nvSpPr>
          <p:spPr>
            <a:xfrm>
              <a:off x="-16427225" y="6699100"/>
              <a:ext cx="1235925" cy="113425"/>
            </a:xfrm>
            <a:custGeom>
              <a:rect b="b" l="l" r="r" t="t"/>
              <a:pathLst>
                <a:path extrusionOk="0" fill="none" h="4537" w="49437">
                  <a:moveTo>
                    <a:pt x="49436" y="0"/>
                  </a:moveTo>
                  <a:cubicBezTo>
                    <a:pt x="32958" y="1501"/>
                    <a:pt x="16446" y="3036"/>
                    <a:pt x="1" y="4537"/>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51"/>
            <p:cNvSpPr/>
            <p:nvPr/>
          </p:nvSpPr>
          <p:spPr>
            <a:xfrm>
              <a:off x="-16337150" y="7990850"/>
              <a:ext cx="1059100" cy="163475"/>
            </a:xfrm>
            <a:custGeom>
              <a:rect b="b" l="l" r="r" t="t"/>
              <a:pathLst>
                <a:path extrusionOk="0" fill="none" h="6539" w="42364">
                  <a:moveTo>
                    <a:pt x="42364" y="1"/>
                  </a:moveTo>
                  <a:lnTo>
                    <a:pt x="3470" y="6238"/>
                  </a:lnTo>
                  <a:cubicBezTo>
                    <a:pt x="2335" y="6405"/>
                    <a:pt x="1135" y="6405"/>
                    <a:pt x="0" y="6539"/>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51"/>
            <p:cNvSpPr/>
            <p:nvPr/>
          </p:nvSpPr>
          <p:spPr>
            <a:xfrm>
              <a:off x="-15549100" y="6749975"/>
              <a:ext cx="53400" cy="1274250"/>
            </a:xfrm>
            <a:custGeom>
              <a:rect b="b" l="l" r="r" t="t"/>
              <a:pathLst>
                <a:path extrusionOk="0" fill="none" h="50970" w="2136">
                  <a:moveTo>
                    <a:pt x="1" y="0"/>
                  </a:moveTo>
                  <a:cubicBezTo>
                    <a:pt x="735" y="16979"/>
                    <a:pt x="1435" y="33958"/>
                    <a:pt x="2136" y="5097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51"/>
            <p:cNvSpPr/>
            <p:nvPr/>
          </p:nvSpPr>
          <p:spPr>
            <a:xfrm>
              <a:off x="-12205875" y="5815975"/>
              <a:ext cx="1238425" cy="1194175"/>
            </a:xfrm>
            <a:custGeom>
              <a:rect b="b" l="l" r="r" t="t"/>
              <a:pathLst>
                <a:path extrusionOk="0" h="47767" w="49537">
                  <a:moveTo>
                    <a:pt x="9274" y="0"/>
                  </a:moveTo>
                  <a:cubicBezTo>
                    <a:pt x="8473" y="801"/>
                    <a:pt x="8674" y="2268"/>
                    <a:pt x="9141" y="3269"/>
                  </a:cubicBezTo>
                  <a:cubicBezTo>
                    <a:pt x="9641" y="4303"/>
                    <a:pt x="10475" y="5070"/>
                    <a:pt x="11309" y="5804"/>
                  </a:cubicBezTo>
                  <a:cubicBezTo>
                    <a:pt x="14645" y="8773"/>
                    <a:pt x="17947" y="11742"/>
                    <a:pt x="21249" y="14677"/>
                  </a:cubicBezTo>
                  <a:cubicBezTo>
                    <a:pt x="14578" y="14410"/>
                    <a:pt x="7773" y="14177"/>
                    <a:pt x="1102" y="13910"/>
                  </a:cubicBezTo>
                  <a:lnTo>
                    <a:pt x="1102" y="13910"/>
                  </a:lnTo>
                  <a:cubicBezTo>
                    <a:pt x="601" y="15011"/>
                    <a:pt x="1502" y="16612"/>
                    <a:pt x="2436" y="17446"/>
                  </a:cubicBezTo>
                  <a:cubicBezTo>
                    <a:pt x="3336" y="18280"/>
                    <a:pt x="4504" y="18680"/>
                    <a:pt x="5671" y="19080"/>
                  </a:cubicBezTo>
                  <a:cubicBezTo>
                    <a:pt x="10241" y="20581"/>
                    <a:pt x="14811" y="22116"/>
                    <a:pt x="19348" y="23617"/>
                  </a:cubicBezTo>
                  <a:cubicBezTo>
                    <a:pt x="13110" y="22449"/>
                    <a:pt x="6706" y="21349"/>
                    <a:pt x="501" y="20181"/>
                  </a:cubicBezTo>
                  <a:lnTo>
                    <a:pt x="501" y="20181"/>
                  </a:lnTo>
                  <a:cubicBezTo>
                    <a:pt x="1" y="21315"/>
                    <a:pt x="501" y="22950"/>
                    <a:pt x="1302" y="23917"/>
                  </a:cubicBezTo>
                  <a:cubicBezTo>
                    <a:pt x="2102" y="24851"/>
                    <a:pt x="3203" y="25452"/>
                    <a:pt x="4337" y="26019"/>
                  </a:cubicBezTo>
                  <a:cubicBezTo>
                    <a:pt x="10942" y="29421"/>
                    <a:pt x="17480" y="32824"/>
                    <a:pt x="24051" y="36193"/>
                  </a:cubicBezTo>
                  <a:cubicBezTo>
                    <a:pt x="23986" y="36193"/>
                    <a:pt x="23956" y="36239"/>
                    <a:pt x="23951" y="36293"/>
                  </a:cubicBezTo>
                  <a:lnTo>
                    <a:pt x="23951" y="36293"/>
                  </a:lnTo>
                  <a:cubicBezTo>
                    <a:pt x="17947" y="36693"/>
                    <a:pt x="12309" y="37127"/>
                    <a:pt x="6339" y="37594"/>
                  </a:cubicBezTo>
                  <a:cubicBezTo>
                    <a:pt x="5972" y="38294"/>
                    <a:pt x="6472" y="39595"/>
                    <a:pt x="7039" y="40162"/>
                  </a:cubicBezTo>
                  <a:cubicBezTo>
                    <a:pt x="7640" y="40696"/>
                    <a:pt x="8440" y="40996"/>
                    <a:pt x="9207" y="41296"/>
                  </a:cubicBezTo>
                  <a:cubicBezTo>
                    <a:pt x="16379" y="43798"/>
                    <a:pt x="23684" y="45866"/>
                    <a:pt x="31123" y="47467"/>
                  </a:cubicBezTo>
                  <a:cubicBezTo>
                    <a:pt x="32083" y="47669"/>
                    <a:pt x="33038" y="47767"/>
                    <a:pt x="33979" y="47767"/>
                  </a:cubicBezTo>
                  <a:cubicBezTo>
                    <a:pt x="38795" y="47767"/>
                    <a:pt x="43238" y="45215"/>
                    <a:pt x="46000" y="41029"/>
                  </a:cubicBezTo>
                  <a:cubicBezTo>
                    <a:pt x="49303" y="36026"/>
                    <a:pt x="49536" y="29354"/>
                    <a:pt x="47301" y="23817"/>
                  </a:cubicBezTo>
                  <a:cubicBezTo>
                    <a:pt x="45000" y="18280"/>
                    <a:pt x="40330" y="13310"/>
                    <a:pt x="34992" y="10608"/>
                  </a:cubicBezTo>
                  <a:cubicBezTo>
                    <a:pt x="26720" y="6405"/>
                    <a:pt x="18114" y="2835"/>
                    <a:pt x="9274" y="0"/>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51"/>
            <p:cNvSpPr/>
            <p:nvPr/>
          </p:nvSpPr>
          <p:spPr>
            <a:xfrm>
              <a:off x="-11692175" y="6177050"/>
              <a:ext cx="216025" cy="30875"/>
            </a:xfrm>
            <a:custGeom>
              <a:rect b="b" l="l" r="r" t="t"/>
              <a:pathLst>
                <a:path extrusionOk="0" fill="none" h="1235" w="8641">
                  <a:moveTo>
                    <a:pt x="8640" y="1235"/>
                  </a:moveTo>
                  <a:lnTo>
                    <a:pt x="1" y="1"/>
                  </a:ln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51"/>
            <p:cNvSpPr/>
            <p:nvPr/>
          </p:nvSpPr>
          <p:spPr>
            <a:xfrm>
              <a:off x="-11790575" y="6393875"/>
              <a:ext cx="279400" cy="43400"/>
            </a:xfrm>
            <a:custGeom>
              <a:rect b="b" l="l" r="r" t="t"/>
              <a:pathLst>
                <a:path extrusionOk="0" fill="none" h="1736" w="11176">
                  <a:moveTo>
                    <a:pt x="11175" y="1735"/>
                  </a:moveTo>
                  <a:cubicBezTo>
                    <a:pt x="7439" y="1168"/>
                    <a:pt x="3703" y="568"/>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51"/>
            <p:cNvSpPr/>
            <p:nvPr/>
          </p:nvSpPr>
          <p:spPr>
            <a:xfrm>
              <a:off x="-11618775" y="6714100"/>
              <a:ext cx="103425" cy="875"/>
            </a:xfrm>
            <a:custGeom>
              <a:rect b="b" l="l" r="r" t="t"/>
              <a:pathLst>
                <a:path extrusionOk="0" fill="none" h="35" w="4137">
                  <a:moveTo>
                    <a:pt x="4136" y="34"/>
                  </a:moveTo>
                  <a:cubicBezTo>
                    <a:pt x="2769" y="34"/>
                    <a:pt x="1368" y="1"/>
                    <a:pt x="0"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51"/>
            <p:cNvSpPr/>
            <p:nvPr/>
          </p:nvSpPr>
          <p:spPr>
            <a:xfrm>
              <a:off x="-12044925" y="6783325"/>
              <a:ext cx="831450" cy="240200"/>
            </a:xfrm>
            <a:custGeom>
              <a:rect b="b" l="l" r="r" t="t"/>
              <a:pathLst>
                <a:path extrusionOk="0" fill="none" h="9608" w="33258">
                  <a:moveTo>
                    <a:pt x="33258" y="7906"/>
                  </a:moveTo>
                  <a:cubicBezTo>
                    <a:pt x="30089" y="9474"/>
                    <a:pt x="26019" y="9607"/>
                    <a:pt x="22583" y="8607"/>
                  </a:cubicBezTo>
                  <a:cubicBezTo>
                    <a:pt x="15779" y="6605"/>
                    <a:pt x="8440" y="5671"/>
                    <a:pt x="2035" y="2636"/>
                  </a:cubicBezTo>
                  <a:cubicBezTo>
                    <a:pt x="1001" y="2135"/>
                    <a:pt x="201" y="1135"/>
                    <a:pt x="1" y="0"/>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8" name="Google Shape;2938;p51"/>
          <p:cNvGrpSpPr/>
          <p:nvPr/>
        </p:nvGrpSpPr>
        <p:grpSpPr>
          <a:xfrm>
            <a:off x="7163661" y="3348786"/>
            <a:ext cx="1035308" cy="1442023"/>
            <a:chOff x="11591050" y="2925775"/>
            <a:chExt cx="777025" cy="1082275"/>
          </a:xfrm>
        </p:grpSpPr>
        <p:sp>
          <p:nvSpPr>
            <p:cNvPr id="2939" name="Google Shape;2939;p51"/>
            <p:cNvSpPr/>
            <p:nvPr/>
          </p:nvSpPr>
          <p:spPr>
            <a:xfrm>
              <a:off x="11962475" y="2925775"/>
              <a:ext cx="365900" cy="1082275"/>
            </a:xfrm>
            <a:custGeom>
              <a:rect b="b" l="l" r="r" t="t"/>
              <a:pathLst>
                <a:path extrusionOk="0" h="43291" w="14636">
                  <a:moveTo>
                    <a:pt x="11541" y="0"/>
                  </a:moveTo>
                  <a:lnTo>
                    <a:pt x="725" y="168"/>
                  </a:lnTo>
                  <a:lnTo>
                    <a:pt x="1" y="168"/>
                  </a:lnTo>
                  <a:lnTo>
                    <a:pt x="1" y="43291"/>
                  </a:lnTo>
                  <a:lnTo>
                    <a:pt x="10203" y="43291"/>
                  </a:lnTo>
                  <a:lnTo>
                    <a:pt x="14356" y="6551"/>
                  </a:lnTo>
                  <a:lnTo>
                    <a:pt x="14496" y="5297"/>
                  </a:lnTo>
                  <a:lnTo>
                    <a:pt x="14635" y="3931"/>
                  </a:lnTo>
                  <a:lnTo>
                    <a:pt x="115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51"/>
            <p:cNvSpPr/>
            <p:nvPr/>
          </p:nvSpPr>
          <p:spPr>
            <a:xfrm>
              <a:off x="11632850" y="2925775"/>
              <a:ext cx="367275" cy="1082275"/>
            </a:xfrm>
            <a:custGeom>
              <a:rect b="b" l="l" r="r" t="t"/>
              <a:pathLst>
                <a:path extrusionOk="0" h="43291" w="14691">
                  <a:moveTo>
                    <a:pt x="3123" y="0"/>
                  </a:moveTo>
                  <a:lnTo>
                    <a:pt x="1" y="3931"/>
                  </a:lnTo>
                  <a:lnTo>
                    <a:pt x="168" y="5297"/>
                  </a:lnTo>
                  <a:lnTo>
                    <a:pt x="335" y="6551"/>
                  </a:lnTo>
                  <a:lnTo>
                    <a:pt x="4433" y="43291"/>
                  </a:lnTo>
                  <a:lnTo>
                    <a:pt x="14691" y="43291"/>
                  </a:lnTo>
                  <a:lnTo>
                    <a:pt x="14691" y="168"/>
                  </a:lnTo>
                  <a:lnTo>
                    <a:pt x="13910" y="168"/>
                  </a:lnTo>
                  <a:lnTo>
                    <a:pt x="31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51"/>
            <p:cNvSpPr/>
            <p:nvPr/>
          </p:nvSpPr>
          <p:spPr>
            <a:xfrm>
              <a:off x="11637025" y="3058175"/>
              <a:ext cx="687850" cy="31375"/>
            </a:xfrm>
            <a:custGeom>
              <a:rect b="b" l="l" r="r" t="t"/>
              <a:pathLst>
                <a:path extrusionOk="0" h="1255" w="27514">
                  <a:moveTo>
                    <a:pt x="1" y="1"/>
                  </a:moveTo>
                  <a:lnTo>
                    <a:pt x="168" y="1255"/>
                  </a:lnTo>
                  <a:lnTo>
                    <a:pt x="27374" y="1255"/>
                  </a:lnTo>
                  <a:lnTo>
                    <a:pt x="2751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51"/>
            <p:cNvSpPr/>
            <p:nvPr/>
          </p:nvSpPr>
          <p:spPr>
            <a:xfrm>
              <a:off x="11591050" y="2997550"/>
              <a:ext cx="777025" cy="66925"/>
            </a:xfrm>
            <a:custGeom>
              <a:rect b="b" l="l" r="r" t="t"/>
              <a:pathLst>
                <a:path extrusionOk="0" h="2677" w="31081">
                  <a:moveTo>
                    <a:pt x="0" y="0"/>
                  </a:moveTo>
                  <a:lnTo>
                    <a:pt x="0" y="2676"/>
                  </a:lnTo>
                  <a:lnTo>
                    <a:pt x="31081" y="2676"/>
                  </a:lnTo>
                  <a:lnTo>
                    <a:pt x="310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51"/>
            <p:cNvSpPr/>
            <p:nvPr/>
          </p:nvSpPr>
          <p:spPr>
            <a:xfrm>
              <a:off x="11895575" y="3217075"/>
              <a:ext cx="171450" cy="138000"/>
            </a:xfrm>
            <a:custGeom>
              <a:rect b="b" l="l" r="r" t="t"/>
              <a:pathLst>
                <a:path extrusionOk="0" h="5520" w="6858">
                  <a:moveTo>
                    <a:pt x="3373" y="0"/>
                  </a:moveTo>
                  <a:cubicBezTo>
                    <a:pt x="2816" y="0"/>
                    <a:pt x="2314" y="279"/>
                    <a:pt x="2035" y="781"/>
                  </a:cubicBezTo>
                  <a:lnTo>
                    <a:pt x="1" y="4377"/>
                  </a:lnTo>
                  <a:lnTo>
                    <a:pt x="1729" y="5380"/>
                  </a:lnTo>
                  <a:lnTo>
                    <a:pt x="3373" y="2509"/>
                  </a:lnTo>
                  <a:lnTo>
                    <a:pt x="5102" y="5519"/>
                  </a:lnTo>
                  <a:lnTo>
                    <a:pt x="6858" y="4516"/>
                  </a:lnTo>
                  <a:lnTo>
                    <a:pt x="4684" y="781"/>
                  </a:lnTo>
                  <a:cubicBezTo>
                    <a:pt x="4405" y="279"/>
                    <a:pt x="3931" y="0"/>
                    <a:pt x="33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51"/>
            <p:cNvSpPr/>
            <p:nvPr/>
          </p:nvSpPr>
          <p:spPr>
            <a:xfrm>
              <a:off x="12008475" y="3375950"/>
              <a:ext cx="143575" cy="149150"/>
            </a:xfrm>
            <a:custGeom>
              <a:rect b="b" l="l" r="r" t="t"/>
              <a:pathLst>
                <a:path extrusionOk="0" h="5966" w="5743">
                  <a:moveTo>
                    <a:pt x="3345" y="1"/>
                  </a:moveTo>
                  <a:lnTo>
                    <a:pt x="1617" y="1004"/>
                  </a:lnTo>
                  <a:lnTo>
                    <a:pt x="3317" y="3931"/>
                  </a:lnTo>
                  <a:lnTo>
                    <a:pt x="0" y="3931"/>
                  </a:lnTo>
                  <a:lnTo>
                    <a:pt x="0" y="5966"/>
                  </a:lnTo>
                  <a:lnTo>
                    <a:pt x="4154" y="5966"/>
                  </a:lnTo>
                  <a:cubicBezTo>
                    <a:pt x="4711" y="5966"/>
                    <a:pt x="5185" y="5687"/>
                    <a:pt x="5464" y="5185"/>
                  </a:cubicBezTo>
                  <a:cubicBezTo>
                    <a:pt x="5743" y="4712"/>
                    <a:pt x="5743" y="4154"/>
                    <a:pt x="5464" y="3652"/>
                  </a:cubicBezTo>
                  <a:lnTo>
                    <a:pt x="33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51"/>
            <p:cNvSpPr/>
            <p:nvPr/>
          </p:nvSpPr>
          <p:spPr>
            <a:xfrm>
              <a:off x="11806375" y="3382225"/>
              <a:ext cx="150550" cy="142875"/>
            </a:xfrm>
            <a:custGeom>
              <a:rect b="b" l="l" r="r" t="t"/>
              <a:pathLst>
                <a:path extrusionOk="0" h="5715" w="6022">
                  <a:moveTo>
                    <a:pt x="2258" y="1"/>
                  </a:moveTo>
                  <a:lnTo>
                    <a:pt x="279" y="3401"/>
                  </a:lnTo>
                  <a:cubicBezTo>
                    <a:pt x="0" y="3903"/>
                    <a:pt x="0" y="4461"/>
                    <a:pt x="279" y="4934"/>
                  </a:cubicBezTo>
                  <a:cubicBezTo>
                    <a:pt x="558" y="5380"/>
                    <a:pt x="1060" y="5715"/>
                    <a:pt x="1617" y="5715"/>
                  </a:cubicBezTo>
                  <a:lnTo>
                    <a:pt x="6022" y="5715"/>
                  </a:lnTo>
                  <a:lnTo>
                    <a:pt x="6022" y="3680"/>
                  </a:lnTo>
                  <a:lnTo>
                    <a:pt x="2454" y="3680"/>
                  </a:lnTo>
                  <a:lnTo>
                    <a:pt x="4015" y="1004"/>
                  </a:lnTo>
                  <a:lnTo>
                    <a:pt x="2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51"/>
            <p:cNvSpPr/>
            <p:nvPr/>
          </p:nvSpPr>
          <p:spPr>
            <a:xfrm>
              <a:off x="11883025" y="3306975"/>
              <a:ext cx="83650" cy="66225"/>
            </a:xfrm>
            <a:custGeom>
              <a:rect b="b" l="l" r="r" t="t"/>
              <a:pathLst>
                <a:path extrusionOk="0" h="2649" w="3346">
                  <a:moveTo>
                    <a:pt x="1" y="0"/>
                  </a:moveTo>
                  <a:lnTo>
                    <a:pt x="670" y="2648"/>
                  </a:lnTo>
                  <a:lnTo>
                    <a:pt x="3346" y="1700"/>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51"/>
            <p:cNvSpPr/>
            <p:nvPr/>
          </p:nvSpPr>
          <p:spPr>
            <a:xfrm>
              <a:off x="11937400" y="3453300"/>
              <a:ext cx="52275" cy="93425"/>
            </a:xfrm>
            <a:custGeom>
              <a:rect b="b" l="l" r="r" t="t"/>
              <a:pathLst>
                <a:path extrusionOk="0" h="3737" w="2091">
                  <a:moveTo>
                    <a:pt x="0" y="1"/>
                  </a:moveTo>
                  <a:lnTo>
                    <a:pt x="28" y="3736"/>
                  </a:lnTo>
                  <a:lnTo>
                    <a:pt x="2091" y="1896"/>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51"/>
            <p:cNvSpPr/>
            <p:nvPr/>
          </p:nvSpPr>
          <p:spPr>
            <a:xfrm>
              <a:off x="12038425" y="3361325"/>
              <a:ext cx="83650" cy="67625"/>
            </a:xfrm>
            <a:custGeom>
              <a:rect b="b" l="l" r="r" t="t"/>
              <a:pathLst>
                <a:path extrusionOk="0" h="2705" w="3346">
                  <a:moveTo>
                    <a:pt x="754" y="0"/>
                  </a:moveTo>
                  <a:lnTo>
                    <a:pt x="1" y="2704"/>
                  </a:lnTo>
                  <a:lnTo>
                    <a:pt x="1" y="2704"/>
                  </a:lnTo>
                  <a:lnTo>
                    <a:pt x="3346" y="976"/>
                  </a:lnTo>
                  <a:lnTo>
                    <a:pt x="7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9" name="Google Shape;2949;p51"/>
          <p:cNvGrpSpPr/>
          <p:nvPr/>
        </p:nvGrpSpPr>
        <p:grpSpPr>
          <a:xfrm>
            <a:off x="5000431" y="1805468"/>
            <a:ext cx="2163438" cy="2906806"/>
            <a:chOff x="5000513" y="2003861"/>
            <a:chExt cx="2015688" cy="2708036"/>
          </a:xfrm>
        </p:grpSpPr>
        <p:grpSp>
          <p:nvGrpSpPr>
            <p:cNvPr id="2950" name="Google Shape;2950;p51"/>
            <p:cNvGrpSpPr/>
            <p:nvPr/>
          </p:nvGrpSpPr>
          <p:grpSpPr>
            <a:xfrm>
              <a:off x="5000513" y="2003861"/>
              <a:ext cx="2015688" cy="2708036"/>
              <a:chOff x="9767425" y="2113200"/>
              <a:chExt cx="1512825" cy="2032450"/>
            </a:xfrm>
          </p:grpSpPr>
          <p:sp>
            <p:nvSpPr>
              <p:cNvPr id="2951" name="Google Shape;2951;p51"/>
              <p:cNvSpPr/>
              <p:nvPr/>
            </p:nvSpPr>
            <p:spPr>
              <a:xfrm>
                <a:off x="10464875" y="2183175"/>
                <a:ext cx="255100" cy="273100"/>
              </a:xfrm>
              <a:custGeom>
                <a:rect b="b" l="l" r="r" t="t"/>
                <a:pathLst>
                  <a:path extrusionOk="0" h="10924" w="10204">
                    <a:moveTo>
                      <a:pt x="7036" y="0"/>
                    </a:moveTo>
                    <a:cubicBezTo>
                      <a:pt x="6429" y="0"/>
                      <a:pt x="5673" y="207"/>
                      <a:pt x="4739" y="770"/>
                    </a:cubicBezTo>
                    <a:cubicBezTo>
                      <a:pt x="1227" y="2888"/>
                      <a:pt x="0" y="9411"/>
                      <a:pt x="2147" y="10526"/>
                    </a:cubicBezTo>
                    <a:cubicBezTo>
                      <a:pt x="2681" y="10799"/>
                      <a:pt x="3175" y="10923"/>
                      <a:pt x="3619" y="10923"/>
                    </a:cubicBezTo>
                    <a:cubicBezTo>
                      <a:pt x="5260" y="10923"/>
                      <a:pt x="6219" y="9231"/>
                      <a:pt x="6022" y="7125"/>
                    </a:cubicBezTo>
                    <a:cubicBezTo>
                      <a:pt x="5804" y="4591"/>
                      <a:pt x="6716" y="1994"/>
                      <a:pt x="8212" y="1994"/>
                    </a:cubicBezTo>
                    <a:cubicBezTo>
                      <a:pt x="8444" y="1994"/>
                      <a:pt x="8690" y="2057"/>
                      <a:pt x="8948" y="2191"/>
                    </a:cubicBezTo>
                    <a:cubicBezTo>
                      <a:pt x="9418" y="2446"/>
                      <a:pt x="9679" y="2543"/>
                      <a:pt x="9805" y="2543"/>
                    </a:cubicBezTo>
                    <a:cubicBezTo>
                      <a:pt x="10204" y="2543"/>
                      <a:pt x="9255" y="1578"/>
                      <a:pt x="9255" y="1578"/>
                    </a:cubicBezTo>
                    <a:cubicBezTo>
                      <a:pt x="9255" y="1578"/>
                      <a:pt x="8714" y="0"/>
                      <a:pt x="7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51"/>
              <p:cNvSpPr/>
              <p:nvPr/>
            </p:nvSpPr>
            <p:spPr>
              <a:xfrm>
                <a:off x="10663475" y="2207875"/>
                <a:ext cx="56475" cy="51125"/>
              </a:xfrm>
              <a:custGeom>
                <a:rect b="b" l="l" r="r" t="t"/>
                <a:pathLst>
                  <a:path extrusionOk="0" h="2045" w="2259">
                    <a:moveTo>
                      <a:pt x="1097" y="0"/>
                    </a:moveTo>
                    <a:cubicBezTo>
                      <a:pt x="509" y="0"/>
                      <a:pt x="82" y="453"/>
                      <a:pt x="29" y="980"/>
                    </a:cubicBezTo>
                    <a:cubicBezTo>
                      <a:pt x="1" y="1538"/>
                      <a:pt x="503" y="2012"/>
                      <a:pt x="1116" y="2040"/>
                    </a:cubicBezTo>
                    <a:cubicBezTo>
                      <a:pt x="1150" y="2043"/>
                      <a:pt x="1185" y="2044"/>
                      <a:pt x="1218" y="2044"/>
                    </a:cubicBezTo>
                    <a:cubicBezTo>
                      <a:pt x="1807" y="2044"/>
                      <a:pt x="2232" y="1592"/>
                      <a:pt x="2259" y="1064"/>
                    </a:cubicBezTo>
                    <a:cubicBezTo>
                      <a:pt x="2259" y="507"/>
                      <a:pt x="1813" y="33"/>
                      <a:pt x="1200" y="5"/>
                    </a:cubicBezTo>
                    <a:cubicBezTo>
                      <a:pt x="1165" y="2"/>
                      <a:pt x="1131" y="0"/>
                      <a:pt x="10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51"/>
              <p:cNvSpPr/>
              <p:nvPr/>
            </p:nvSpPr>
            <p:spPr>
              <a:xfrm>
                <a:off x="10713250" y="2217400"/>
                <a:ext cx="116825" cy="99650"/>
              </a:xfrm>
              <a:custGeom>
                <a:rect b="b" l="l" r="r" t="t"/>
                <a:pathLst>
                  <a:path extrusionOk="0" h="3986" w="4673">
                    <a:moveTo>
                      <a:pt x="804" y="0"/>
                    </a:moveTo>
                    <a:cubicBezTo>
                      <a:pt x="0" y="0"/>
                      <a:pt x="118" y="515"/>
                      <a:pt x="909" y="1464"/>
                    </a:cubicBezTo>
                    <a:cubicBezTo>
                      <a:pt x="909" y="1464"/>
                      <a:pt x="2470" y="2049"/>
                      <a:pt x="2554" y="3025"/>
                    </a:cubicBezTo>
                    <a:cubicBezTo>
                      <a:pt x="2590" y="3658"/>
                      <a:pt x="2884" y="3985"/>
                      <a:pt x="3246" y="3985"/>
                    </a:cubicBezTo>
                    <a:cubicBezTo>
                      <a:pt x="3442" y="3985"/>
                      <a:pt x="3658" y="3889"/>
                      <a:pt x="3864" y="3694"/>
                    </a:cubicBezTo>
                    <a:cubicBezTo>
                      <a:pt x="4672" y="2913"/>
                      <a:pt x="3697" y="655"/>
                      <a:pt x="2275" y="265"/>
                    </a:cubicBezTo>
                    <a:cubicBezTo>
                      <a:pt x="1618" y="87"/>
                      <a:pt x="1134" y="0"/>
                      <a:pt x="8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51"/>
              <p:cNvSpPr/>
              <p:nvPr/>
            </p:nvSpPr>
            <p:spPr>
              <a:xfrm>
                <a:off x="10768025" y="2526450"/>
                <a:ext cx="402125" cy="699000"/>
              </a:xfrm>
              <a:custGeom>
                <a:rect b="b" l="l" r="r" t="t"/>
                <a:pathLst>
                  <a:path extrusionOk="0" h="27960" w="16085">
                    <a:moveTo>
                      <a:pt x="3206" y="1"/>
                    </a:moveTo>
                    <a:cubicBezTo>
                      <a:pt x="3178" y="1"/>
                      <a:pt x="3067" y="84"/>
                      <a:pt x="3039" y="140"/>
                    </a:cubicBezTo>
                    <a:cubicBezTo>
                      <a:pt x="1645" y="1255"/>
                      <a:pt x="613" y="2733"/>
                      <a:pt x="167" y="4712"/>
                    </a:cubicBezTo>
                    <a:cubicBezTo>
                      <a:pt x="0" y="7750"/>
                      <a:pt x="167" y="13074"/>
                      <a:pt x="1506" y="16113"/>
                    </a:cubicBezTo>
                    <a:cubicBezTo>
                      <a:pt x="2816" y="19207"/>
                      <a:pt x="5603" y="21353"/>
                      <a:pt x="8502" y="24085"/>
                    </a:cubicBezTo>
                    <a:cubicBezTo>
                      <a:pt x="10770" y="26215"/>
                      <a:pt x="13751" y="27960"/>
                      <a:pt x="14479" y="27960"/>
                    </a:cubicBezTo>
                    <a:cubicBezTo>
                      <a:pt x="14484" y="27960"/>
                      <a:pt x="14490" y="27960"/>
                      <a:pt x="14495" y="27960"/>
                    </a:cubicBezTo>
                    <a:cubicBezTo>
                      <a:pt x="16084" y="27848"/>
                      <a:pt x="15638" y="25618"/>
                      <a:pt x="15638" y="25618"/>
                    </a:cubicBezTo>
                    <a:cubicBezTo>
                      <a:pt x="15638" y="25618"/>
                      <a:pt x="7805" y="17033"/>
                      <a:pt x="6997" y="12823"/>
                    </a:cubicBezTo>
                    <a:cubicBezTo>
                      <a:pt x="6272" y="9060"/>
                      <a:pt x="6189" y="1506"/>
                      <a:pt x="3596" y="140"/>
                    </a:cubicBezTo>
                    <a:lnTo>
                      <a:pt x="320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51"/>
              <p:cNvSpPr/>
              <p:nvPr/>
            </p:nvSpPr>
            <p:spPr>
              <a:xfrm>
                <a:off x="11066975" y="3156300"/>
                <a:ext cx="138700" cy="125625"/>
              </a:xfrm>
              <a:custGeom>
                <a:rect b="b" l="l" r="r" t="t"/>
                <a:pathLst>
                  <a:path extrusionOk="0" h="5025" w="5548">
                    <a:moveTo>
                      <a:pt x="2632" y="1"/>
                    </a:moveTo>
                    <a:cubicBezTo>
                      <a:pt x="1853" y="1"/>
                      <a:pt x="50" y="69"/>
                      <a:pt x="29" y="703"/>
                    </a:cubicBezTo>
                    <a:cubicBezTo>
                      <a:pt x="1" y="1511"/>
                      <a:pt x="1422" y="2794"/>
                      <a:pt x="2119" y="3128"/>
                    </a:cubicBezTo>
                    <a:cubicBezTo>
                      <a:pt x="2788" y="3490"/>
                      <a:pt x="2844" y="4159"/>
                      <a:pt x="3151" y="4187"/>
                    </a:cubicBezTo>
                    <a:cubicBezTo>
                      <a:pt x="3154" y="4188"/>
                      <a:pt x="3158" y="4188"/>
                      <a:pt x="3161" y="4188"/>
                    </a:cubicBezTo>
                    <a:cubicBezTo>
                      <a:pt x="3442" y="4188"/>
                      <a:pt x="2789" y="3045"/>
                      <a:pt x="2788" y="3044"/>
                    </a:cubicBezTo>
                    <a:lnTo>
                      <a:pt x="2788" y="3044"/>
                    </a:lnTo>
                    <a:cubicBezTo>
                      <a:pt x="3302" y="3532"/>
                      <a:pt x="3721" y="4802"/>
                      <a:pt x="3915" y="4802"/>
                    </a:cubicBezTo>
                    <a:cubicBezTo>
                      <a:pt x="3931" y="4802"/>
                      <a:pt x="3946" y="4792"/>
                      <a:pt x="3959" y="4773"/>
                    </a:cubicBezTo>
                    <a:cubicBezTo>
                      <a:pt x="4154" y="4522"/>
                      <a:pt x="3597" y="2989"/>
                      <a:pt x="3597" y="2989"/>
                    </a:cubicBezTo>
                    <a:lnTo>
                      <a:pt x="3597" y="2989"/>
                    </a:lnTo>
                    <a:cubicBezTo>
                      <a:pt x="4043" y="3658"/>
                      <a:pt x="4321" y="4940"/>
                      <a:pt x="4656" y="5024"/>
                    </a:cubicBezTo>
                    <a:cubicBezTo>
                      <a:pt x="4660" y="5024"/>
                      <a:pt x="4664" y="5025"/>
                      <a:pt x="4668" y="5025"/>
                    </a:cubicBezTo>
                    <a:cubicBezTo>
                      <a:pt x="5003" y="5025"/>
                      <a:pt x="4377" y="2710"/>
                      <a:pt x="4377" y="2710"/>
                    </a:cubicBezTo>
                    <a:lnTo>
                      <a:pt x="4377" y="2710"/>
                    </a:lnTo>
                    <a:cubicBezTo>
                      <a:pt x="4809" y="3209"/>
                      <a:pt x="5166" y="4190"/>
                      <a:pt x="5344" y="4190"/>
                    </a:cubicBezTo>
                    <a:cubicBezTo>
                      <a:pt x="5385" y="4190"/>
                      <a:pt x="5416" y="4139"/>
                      <a:pt x="5436" y="4020"/>
                    </a:cubicBezTo>
                    <a:cubicBezTo>
                      <a:pt x="5548" y="3351"/>
                      <a:pt x="4461" y="1735"/>
                      <a:pt x="4461" y="1734"/>
                    </a:cubicBezTo>
                    <a:lnTo>
                      <a:pt x="4461" y="1734"/>
                    </a:lnTo>
                    <a:cubicBezTo>
                      <a:pt x="4870" y="2034"/>
                      <a:pt x="5129" y="2161"/>
                      <a:pt x="5262" y="2161"/>
                    </a:cubicBezTo>
                    <a:cubicBezTo>
                      <a:pt x="5502" y="2161"/>
                      <a:pt x="5336" y="1750"/>
                      <a:pt x="4907" y="1177"/>
                    </a:cubicBezTo>
                    <a:cubicBezTo>
                      <a:pt x="4238" y="313"/>
                      <a:pt x="2983" y="6"/>
                      <a:pt x="2983" y="6"/>
                    </a:cubicBezTo>
                    <a:cubicBezTo>
                      <a:pt x="2983" y="6"/>
                      <a:pt x="2847" y="1"/>
                      <a:pt x="26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51"/>
              <p:cNvSpPr/>
              <p:nvPr/>
            </p:nvSpPr>
            <p:spPr>
              <a:xfrm>
                <a:off x="11124125" y="3185700"/>
                <a:ext cx="55075" cy="26525"/>
              </a:xfrm>
              <a:custGeom>
                <a:rect b="b" l="l" r="r" t="t"/>
                <a:pathLst>
                  <a:path extrusionOk="0" fill="none" h="1061" w="2203">
                    <a:moveTo>
                      <a:pt x="2203" y="558"/>
                    </a:moveTo>
                    <a:cubicBezTo>
                      <a:pt x="2203" y="558"/>
                      <a:pt x="809" y="1060"/>
                      <a:pt x="1" y="1"/>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51"/>
              <p:cNvSpPr/>
              <p:nvPr/>
            </p:nvSpPr>
            <p:spPr>
              <a:xfrm>
                <a:off x="10611225" y="3045425"/>
                <a:ext cx="669025" cy="1088900"/>
              </a:xfrm>
              <a:custGeom>
                <a:rect b="b" l="l" r="r" t="t"/>
                <a:pathLst>
                  <a:path extrusionOk="0" h="43556" w="26761">
                    <a:moveTo>
                      <a:pt x="4573" y="0"/>
                    </a:moveTo>
                    <a:cubicBezTo>
                      <a:pt x="3110" y="0"/>
                      <a:pt x="1478" y="522"/>
                      <a:pt x="641" y="2545"/>
                    </a:cubicBezTo>
                    <a:cubicBezTo>
                      <a:pt x="502" y="2852"/>
                      <a:pt x="418" y="3187"/>
                      <a:pt x="363" y="3521"/>
                    </a:cubicBezTo>
                    <a:cubicBezTo>
                      <a:pt x="0" y="5835"/>
                      <a:pt x="1004" y="8762"/>
                      <a:pt x="2676" y="12274"/>
                    </a:cubicBezTo>
                    <a:cubicBezTo>
                      <a:pt x="2760" y="12413"/>
                      <a:pt x="2816" y="12581"/>
                      <a:pt x="2899" y="12720"/>
                    </a:cubicBezTo>
                    <a:cubicBezTo>
                      <a:pt x="3485" y="13974"/>
                      <a:pt x="4154" y="15284"/>
                      <a:pt x="4851" y="16678"/>
                    </a:cubicBezTo>
                    <a:cubicBezTo>
                      <a:pt x="4851" y="13054"/>
                      <a:pt x="4488" y="10462"/>
                      <a:pt x="4460" y="10351"/>
                    </a:cubicBezTo>
                    <a:lnTo>
                      <a:pt x="4460" y="10351"/>
                    </a:lnTo>
                    <a:lnTo>
                      <a:pt x="9311" y="22309"/>
                    </a:lnTo>
                    <a:lnTo>
                      <a:pt x="11290" y="32344"/>
                    </a:lnTo>
                    <a:cubicBezTo>
                      <a:pt x="11318" y="32428"/>
                      <a:pt x="11318" y="32456"/>
                      <a:pt x="11373" y="32511"/>
                    </a:cubicBezTo>
                    <a:cubicBezTo>
                      <a:pt x="12098" y="34323"/>
                      <a:pt x="12851" y="35996"/>
                      <a:pt x="13603" y="37473"/>
                    </a:cubicBezTo>
                    <a:cubicBezTo>
                      <a:pt x="14523" y="39397"/>
                      <a:pt x="15415" y="40930"/>
                      <a:pt x="16001" y="41822"/>
                    </a:cubicBezTo>
                    <a:cubicBezTo>
                      <a:pt x="16279" y="42240"/>
                      <a:pt x="16475" y="42519"/>
                      <a:pt x="16614" y="42658"/>
                    </a:cubicBezTo>
                    <a:cubicBezTo>
                      <a:pt x="17266" y="43276"/>
                      <a:pt x="20266" y="43556"/>
                      <a:pt x="22695" y="43556"/>
                    </a:cubicBezTo>
                    <a:cubicBezTo>
                      <a:pt x="24211" y="43556"/>
                      <a:pt x="25504" y="43447"/>
                      <a:pt x="25869" y="43243"/>
                    </a:cubicBezTo>
                    <a:cubicBezTo>
                      <a:pt x="26761" y="42769"/>
                      <a:pt x="23555" y="42965"/>
                      <a:pt x="22245" y="40707"/>
                    </a:cubicBezTo>
                    <a:lnTo>
                      <a:pt x="22133" y="40484"/>
                    </a:lnTo>
                    <a:cubicBezTo>
                      <a:pt x="21827" y="39843"/>
                      <a:pt x="21464" y="38505"/>
                      <a:pt x="21130" y="36776"/>
                    </a:cubicBezTo>
                    <a:cubicBezTo>
                      <a:pt x="20182" y="32037"/>
                      <a:pt x="19179" y="24372"/>
                      <a:pt x="17785" y="19800"/>
                    </a:cubicBezTo>
                    <a:cubicBezTo>
                      <a:pt x="17255" y="18100"/>
                      <a:pt x="16252" y="15870"/>
                      <a:pt x="15053" y="13528"/>
                    </a:cubicBezTo>
                    <a:cubicBezTo>
                      <a:pt x="14941" y="13333"/>
                      <a:pt x="14802" y="13082"/>
                      <a:pt x="14718" y="12859"/>
                    </a:cubicBezTo>
                    <a:cubicBezTo>
                      <a:pt x="11596" y="6950"/>
                      <a:pt x="7499" y="594"/>
                      <a:pt x="7499" y="594"/>
                    </a:cubicBezTo>
                    <a:cubicBezTo>
                      <a:pt x="7499" y="594"/>
                      <a:pt x="6132" y="0"/>
                      <a:pt x="45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51"/>
              <p:cNvSpPr/>
              <p:nvPr/>
            </p:nvSpPr>
            <p:spPr>
              <a:xfrm>
                <a:off x="10397975" y="3062725"/>
                <a:ext cx="315700" cy="1082925"/>
              </a:xfrm>
              <a:custGeom>
                <a:rect b="b" l="l" r="r" t="t"/>
                <a:pathLst>
                  <a:path extrusionOk="0" h="43317" w="12628">
                    <a:moveTo>
                      <a:pt x="9516" y="0"/>
                    </a:moveTo>
                    <a:cubicBezTo>
                      <a:pt x="6419" y="0"/>
                      <a:pt x="2397" y="3880"/>
                      <a:pt x="1868" y="12390"/>
                    </a:cubicBezTo>
                    <a:lnTo>
                      <a:pt x="1868" y="12502"/>
                    </a:lnTo>
                    <a:cubicBezTo>
                      <a:pt x="1757" y="14230"/>
                      <a:pt x="1729" y="15624"/>
                      <a:pt x="1673" y="17045"/>
                    </a:cubicBezTo>
                    <a:cubicBezTo>
                      <a:pt x="1645" y="18523"/>
                      <a:pt x="1561" y="20056"/>
                      <a:pt x="1422" y="22035"/>
                    </a:cubicBezTo>
                    <a:cubicBezTo>
                      <a:pt x="1311" y="24906"/>
                      <a:pt x="279" y="29032"/>
                      <a:pt x="168" y="31541"/>
                    </a:cubicBezTo>
                    <a:cubicBezTo>
                      <a:pt x="0" y="36029"/>
                      <a:pt x="865" y="40070"/>
                      <a:pt x="1840" y="41854"/>
                    </a:cubicBezTo>
                    <a:cubicBezTo>
                      <a:pt x="2147" y="42468"/>
                      <a:pt x="2509" y="42802"/>
                      <a:pt x="2844" y="42830"/>
                    </a:cubicBezTo>
                    <a:cubicBezTo>
                      <a:pt x="4826" y="43096"/>
                      <a:pt x="8067" y="43317"/>
                      <a:pt x="9777" y="43317"/>
                    </a:cubicBezTo>
                    <a:cubicBezTo>
                      <a:pt x="10399" y="43317"/>
                      <a:pt x="10818" y="43287"/>
                      <a:pt x="10900" y="43220"/>
                    </a:cubicBezTo>
                    <a:cubicBezTo>
                      <a:pt x="11206" y="43025"/>
                      <a:pt x="9088" y="41994"/>
                      <a:pt x="9088" y="41994"/>
                    </a:cubicBezTo>
                    <a:cubicBezTo>
                      <a:pt x="8698" y="41659"/>
                      <a:pt x="8502" y="41213"/>
                      <a:pt x="8391" y="40544"/>
                    </a:cubicBezTo>
                    <a:cubicBezTo>
                      <a:pt x="8029" y="38203"/>
                      <a:pt x="9283" y="33771"/>
                      <a:pt x="10342" y="27304"/>
                    </a:cubicBezTo>
                    <a:cubicBezTo>
                      <a:pt x="10677" y="25074"/>
                      <a:pt x="11039" y="22175"/>
                      <a:pt x="11346" y="19192"/>
                    </a:cubicBezTo>
                    <a:cubicBezTo>
                      <a:pt x="11680" y="16070"/>
                      <a:pt x="11931" y="12808"/>
                      <a:pt x="12154" y="9993"/>
                    </a:cubicBezTo>
                    <a:cubicBezTo>
                      <a:pt x="12154" y="9798"/>
                      <a:pt x="12182" y="9631"/>
                      <a:pt x="12182" y="9463"/>
                    </a:cubicBezTo>
                    <a:cubicBezTo>
                      <a:pt x="12489" y="5254"/>
                      <a:pt x="12628" y="2049"/>
                      <a:pt x="12544" y="1853"/>
                    </a:cubicBezTo>
                    <a:cubicBezTo>
                      <a:pt x="12210" y="1268"/>
                      <a:pt x="11792" y="822"/>
                      <a:pt x="11318" y="515"/>
                    </a:cubicBezTo>
                    <a:cubicBezTo>
                      <a:pt x="10787" y="174"/>
                      <a:pt x="10172" y="0"/>
                      <a:pt x="95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51"/>
              <p:cNvSpPr/>
              <p:nvPr/>
            </p:nvSpPr>
            <p:spPr>
              <a:xfrm>
                <a:off x="11011225" y="4063775"/>
                <a:ext cx="269025" cy="71250"/>
              </a:xfrm>
              <a:custGeom>
                <a:rect b="b" l="l" r="r" t="t"/>
                <a:pathLst>
                  <a:path extrusionOk="0" h="2850" w="10761">
                    <a:moveTo>
                      <a:pt x="6217" y="1"/>
                    </a:moveTo>
                    <a:cubicBezTo>
                      <a:pt x="5453" y="510"/>
                      <a:pt x="3782" y="1424"/>
                      <a:pt x="1859" y="1424"/>
                    </a:cubicBezTo>
                    <a:cubicBezTo>
                      <a:pt x="1258" y="1424"/>
                      <a:pt x="632" y="1335"/>
                      <a:pt x="1" y="1116"/>
                    </a:cubicBezTo>
                    <a:lnTo>
                      <a:pt x="1" y="1116"/>
                    </a:lnTo>
                    <a:cubicBezTo>
                      <a:pt x="279" y="1534"/>
                      <a:pt x="475" y="1812"/>
                      <a:pt x="614" y="1952"/>
                    </a:cubicBezTo>
                    <a:cubicBezTo>
                      <a:pt x="1266" y="2570"/>
                      <a:pt x="4266" y="2850"/>
                      <a:pt x="6695" y="2850"/>
                    </a:cubicBezTo>
                    <a:cubicBezTo>
                      <a:pt x="8211" y="2850"/>
                      <a:pt x="9504" y="2741"/>
                      <a:pt x="9869" y="2537"/>
                    </a:cubicBezTo>
                    <a:cubicBezTo>
                      <a:pt x="10761" y="2063"/>
                      <a:pt x="7555" y="2258"/>
                      <a:pt x="62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51"/>
              <p:cNvSpPr/>
              <p:nvPr/>
            </p:nvSpPr>
            <p:spPr>
              <a:xfrm>
                <a:off x="10443975" y="4076325"/>
                <a:ext cx="234175" cy="69325"/>
              </a:xfrm>
              <a:custGeom>
                <a:rect b="b" l="l" r="r" t="t"/>
                <a:pathLst>
                  <a:path extrusionOk="0" h="2773" w="9367">
                    <a:moveTo>
                      <a:pt x="6551" y="0"/>
                    </a:moveTo>
                    <a:cubicBezTo>
                      <a:pt x="5350" y="540"/>
                      <a:pt x="3070" y="1359"/>
                      <a:pt x="888" y="1359"/>
                    </a:cubicBezTo>
                    <a:cubicBezTo>
                      <a:pt x="589" y="1359"/>
                      <a:pt x="292" y="1344"/>
                      <a:pt x="0" y="1310"/>
                    </a:cubicBezTo>
                    <a:lnTo>
                      <a:pt x="0" y="1310"/>
                    </a:lnTo>
                    <a:cubicBezTo>
                      <a:pt x="307" y="1924"/>
                      <a:pt x="669" y="2258"/>
                      <a:pt x="1004" y="2286"/>
                    </a:cubicBezTo>
                    <a:cubicBezTo>
                      <a:pt x="2986" y="2552"/>
                      <a:pt x="6227" y="2773"/>
                      <a:pt x="7937" y="2773"/>
                    </a:cubicBezTo>
                    <a:cubicBezTo>
                      <a:pt x="8559" y="2773"/>
                      <a:pt x="8978" y="2743"/>
                      <a:pt x="9060" y="2676"/>
                    </a:cubicBezTo>
                    <a:cubicBezTo>
                      <a:pt x="9366" y="2481"/>
                      <a:pt x="7248" y="1450"/>
                      <a:pt x="7248" y="1450"/>
                    </a:cubicBezTo>
                    <a:cubicBezTo>
                      <a:pt x="6858" y="1115"/>
                      <a:pt x="6662" y="669"/>
                      <a:pt x="65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51"/>
              <p:cNvSpPr/>
              <p:nvPr/>
            </p:nvSpPr>
            <p:spPr>
              <a:xfrm>
                <a:off x="10358950" y="2829150"/>
                <a:ext cx="800050" cy="1162725"/>
              </a:xfrm>
              <a:custGeom>
                <a:rect b="b" l="l" r="r" t="t"/>
                <a:pathLst>
                  <a:path extrusionOk="0" h="46509" w="32002">
                    <a:moveTo>
                      <a:pt x="12075" y="1"/>
                    </a:moveTo>
                    <a:cubicBezTo>
                      <a:pt x="9840" y="1"/>
                      <a:pt x="7466" y="1096"/>
                      <a:pt x="5492" y="4506"/>
                    </a:cubicBezTo>
                    <a:cubicBezTo>
                      <a:pt x="0" y="14068"/>
                      <a:pt x="4098" y="27057"/>
                      <a:pt x="4098" y="27057"/>
                    </a:cubicBezTo>
                    <a:lnTo>
                      <a:pt x="2286" y="42779"/>
                    </a:lnTo>
                    <a:cubicBezTo>
                      <a:pt x="5060" y="45294"/>
                      <a:pt x="9034" y="45651"/>
                      <a:pt x="11068" y="45651"/>
                    </a:cubicBezTo>
                    <a:cubicBezTo>
                      <a:pt x="11875" y="45651"/>
                      <a:pt x="12377" y="45595"/>
                      <a:pt x="12377" y="45595"/>
                    </a:cubicBezTo>
                    <a:cubicBezTo>
                      <a:pt x="12377" y="45595"/>
                      <a:pt x="13353" y="40103"/>
                      <a:pt x="14440" y="32939"/>
                    </a:cubicBezTo>
                    <a:cubicBezTo>
                      <a:pt x="14830" y="30235"/>
                      <a:pt x="14969" y="27587"/>
                      <a:pt x="14969" y="25329"/>
                    </a:cubicBezTo>
                    <a:cubicBezTo>
                      <a:pt x="14969" y="21758"/>
                      <a:pt x="14645" y="19188"/>
                      <a:pt x="14582" y="19008"/>
                    </a:cubicBezTo>
                    <a:lnTo>
                      <a:pt x="14582" y="19008"/>
                    </a:lnTo>
                    <a:lnTo>
                      <a:pt x="19430" y="30960"/>
                    </a:lnTo>
                    <a:lnTo>
                      <a:pt x="21409" y="40995"/>
                    </a:lnTo>
                    <a:lnTo>
                      <a:pt x="22329" y="45567"/>
                    </a:lnTo>
                    <a:cubicBezTo>
                      <a:pt x="22775" y="45818"/>
                      <a:pt x="23276" y="45985"/>
                      <a:pt x="23722" y="46124"/>
                    </a:cubicBezTo>
                    <a:cubicBezTo>
                      <a:pt x="24616" y="46400"/>
                      <a:pt x="25510" y="46509"/>
                      <a:pt x="26362" y="46509"/>
                    </a:cubicBezTo>
                    <a:cubicBezTo>
                      <a:pt x="28434" y="46509"/>
                      <a:pt x="30261" y="45870"/>
                      <a:pt x="31249" y="45455"/>
                    </a:cubicBezTo>
                    <a:cubicBezTo>
                      <a:pt x="31723" y="45260"/>
                      <a:pt x="32001" y="45121"/>
                      <a:pt x="32001" y="45121"/>
                    </a:cubicBezTo>
                    <a:cubicBezTo>
                      <a:pt x="32001" y="45121"/>
                      <a:pt x="30329" y="30486"/>
                      <a:pt x="29019" y="25078"/>
                    </a:cubicBezTo>
                    <a:cubicBezTo>
                      <a:pt x="27736" y="19671"/>
                      <a:pt x="19653" y="3531"/>
                      <a:pt x="19653" y="3531"/>
                    </a:cubicBezTo>
                    <a:cubicBezTo>
                      <a:pt x="19653" y="3531"/>
                      <a:pt x="16088" y="1"/>
                      <a:pt x="120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51"/>
              <p:cNvSpPr/>
              <p:nvPr/>
            </p:nvSpPr>
            <p:spPr>
              <a:xfrm>
                <a:off x="10476025" y="2488725"/>
                <a:ext cx="425825" cy="518250"/>
              </a:xfrm>
              <a:custGeom>
                <a:rect b="b" l="l" r="r" t="t"/>
                <a:pathLst>
                  <a:path extrusionOk="0" h="20730" w="17033">
                    <a:moveTo>
                      <a:pt x="6835" y="1"/>
                    </a:moveTo>
                    <a:cubicBezTo>
                      <a:pt x="6754" y="1"/>
                      <a:pt x="6678" y="2"/>
                      <a:pt x="6607" y="4"/>
                    </a:cubicBezTo>
                    <a:cubicBezTo>
                      <a:pt x="5966" y="32"/>
                      <a:pt x="5353" y="116"/>
                      <a:pt x="4739" y="227"/>
                    </a:cubicBezTo>
                    <a:cubicBezTo>
                      <a:pt x="4739" y="225"/>
                      <a:pt x="4737" y="224"/>
                      <a:pt x="4733" y="224"/>
                    </a:cubicBezTo>
                    <a:cubicBezTo>
                      <a:pt x="4656" y="224"/>
                      <a:pt x="3847" y="729"/>
                      <a:pt x="3847" y="729"/>
                    </a:cubicBezTo>
                    <a:cubicBezTo>
                      <a:pt x="3318" y="2597"/>
                      <a:pt x="2035" y="11378"/>
                      <a:pt x="0" y="19629"/>
                    </a:cubicBezTo>
                    <a:cubicBezTo>
                      <a:pt x="3052" y="20454"/>
                      <a:pt x="6138" y="20730"/>
                      <a:pt x="8900" y="20730"/>
                    </a:cubicBezTo>
                    <a:cubicBezTo>
                      <a:pt x="12293" y="20730"/>
                      <a:pt x="15197" y="20314"/>
                      <a:pt x="16949" y="19991"/>
                    </a:cubicBezTo>
                    <a:cubicBezTo>
                      <a:pt x="16057" y="15615"/>
                      <a:pt x="17032" y="11350"/>
                      <a:pt x="16001" y="8200"/>
                    </a:cubicBezTo>
                    <a:cubicBezTo>
                      <a:pt x="15165" y="5635"/>
                      <a:pt x="14774" y="2597"/>
                      <a:pt x="14858" y="1454"/>
                    </a:cubicBezTo>
                    <a:cubicBezTo>
                      <a:pt x="14635" y="1343"/>
                      <a:pt x="14579" y="1259"/>
                      <a:pt x="13938" y="1036"/>
                    </a:cubicBezTo>
                    <a:cubicBezTo>
                      <a:pt x="13576" y="841"/>
                      <a:pt x="13158" y="701"/>
                      <a:pt x="12684" y="590"/>
                    </a:cubicBezTo>
                    <a:cubicBezTo>
                      <a:pt x="12391" y="537"/>
                      <a:pt x="8542" y="1"/>
                      <a:pt x="68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51"/>
              <p:cNvSpPr/>
              <p:nvPr/>
            </p:nvSpPr>
            <p:spPr>
              <a:xfrm>
                <a:off x="10641175" y="2252625"/>
                <a:ext cx="181925" cy="329675"/>
              </a:xfrm>
              <a:custGeom>
                <a:rect b="b" l="l" r="r" t="t"/>
                <a:pathLst>
                  <a:path extrusionOk="0" h="13187" w="7277">
                    <a:moveTo>
                      <a:pt x="4206" y="1"/>
                    </a:moveTo>
                    <a:cubicBezTo>
                      <a:pt x="1724" y="1"/>
                      <a:pt x="2092" y="3873"/>
                      <a:pt x="2092" y="3873"/>
                    </a:cubicBezTo>
                    <a:cubicBezTo>
                      <a:pt x="2092" y="3873"/>
                      <a:pt x="1673" y="3706"/>
                      <a:pt x="1311" y="3706"/>
                    </a:cubicBezTo>
                    <a:cubicBezTo>
                      <a:pt x="1423" y="5323"/>
                      <a:pt x="2092" y="5936"/>
                      <a:pt x="2147" y="6020"/>
                    </a:cubicBezTo>
                    <a:lnTo>
                      <a:pt x="2092" y="7191"/>
                    </a:lnTo>
                    <a:lnTo>
                      <a:pt x="2092" y="7441"/>
                    </a:lnTo>
                    <a:cubicBezTo>
                      <a:pt x="2008" y="8556"/>
                      <a:pt x="1116" y="9421"/>
                      <a:pt x="1" y="9448"/>
                    </a:cubicBezTo>
                    <a:cubicBezTo>
                      <a:pt x="698" y="10536"/>
                      <a:pt x="2259" y="12766"/>
                      <a:pt x="3625" y="13156"/>
                    </a:cubicBezTo>
                    <a:cubicBezTo>
                      <a:pt x="3706" y="13177"/>
                      <a:pt x="3785" y="13187"/>
                      <a:pt x="3863" y="13187"/>
                    </a:cubicBezTo>
                    <a:cubicBezTo>
                      <a:pt x="4935" y="13187"/>
                      <a:pt x="5688" y="11311"/>
                      <a:pt x="6078" y="10090"/>
                    </a:cubicBezTo>
                    <a:lnTo>
                      <a:pt x="6050" y="10090"/>
                    </a:lnTo>
                    <a:cubicBezTo>
                      <a:pt x="5186" y="9867"/>
                      <a:pt x="4545" y="9086"/>
                      <a:pt x="4600" y="8166"/>
                    </a:cubicBezTo>
                    <a:lnTo>
                      <a:pt x="4628" y="6745"/>
                    </a:lnTo>
                    <a:cubicBezTo>
                      <a:pt x="6440" y="6103"/>
                      <a:pt x="7276" y="2257"/>
                      <a:pt x="5855" y="668"/>
                    </a:cubicBezTo>
                    <a:cubicBezTo>
                      <a:pt x="5576" y="361"/>
                      <a:pt x="5186" y="110"/>
                      <a:pt x="4740" y="55"/>
                    </a:cubicBezTo>
                    <a:cubicBezTo>
                      <a:pt x="4549" y="18"/>
                      <a:pt x="4371" y="1"/>
                      <a:pt x="42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51"/>
              <p:cNvSpPr/>
              <p:nvPr/>
            </p:nvSpPr>
            <p:spPr>
              <a:xfrm>
                <a:off x="10673250" y="2245325"/>
                <a:ext cx="135900" cy="157800"/>
              </a:xfrm>
              <a:custGeom>
                <a:rect b="b" l="l" r="r" t="t"/>
                <a:pathLst>
                  <a:path extrusionOk="0" h="6312" w="5436">
                    <a:moveTo>
                      <a:pt x="2541" y="0"/>
                    </a:moveTo>
                    <a:cubicBezTo>
                      <a:pt x="1508" y="0"/>
                      <a:pt x="462" y="592"/>
                      <a:pt x="167" y="2158"/>
                    </a:cubicBezTo>
                    <a:cubicBezTo>
                      <a:pt x="0" y="2883"/>
                      <a:pt x="0" y="3524"/>
                      <a:pt x="28" y="3998"/>
                    </a:cubicBezTo>
                    <a:cubicBezTo>
                      <a:pt x="140" y="5615"/>
                      <a:pt x="809" y="6228"/>
                      <a:pt x="864" y="6312"/>
                    </a:cubicBezTo>
                    <a:cubicBezTo>
                      <a:pt x="864" y="6312"/>
                      <a:pt x="5436" y="2744"/>
                      <a:pt x="4767" y="1239"/>
                    </a:cubicBezTo>
                    <a:cubicBezTo>
                      <a:pt x="4739" y="1155"/>
                      <a:pt x="4655" y="1043"/>
                      <a:pt x="4600" y="932"/>
                    </a:cubicBezTo>
                    <a:cubicBezTo>
                      <a:pt x="4179" y="376"/>
                      <a:pt x="3364" y="0"/>
                      <a:pt x="25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51"/>
              <p:cNvSpPr/>
              <p:nvPr/>
            </p:nvSpPr>
            <p:spPr>
              <a:xfrm>
                <a:off x="10636975" y="2318200"/>
                <a:ext cx="73925" cy="45300"/>
              </a:xfrm>
              <a:custGeom>
                <a:rect b="b" l="l" r="r" t="t"/>
                <a:pathLst>
                  <a:path extrusionOk="0" h="1812" w="2957">
                    <a:moveTo>
                      <a:pt x="1270" y="0"/>
                    </a:moveTo>
                    <a:cubicBezTo>
                      <a:pt x="1134" y="0"/>
                      <a:pt x="990" y="32"/>
                      <a:pt x="838" y="108"/>
                    </a:cubicBezTo>
                    <a:cubicBezTo>
                      <a:pt x="1" y="594"/>
                      <a:pt x="916" y="1812"/>
                      <a:pt x="1861" y="1812"/>
                    </a:cubicBezTo>
                    <a:cubicBezTo>
                      <a:pt x="1892" y="1812"/>
                      <a:pt x="1922" y="1811"/>
                      <a:pt x="1953" y="1808"/>
                    </a:cubicBezTo>
                    <a:cubicBezTo>
                      <a:pt x="2956" y="1752"/>
                      <a:pt x="2371" y="749"/>
                      <a:pt x="2371" y="749"/>
                    </a:cubicBezTo>
                    <a:cubicBezTo>
                      <a:pt x="2371" y="749"/>
                      <a:pt x="1930" y="0"/>
                      <a:pt x="12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51"/>
              <p:cNvSpPr/>
              <p:nvPr/>
            </p:nvSpPr>
            <p:spPr>
              <a:xfrm>
                <a:off x="10711575" y="2410075"/>
                <a:ext cx="45325" cy="15350"/>
              </a:xfrm>
              <a:custGeom>
                <a:rect b="b" l="l" r="r" t="t"/>
                <a:pathLst>
                  <a:path extrusionOk="0" fill="none" h="614" w="1813">
                    <a:moveTo>
                      <a:pt x="1812" y="419"/>
                    </a:moveTo>
                    <a:cubicBezTo>
                      <a:pt x="1812" y="419"/>
                      <a:pt x="948" y="614"/>
                      <a:pt x="0" y="1"/>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51"/>
              <p:cNvSpPr/>
              <p:nvPr/>
            </p:nvSpPr>
            <p:spPr>
              <a:xfrm>
                <a:off x="10616350" y="2213375"/>
                <a:ext cx="164925" cy="136425"/>
              </a:xfrm>
              <a:custGeom>
                <a:rect b="b" l="l" r="r" t="t"/>
                <a:pathLst>
                  <a:path extrusionOk="0" h="5457" w="6597">
                    <a:moveTo>
                      <a:pt x="4489" y="1"/>
                    </a:moveTo>
                    <a:cubicBezTo>
                      <a:pt x="3440" y="1"/>
                      <a:pt x="2220" y="496"/>
                      <a:pt x="1356" y="1792"/>
                    </a:cubicBezTo>
                    <a:cubicBezTo>
                      <a:pt x="1" y="3814"/>
                      <a:pt x="1562" y="5457"/>
                      <a:pt x="2293" y="5457"/>
                    </a:cubicBezTo>
                    <a:cubicBezTo>
                      <a:pt x="2448" y="5457"/>
                      <a:pt x="2567" y="5382"/>
                      <a:pt x="2611" y="5220"/>
                    </a:cubicBezTo>
                    <a:cubicBezTo>
                      <a:pt x="2823" y="4319"/>
                      <a:pt x="3639" y="3570"/>
                      <a:pt x="4917" y="3570"/>
                    </a:cubicBezTo>
                    <a:cubicBezTo>
                      <a:pt x="4983" y="3570"/>
                      <a:pt x="5051" y="3572"/>
                      <a:pt x="5119" y="3576"/>
                    </a:cubicBezTo>
                    <a:cubicBezTo>
                      <a:pt x="5135" y="3576"/>
                      <a:pt x="5151" y="3577"/>
                      <a:pt x="5166" y="3577"/>
                    </a:cubicBezTo>
                    <a:cubicBezTo>
                      <a:pt x="6515" y="3577"/>
                      <a:pt x="6597" y="1179"/>
                      <a:pt x="6597" y="1179"/>
                    </a:cubicBezTo>
                    <a:cubicBezTo>
                      <a:pt x="6416" y="496"/>
                      <a:pt x="5538" y="1"/>
                      <a:pt x="44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51"/>
              <p:cNvSpPr/>
              <p:nvPr/>
            </p:nvSpPr>
            <p:spPr>
              <a:xfrm>
                <a:off x="10715050" y="3206625"/>
                <a:ext cx="17450" cy="106625"/>
              </a:xfrm>
              <a:custGeom>
                <a:rect b="b" l="l" r="r" t="t"/>
                <a:pathLst>
                  <a:path extrusionOk="0" fill="none" h="4265" w="698">
                    <a:moveTo>
                      <a:pt x="698" y="4265"/>
                    </a:moveTo>
                    <a:cubicBezTo>
                      <a:pt x="698" y="4265"/>
                      <a:pt x="1" y="2927"/>
                      <a:pt x="252" y="0"/>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51"/>
              <p:cNvSpPr/>
              <p:nvPr/>
            </p:nvSpPr>
            <p:spPr>
              <a:xfrm>
                <a:off x="10839800" y="3002425"/>
                <a:ext cx="78775" cy="71100"/>
              </a:xfrm>
              <a:custGeom>
                <a:rect b="b" l="l" r="r" t="t"/>
                <a:pathLst>
                  <a:path extrusionOk="0" fill="none" h="2844" w="3151">
                    <a:moveTo>
                      <a:pt x="3150" y="2286"/>
                    </a:moveTo>
                    <a:cubicBezTo>
                      <a:pt x="3150" y="2286"/>
                      <a:pt x="725" y="2844"/>
                      <a:pt x="0" y="1"/>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51"/>
              <p:cNvSpPr/>
              <p:nvPr/>
            </p:nvSpPr>
            <p:spPr>
              <a:xfrm>
                <a:off x="10911575" y="3916050"/>
                <a:ext cx="236275" cy="50200"/>
              </a:xfrm>
              <a:custGeom>
                <a:rect b="b" l="l" r="r" t="t"/>
                <a:pathLst>
                  <a:path extrusionOk="0" fill="none" h="2008" w="9451">
                    <a:moveTo>
                      <a:pt x="9450" y="0"/>
                    </a:moveTo>
                    <a:cubicBezTo>
                      <a:pt x="9450" y="0"/>
                      <a:pt x="3875" y="2007"/>
                      <a:pt x="1" y="307"/>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51"/>
              <p:cNvSpPr/>
              <p:nvPr/>
            </p:nvSpPr>
            <p:spPr>
              <a:xfrm>
                <a:off x="10402150" y="3850525"/>
                <a:ext cx="274600" cy="68325"/>
              </a:xfrm>
              <a:custGeom>
                <a:rect b="b" l="l" r="r" t="t"/>
                <a:pathLst>
                  <a:path extrusionOk="0" fill="none" h="2733" w="10984">
                    <a:moveTo>
                      <a:pt x="10984" y="2733"/>
                    </a:moveTo>
                    <a:cubicBezTo>
                      <a:pt x="10984" y="2733"/>
                      <a:pt x="2872" y="2119"/>
                      <a:pt x="1" y="1"/>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51"/>
              <p:cNvSpPr/>
              <p:nvPr/>
            </p:nvSpPr>
            <p:spPr>
              <a:xfrm>
                <a:off x="9767425" y="3074200"/>
                <a:ext cx="986675" cy="931950"/>
              </a:xfrm>
              <a:custGeom>
                <a:rect b="b" l="l" r="r" t="t"/>
                <a:pathLst>
                  <a:path extrusionOk="0" h="37278" w="39467">
                    <a:moveTo>
                      <a:pt x="36699" y="0"/>
                    </a:moveTo>
                    <a:cubicBezTo>
                      <a:pt x="36693" y="0"/>
                      <a:pt x="36686" y="0"/>
                      <a:pt x="36679" y="1"/>
                    </a:cubicBezTo>
                    <a:cubicBezTo>
                      <a:pt x="35676" y="84"/>
                      <a:pt x="32554" y="4098"/>
                      <a:pt x="32554" y="4098"/>
                    </a:cubicBezTo>
                    <a:cubicBezTo>
                      <a:pt x="32554" y="4098"/>
                      <a:pt x="31776" y="4008"/>
                      <a:pt x="30480" y="4008"/>
                    </a:cubicBezTo>
                    <a:cubicBezTo>
                      <a:pt x="26103" y="4008"/>
                      <a:pt x="15813" y="5037"/>
                      <a:pt x="9640" y="14050"/>
                    </a:cubicBezTo>
                    <a:cubicBezTo>
                      <a:pt x="0" y="28083"/>
                      <a:pt x="12199" y="37278"/>
                      <a:pt x="22885" y="37278"/>
                    </a:cubicBezTo>
                    <a:cubicBezTo>
                      <a:pt x="24065" y="37278"/>
                      <a:pt x="25226" y="37165"/>
                      <a:pt x="26337" y="36935"/>
                    </a:cubicBezTo>
                    <a:cubicBezTo>
                      <a:pt x="37515" y="34622"/>
                      <a:pt x="31578" y="18872"/>
                      <a:pt x="32777" y="11011"/>
                    </a:cubicBezTo>
                    <a:cubicBezTo>
                      <a:pt x="33759" y="4594"/>
                      <a:pt x="37622" y="4014"/>
                      <a:pt x="38986" y="4014"/>
                    </a:cubicBezTo>
                    <a:cubicBezTo>
                      <a:pt x="39287" y="4014"/>
                      <a:pt x="39467" y="4043"/>
                      <a:pt x="39467" y="4043"/>
                    </a:cubicBezTo>
                    <a:cubicBezTo>
                      <a:pt x="39299" y="3569"/>
                      <a:pt x="38463" y="3318"/>
                      <a:pt x="37822" y="3178"/>
                    </a:cubicBezTo>
                    <a:cubicBezTo>
                      <a:pt x="37627" y="3151"/>
                      <a:pt x="37571" y="2872"/>
                      <a:pt x="37766" y="2760"/>
                    </a:cubicBezTo>
                    <a:cubicBezTo>
                      <a:pt x="37989" y="2621"/>
                      <a:pt x="38268" y="2454"/>
                      <a:pt x="38519" y="2286"/>
                    </a:cubicBezTo>
                    <a:cubicBezTo>
                      <a:pt x="38749" y="2100"/>
                      <a:pt x="38626" y="2065"/>
                      <a:pt x="38364" y="2065"/>
                    </a:cubicBezTo>
                    <a:cubicBezTo>
                      <a:pt x="38201" y="2065"/>
                      <a:pt x="37984" y="2079"/>
                      <a:pt x="37763" y="2079"/>
                    </a:cubicBezTo>
                    <a:cubicBezTo>
                      <a:pt x="37436" y="2079"/>
                      <a:pt x="37102" y="2048"/>
                      <a:pt x="36930" y="1896"/>
                    </a:cubicBezTo>
                    <a:cubicBezTo>
                      <a:pt x="36433" y="1482"/>
                      <a:pt x="37414" y="0"/>
                      <a:pt x="36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51"/>
              <p:cNvSpPr/>
              <p:nvPr/>
            </p:nvSpPr>
            <p:spPr>
              <a:xfrm>
                <a:off x="10392400" y="2495650"/>
                <a:ext cx="250200" cy="756025"/>
              </a:xfrm>
              <a:custGeom>
                <a:rect b="b" l="l" r="r" t="t"/>
                <a:pathLst>
                  <a:path extrusionOk="0" h="30241" w="10008">
                    <a:moveTo>
                      <a:pt x="7880" y="1"/>
                    </a:moveTo>
                    <a:cubicBezTo>
                      <a:pt x="7845" y="1"/>
                      <a:pt x="7714" y="66"/>
                      <a:pt x="7666" y="90"/>
                    </a:cubicBezTo>
                    <a:cubicBezTo>
                      <a:pt x="5938" y="564"/>
                      <a:pt x="4460" y="1512"/>
                      <a:pt x="3290" y="3184"/>
                    </a:cubicBezTo>
                    <a:cubicBezTo>
                      <a:pt x="1924" y="5888"/>
                      <a:pt x="0" y="10878"/>
                      <a:pt x="56" y="14195"/>
                    </a:cubicBezTo>
                    <a:cubicBezTo>
                      <a:pt x="84" y="17540"/>
                      <a:pt x="1784" y="20634"/>
                      <a:pt x="3373" y="24258"/>
                    </a:cubicBezTo>
                    <a:cubicBezTo>
                      <a:pt x="4683" y="27157"/>
                      <a:pt x="6718" y="29916"/>
                      <a:pt x="7387" y="30167"/>
                    </a:cubicBezTo>
                    <a:cubicBezTo>
                      <a:pt x="7542" y="30218"/>
                      <a:pt x="7686" y="30241"/>
                      <a:pt x="7819" y="30241"/>
                    </a:cubicBezTo>
                    <a:cubicBezTo>
                      <a:pt x="9001" y="30241"/>
                      <a:pt x="9339" y="28439"/>
                      <a:pt x="9339" y="28439"/>
                    </a:cubicBezTo>
                    <a:cubicBezTo>
                      <a:pt x="9339" y="28439"/>
                      <a:pt x="5436" y="17512"/>
                      <a:pt x="6356" y="13303"/>
                    </a:cubicBezTo>
                    <a:cubicBezTo>
                      <a:pt x="7137" y="9540"/>
                      <a:pt x="10008" y="2571"/>
                      <a:pt x="8168" y="285"/>
                    </a:cubicBezTo>
                    <a:lnTo>
                      <a:pt x="7889" y="6"/>
                    </a:lnTo>
                    <a:cubicBezTo>
                      <a:pt x="7889" y="2"/>
                      <a:pt x="7886" y="1"/>
                      <a:pt x="78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51"/>
              <p:cNvSpPr/>
              <p:nvPr/>
            </p:nvSpPr>
            <p:spPr>
              <a:xfrm>
                <a:off x="10494175" y="3115150"/>
                <a:ext cx="177825" cy="156200"/>
              </a:xfrm>
              <a:custGeom>
                <a:rect b="b" l="l" r="r" t="t"/>
                <a:pathLst>
                  <a:path extrusionOk="0" h="6248" w="7113">
                    <a:moveTo>
                      <a:pt x="2512" y="1"/>
                    </a:moveTo>
                    <a:cubicBezTo>
                      <a:pt x="1180" y="1"/>
                      <a:pt x="0" y="912"/>
                      <a:pt x="1142" y="3018"/>
                    </a:cubicBezTo>
                    <a:cubicBezTo>
                      <a:pt x="2533" y="5651"/>
                      <a:pt x="4279" y="6248"/>
                      <a:pt x="4839" y="6248"/>
                    </a:cubicBezTo>
                    <a:cubicBezTo>
                      <a:pt x="4908" y="6248"/>
                      <a:pt x="4959" y="6239"/>
                      <a:pt x="4989" y="6224"/>
                    </a:cubicBezTo>
                    <a:cubicBezTo>
                      <a:pt x="5268" y="6084"/>
                      <a:pt x="4850" y="5694"/>
                      <a:pt x="4850" y="5694"/>
                    </a:cubicBezTo>
                    <a:lnTo>
                      <a:pt x="4850" y="5694"/>
                    </a:lnTo>
                    <a:cubicBezTo>
                      <a:pt x="4850" y="5694"/>
                      <a:pt x="5031" y="5800"/>
                      <a:pt x="5305" y="5800"/>
                    </a:cubicBezTo>
                    <a:cubicBezTo>
                      <a:pt x="5403" y="5800"/>
                      <a:pt x="5513" y="5786"/>
                      <a:pt x="5630" y="5750"/>
                    </a:cubicBezTo>
                    <a:cubicBezTo>
                      <a:pt x="6076" y="5666"/>
                      <a:pt x="5379" y="5025"/>
                      <a:pt x="5379" y="5025"/>
                    </a:cubicBezTo>
                    <a:lnTo>
                      <a:pt x="5379" y="5025"/>
                    </a:lnTo>
                    <a:cubicBezTo>
                      <a:pt x="5379" y="5025"/>
                      <a:pt x="5700" y="5132"/>
                      <a:pt x="6014" y="5132"/>
                    </a:cubicBezTo>
                    <a:cubicBezTo>
                      <a:pt x="6093" y="5132"/>
                      <a:pt x="6171" y="5125"/>
                      <a:pt x="6243" y="5109"/>
                    </a:cubicBezTo>
                    <a:cubicBezTo>
                      <a:pt x="6620" y="5001"/>
                      <a:pt x="6087" y="4269"/>
                      <a:pt x="6100" y="4269"/>
                    </a:cubicBezTo>
                    <a:lnTo>
                      <a:pt x="6100" y="4269"/>
                    </a:lnTo>
                    <a:cubicBezTo>
                      <a:pt x="6101" y="4269"/>
                      <a:pt x="6102" y="4270"/>
                      <a:pt x="6104" y="4272"/>
                    </a:cubicBezTo>
                    <a:cubicBezTo>
                      <a:pt x="6116" y="4276"/>
                      <a:pt x="6149" y="4279"/>
                      <a:pt x="6194" y="4279"/>
                    </a:cubicBezTo>
                    <a:cubicBezTo>
                      <a:pt x="6453" y="4279"/>
                      <a:pt x="7112" y="4182"/>
                      <a:pt x="6494" y="3659"/>
                    </a:cubicBezTo>
                    <a:cubicBezTo>
                      <a:pt x="5742" y="3018"/>
                      <a:pt x="4515" y="1290"/>
                      <a:pt x="4515" y="1290"/>
                    </a:cubicBezTo>
                    <a:lnTo>
                      <a:pt x="5100" y="509"/>
                    </a:lnTo>
                    <a:cubicBezTo>
                      <a:pt x="5100" y="509"/>
                      <a:pt x="4153" y="509"/>
                      <a:pt x="4097" y="453"/>
                    </a:cubicBezTo>
                    <a:cubicBezTo>
                      <a:pt x="3646" y="158"/>
                      <a:pt x="3066" y="1"/>
                      <a:pt x="25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51"/>
              <p:cNvSpPr/>
              <p:nvPr/>
            </p:nvSpPr>
            <p:spPr>
              <a:xfrm>
                <a:off x="10597275" y="3191275"/>
                <a:ext cx="49500" cy="31400"/>
              </a:xfrm>
              <a:custGeom>
                <a:rect b="b" l="l" r="r" t="t"/>
                <a:pathLst>
                  <a:path extrusionOk="0" fill="none" h="1256" w="1980">
                    <a:moveTo>
                      <a:pt x="1980" y="1255"/>
                    </a:moveTo>
                    <a:cubicBezTo>
                      <a:pt x="1980" y="1255"/>
                      <a:pt x="781" y="753"/>
                      <a:pt x="1" y="1"/>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51"/>
              <p:cNvSpPr/>
              <p:nvPr/>
            </p:nvSpPr>
            <p:spPr>
              <a:xfrm>
                <a:off x="10584050" y="3213575"/>
                <a:ext cx="44625" cy="27200"/>
              </a:xfrm>
              <a:custGeom>
                <a:rect b="b" l="l" r="r" t="t"/>
                <a:pathLst>
                  <a:path extrusionOk="0" fill="none" h="1088" w="1785">
                    <a:moveTo>
                      <a:pt x="1784" y="1088"/>
                    </a:moveTo>
                    <a:cubicBezTo>
                      <a:pt x="1784" y="1088"/>
                      <a:pt x="474" y="558"/>
                      <a:pt x="0" y="1"/>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51"/>
              <p:cNvSpPr/>
              <p:nvPr/>
            </p:nvSpPr>
            <p:spPr>
              <a:xfrm>
                <a:off x="10577075" y="3237275"/>
                <a:ext cx="41150" cy="23725"/>
              </a:xfrm>
              <a:custGeom>
                <a:rect b="b" l="l" r="r" t="t"/>
                <a:pathLst>
                  <a:path extrusionOk="0" fill="none" h="949" w="1646">
                    <a:moveTo>
                      <a:pt x="1645" y="948"/>
                    </a:moveTo>
                    <a:cubicBezTo>
                      <a:pt x="1645" y="948"/>
                      <a:pt x="502" y="530"/>
                      <a:pt x="0" y="1"/>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51"/>
              <p:cNvSpPr/>
              <p:nvPr/>
            </p:nvSpPr>
            <p:spPr>
              <a:xfrm>
                <a:off x="10630450" y="2311450"/>
                <a:ext cx="54675" cy="54750"/>
              </a:xfrm>
              <a:custGeom>
                <a:rect b="b" l="l" r="r" t="t"/>
                <a:pathLst>
                  <a:path extrusionOk="0" h="2190" w="2187">
                    <a:moveTo>
                      <a:pt x="1326" y="1"/>
                    </a:moveTo>
                    <a:cubicBezTo>
                      <a:pt x="636" y="1"/>
                      <a:pt x="1" y="1712"/>
                      <a:pt x="1935" y="2189"/>
                    </a:cubicBezTo>
                    <a:lnTo>
                      <a:pt x="2186" y="1576"/>
                    </a:lnTo>
                    <a:cubicBezTo>
                      <a:pt x="2186" y="1576"/>
                      <a:pt x="2158" y="238"/>
                      <a:pt x="1433" y="15"/>
                    </a:cubicBezTo>
                    <a:cubicBezTo>
                      <a:pt x="1398" y="6"/>
                      <a:pt x="1362" y="1"/>
                      <a:pt x="13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51"/>
              <p:cNvSpPr/>
              <p:nvPr/>
            </p:nvSpPr>
            <p:spPr>
              <a:xfrm>
                <a:off x="10683000" y="2210650"/>
                <a:ext cx="184975" cy="116550"/>
              </a:xfrm>
              <a:custGeom>
                <a:rect b="b" l="l" r="r" t="t"/>
                <a:pathLst>
                  <a:path extrusionOk="0" h="4662" w="7399">
                    <a:moveTo>
                      <a:pt x="2139" y="0"/>
                    </a:moveTo>
                    <a:cubicBezTo>
                      <a:pt x="840" y="0"/>
                      <a:pt x="0" y="591"/>
                      <a:pt x="0" y="591"/>
                    </a:cubicBezTo>
                    <a:cubicBezTo>
                      <a:pt x="0" y="591"/>
                      <a:pt x="2035" y="1092"/>
                      <a:pt x="3345" y="1706"/>
                    </a:cubicBezTo>
                    <a:cubicBezTo>
                      <a:pt x="4628" y="2263"/>
                      <a:pt x="4907" y="4633"/>
                      <a:pt x="4907" y="4633"/>
                    </a:cubicBezTo>
                    <a:cubicBezTo>
                      <a:pt x="4968" y="4652"/>
                      <a:pt x="5033" y="4661"/>
                      <a:pt x="5100" y="4661"/>
                    </a:cubicBezTo>
                    <a:cubicBezTo>
                      <a:pt x="6078" y="4661"/>
                      <a:pt x="7399" y="2629"/>
                      <a:pt x="5102" y="1037"/>
                    </a:cubicBezTo>
                    <a:cubicBezTo>
                      <a:pt x="3992" y="242"/>
                      <a:pt x="2971" y="0"/>
                      <a:pt x="2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51"/>
              <p:cNvSpPr/>
              <p:nvPr/>
            </p:nvSpPr>
            <p:spPr>
              <a:xfrm>
                <a:off x="10436300" y="2113200"/>
                <a:ext cx="247425" cy="283650"/>
              </a:xfrm>
              <a:custGeom>
                <a:rect b="b" l="l" r="r" t="t"/>
                <a:pathLst>
                  <a:path extrusionOk="0" fill="none" h="11346" w="9897">
                    <a:moveTo>
                      <a:pt x="9896" y="3652"/>
                    </a:moveTo>
                    <a:cubicBezTo>
                      <a:pt x="9896" y="3652"/>
                      <a:pt x="6691" y="1"/>
                      <a:pt x="2983" y="6105"/>
                    </a:cubicBezTo>
                    <a:cubicBezTo>
                      <a:pt x="1" y="11067"/>
                      <a:pt x="2983" y="11346"/>
                      <a:pt x="4349" y="10677"/>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51"/>
              <p:cNvSpPr/>
              <p:nvPr/>
            </p:nvSpPr>
            <p:spPr>
              <a:xfrm>
                <a:off x="10659300" y="2612875"/>
                <a:ext cx="27900" cy="34175"/>
              </a:xfrm>
              <a:custGeom>
                <a:rect b="b" l="l" r="r" t="t"/>
                <a:pathLst>
                  <a:path extrusionOk="0" h="1367" w="1116">
                    <a:moveTo>
                      <a:pt x="586" y="0"/>
                    </a:moveTo>
                    <a:cubicBezTo>
                      <a:pt x="307" y="0"/>
                      <a:pt x="29" y="279"/>
                      <a:pt x="29" y="669"/>
                    </a:cubicBezTo>
                    <a:cubicBezTo>
                      <a:pt x="1" y="1032"/>
                      <a:pt x="252" y="1366"/>
                      <a:pt x="530" y="1366"/>
                    </a:cubicBezTo>
                    <a:cubicBezTo>
                      <a:pt x="809" y="1366"/>
                      <a:pt x="1088" y="1060"/>
                      <a:pt x="1088" y="697"/>
                    </a:cubicBezTo>
                    <a:cubicBezTo>
                      <a:pt x="1116" y="307"/>
                      <a:pt x="865" y="0"/>
                      <a:pt x="5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51"/>
              <p:cNvSpPr/>
              <p:nvPr/>
            </p:nvSpPr>
            <p:spPr>
              <a:xfrm>
                <a:off x="10099000" y="3665150"/>
                <a:ext cx="164500" cy="136625"/>
              </a:xfrm>
              <a:custGeom>
                <a:rect b="b" l="l" r="r" t="t"/>
                <a:pathLst>
                  <a:path extrusionOk="0" fill="none" h="5465" w="6580">
                    <a:moveTo>
                      <a:pt x="6580" y="5464"/>
                    </a:moveTo>
                    <a:cubicBezTo>
                      <a:pt x="3736" y="5074"/>
                      <a:pt x="391" y="2342"/>
                      <a:pt x="1" y="1"/>
                    </a:cubicBezTo>
                  </a:path>
                </a:pathLst>
              </a:custGeom>
              <a:noFill/>
              <a:ln cap="rnd" cmpd="sng" w="9050">
                <a:solidFill>
                  <a:schemeClr val="dk2"/>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51"/>
              <p:cNvSpPr/>
              <p:nvPr/>
            </p:nvSpPr>
            <p:spPr>
              <a:xfrm>
                <a:off x="10296925" y="3557850"/>
                <a:ext cx="93400" cy="201425"/>
              </a:xfrm>
              <a:custGeom>
                <a:rect b="b" l="l" r="r" t="t"/>
                <a:pathLst>
                  <a:path extrusionOk="0" fill="none" h="8057" w="3736">
                    <a:moveTo>
                      <a:pt x="1" y="0"/>
                    </a:moveTo>
                    <a:cubicBezTo>
                      <a:pt x="1255" y="1199"/>
                      <a:pt x="3736" y="4154"/>
                      <a:pt x="2286" y="7777"/>
                    </a:cubicBezTo>
                    <a:cubicBezTo>
                      <a:pt x="2258" y="7889"/>
                      <a:pt x="2231" y="7945"/>
                      <a:pt x="2203" y="8056"/>
                    </a:cubicBezTo>
                  </a:path>
                </a:pathLst>
              </a:custGeom>
              <a:noFill/>
              <a:ln cap="rnd" cmpd="sng" w="9050">
                <a:solidFill>
                  <a:schemeClr val="dk2"/>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51"/>
              <p:cNvSpPr/>
              <p:nvPr/>
            </p:nvSpPr>
            <p:spPr>
              <a:xfrm>
                <a:off x="10103200" y="3499300"/>
                <a:ext cx="144975" cy="100375"/>
              </a:xfrm>
              <a:custGeom>
                <a:rect b="b" l="l" r="r" t="t"/>
                <a:pathLst>
                  <a:path extrusionOk="0" fill="none" h="4015" w="5799">
                    <a:moveTo>
                      <a:pt x="0" y="4015"/>
                    </a:moveTo>
                    <a:cubicBezTo>
                      <a:pt x="641" y="642"/>
                      <a:pt x="3568" y="1"/>
                      <a:pt x="5798" y="1032"/>
                    </a:cubicBezTo>
                  </a:path>
                </a:pathLst>
              </a:custGeom>
              <a:noFill/>
              <a:ln cap="rnd" cmpd="sng" w="9050">
                <a:solidFill>
                  <a:schemeClr val="dk2"/>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51"/>
              <p:cNvSpPr/>
              <p:nvPr/>
            </p:nvSpPr>
            <p:spPr>
              <a:xfrm>
                <a:off x="10295525" y="3557150"/>
                <a:ext cx="40450" cy="39750"/>
              </a:xfrm>
              <a:custGeom>
                <a:rect b="b" l="l" r="r" t="t"/>
                <a:pathLst>
                  <a:path extrusionOk="0" fill="none" h="1590" w="1618">
                    <a:moveTo>
                      <a:pt x="1618" y="530"/>
                    </a:moveTo>
                    <a:lnTo>
                      <a:pt x="1" y="0"/>
                    </a:lnTo>
                    <a:lnTo>
                      <a:pt x="224" y="1589"/>
                    </a:lnTo>
                  </a:path>
                </a:pathLst>
              </a:custGeom>
              <a:noFill/>
              <a:ln cap="rnd" cmpd="sng" w="9050">
                <a:solidFill>
                  <a:schemeClr val="dk2"/>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51"/>
              <p:cNvSpPr/>
              <p:nvPr/>
            </p:nvSpPr>
            <p:spPr>
              <a:xfrm>
                <a:off x="10092050" y="3568300"/>
                <a:ext cx="43925" cy="34175"/>
              </a:xfrm>
              <a:custGeom>
                <a:rect b="b" l="l" r="r" t="t"/>
                <a:pathLst>
                  <a:path extrusionOk="0" fill="none" h="1367" w="1757">
                    <a:moveTo>
                      <a:pt x="1756" y="530"/>
                    </a:moveTo>
                    <a:cubicBezTo>
                      <a:pt x="1617" y="530"/>
                      <a:pt x="418" y="1366"/>
                      <a:pt x="418" y="1366"/>
                    </a:cubicBezTo>
                    <a:lnTo>
                      <a:pt x="0" y="0"/>
                    </a:lnTo>
                  </a:path>
                </a:pathLst>
              </a:custGeom>
              <a:noFill/>
              <a:ln cap="rnd" cmpd="sng" w="9050">
                <a:solidFill>
                  <a:schemeClr val="dk2"/>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51"/>
              <p:cNvSpPr/>
              <p:nvPr/>
            </p:nvSpPr>
            <p:spPr>
              <a:xfrm>
                <a:off x="10223750" y="3766200"/>
                <a:ext cx="45325" cy="45325"/>
              </a:xfrm>
              <a:custGeom>
                <a:rect b="b" l="l" r="r" t="t"/>
                <a:pathLst>
                  <a:path extrusionOk="0" fill="none" h="1813" w="1813">
                    <a:moveTo>
                      <a:pt x="251" y="1"/>
                    </a:moveTo>
                    <a:lnTo>
                      <a:pt x="1813" y="1562"/>
                    </a:lnTo>
                    <a:lnTo>
                      <a:pt x="1" y="1813"/>
                    </a:lnTo>
                  </a:path>
                </a:pathLst>
              </a:custGeom>
              <a:noFill/>
              <a:ln cap="rnd" cmpd="sng" w="9050">
                <a:solidFill>
                  <a:schemeClr val="dk2"/>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8" name="Google Shape;2988;p51"/>
            <p:cNvGrpSpPr/>
            <p:nvPr/>
          </p:nvGrpSpPr>
          <p:grpSpPr>
            <a:xfrm>
              <a:off x="6285279" y="2268221"/>
              <a:ext cx="81874" cy="89403"/>
              <a:chOff x="-13885400" y="4643450"/>
              <a:chExt cx="336100" cy="367007"/>
            </a:xfrm>
          </p:grpSpPr>
          <p:sp>
            <p:nvSpPr>
              <p:cNvPr id="2989" name="Google Shape;2989;p51"/>
              <p:cNvSpPr/>
              <p:nvPr/>
            </p:nvSpPr>
            <p:spPr>
              <a:xfrm>
                <a:off x="-13612700" y="4742350"/>
                <a:ext cx="59225" cy="55450"/>
              </a:xfrm>
              <a:custGeom>
                <a:rect b="b" l="l" r="r" t="t"/>
                <a:pathLst>
                  <a:path extrusionOk="0" h="2218" w="2369">
                    <a:moveTo>
                      <a:pt x="1238" y="1"/>
                    </a:moveTo>
                    <a:cubicBezTo>
                      <a:pt x="1182" y="1"/>
                      <a:pt x="1125" y="5"/>
                      <a:pt x="1068" y="14"/>
                    </a:cubicBezTo>
                    <a:cubicBezTo>
                      <a:pt x="434" y="48"/>
                      <a:pt x="0" y="581"/>
                      <a:pt x="67" y="1215"/>
                    </a:cubicBezTo>
                    <a:cubicBezTo>
                      <a:pt x="163" y="1794"/>
                      <a:pt x="663" y="2218"/>
                      <a:pt x="1207" y="2218"/>
                    </a:cubicBezTo>
                    <a:cubicBezTo>
                      <a:pt x="1227" y="2218"/>
                      <a:pt x="1247" y="2217"/>
                      <a:pt x="1268" y="2216"/>
                    </a:cubicBezTo>
                    <a:cubicBezTo>
                      <a:pt x="1902" y="2183"/>
                      <a:pt x="2369" y="1649"/>
                      <a:pt x="2269" y="1015"/>
                    </a:cubicBezTo>
                    <a:cubicBezTo>
                      <a:pt x="2238" y="439"/>
                      <a:pt x="1795" y="1"/>
                      <a:pt x="12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51"/>
              <p:cNvSpPr/>
              <p:nvPr/>
            </p:nvSpPr>
            <p:spPr>
              <a:xfrm>
                <a:off x="-13885400" y="4758200"/>
                <a:ext cx="60075" cy="55450"/>
              </a:xfrm>
              <a:custGeom>
                <a:rect b="b" l="l" r="r" t="t"/>
                <a:pathLst>
                  <a:path extrusionOk="0" h="2218" w="2403">
                    <a:moveTo>
                      <a:pt x="1272" y="1"/>
                    </a:moveTo>
                    <a:cubicBezTo>
                      <a:pt x="1216" y="1"/>
                      <a:pt x="1159" y="5"/>
                      <a:pt x="1101" y="14"/>
                    </a:cubicBezTo>
                    <a:cubicBezTo>
                      <a:pt x="467" y="47"/>
                      <a:pt x="0" y="581"/>
                      <a:pt x="101" y="1215"/>
                    </a:cubicBezTo>
                    <a:cubicBezTo>
                      <a:pt x="165" y="1763"/>
                      <a:pt x="697" y="2217"/>
                      <a:pt x="1244" y="2217"/>
                    </a:cubicBezTo>
                    <a:cubicBezTo>
                      <a:pt x="1263" y="2217"/>
                      <a:pt x="1282" y="2217"/>
                      <a:pt x="1301" y="2216"/>
                    </a:cubicBezTo>
                    <a:cubicBezTo>
                      <a:pt x="1935" y="2182"/>
                      <a:pt x="2402" y="1615"/>
                      <a:pt x="2302" y="1015"/>
                    </a:cubicBezTo>
                    <a:cubicBezTo>
                      <a:pt x="2272" y="439"/>
                      <a:pt x="1828" y="1"/>
                      <a:pt x="1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51"/>
              <p:cNvSpPr/>
              <p:nvPr/>
            </p:nvSpPr>
            <p:spPr>
              <a:xfrm>
                <a:off x="-13636900" y="4643450"/>
                <a:ext cx="87600" cy="32550"/>
              </a:xfrm>
              <a:custGeom>
                <a:rect b="b" l="l" r="r" t="t"/>
                <a:pathLst>
                  <a:path extrusionOk="0" fill="none" h="1302" w="3504">
                    <a:moveTo>
                      <a:pt x="3503" y="968"/>
                    </a:moveTo>
                    <a:cubicBezTo>
                      <a:pt x="2736" y="201"/>
                      <a:pt x="1535" y="1"/>
                      <a:pt x="568" y="468"/>
                    </a:cubicBezTo>
                    <a:cubicBezTo>
                      <a:pt x="368" y="768"/>
                      <a:pt x="168" y="1001"/>
                      <a:pt x="1" y="130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51"/>
              <p:cNvSpPr/>
              <p:nvPr/>
            </p:nvSpPr>
            <p:spPr>
              <a:xfrm>
                <a:off x="-13725275" y="4761050"/>
                <a:ext cx="25875" cy="97575"/>
              </a:xfrm>
              <a:custGeom>
                <a:rect b="b" l="l" r="r" t="t"/>
                <a:pathLst>
                  <a:path extrusionOk="0" fill="none" h="3903" w="1035">
                    <a:moveTo>
                      <a:pt x="567" y="0"/>
                    </a:moveTo>
                    <a:cubicBezTo>
                      <a:pt x="734" y="1301"/>
                      <a:pt x="901" y="2602"/>
                      <a:pt x="1034" y="3903"/>
                    </a:cubicBezTo>
                    <a:cubicBezTo>
                      <a:pt x="701" y="3803"/>
                      <a:pt x="334" y="3770"/>
                      <a:pt x="0" y="3669"/>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51"/>
              <p:cNvSpPr/>
              <p:nvPr/>
            </p:nvSpPr>
            <p:spPr>
              <a:xfrm>
                <a:off x="-13847875" y="4982082"/>
                <a:ext cx="60075" cy="28375"/>
              </a:xfrm>
              <a:custGeom>
                <a:rect b="b" l="l" r="r" t="t"/>
                <a:pathLst>
                  <a:path extrusionOk="0" fill="none" h="1135" w="2403">
                    <a:moveTo>
                      <a:pt x="2402" y="434"/>
                    </a:moveTo>
                    <a:cubicBezTo>
                      <a:pt x="2135" y="901"/>
                      <a:pt x="1568" y="1135"/>
                      <a:pt x="1068" y="1068"/>
                    </a:cubicBezTo>
                    <a:cubicBezTo>
                      <a:pt x="568" y="968"/>
                      <a:pt x="101" y="568"/>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94" name="Google Shape;2994;p51"/>
          <p:cNvGrpSpPr/>
          <p:nvPr/>
        </p:nvGrpSpPr>
        <p:grpSpPr>
          <a:xfrm>
            <a:off x="3110567" y="1746304"/>
            <a:ext cx="1961093" cy="3005062"/>
            <a:chOff x="3009717" y="1746304"/>
            <a:chExt cx="1961093" cy="3005062"/>
          </a:xfrm>
        </p:grpSpPr>
        <p:grpSp>
          <p:nvGrpSpPr>
            <p:cNvPr id="2995" name="Google Shape;2995;p51"/>
            <p:cNvGrpSpPr/>
            <p:nvPr/>
          </p:nvGrpSpPr>
          <p:grpSpPr>
            <a:xfrm>
              <a:off x="3009717" y="1746304"/>
              <a:ext cx="1961093" cy="3005062"/>
              <a:chOff x="8112200" y="1871150"/>
              <a:chExt cx="1471850" cy="2255375"/>
            </a:xfrm>
          </p:grpSpPr>
          <p:sp>
            <p:nvSpPr>
              <p:cNvPr id="2996" name="Google Shape;2996;p51"/>
              <p:cNvSpPr/>
              <p:nvPr/>
            </p:nvSpPr>
            <p:spPr>
              <a:xfrm>
                <a:off x="8870650" y="2823850"/>
                <a:ext cx="367725" cy="1192450"/>
              </a:xfrm>
              <a:custGeom>
                <a:rect b="b" l="l" r="r" t="t"/>
                <a:pathLst>
                  <a:path extrusionOk="0" h="47698" w="14709">
                    <a:moveTo>
                      <a:pt x="7485" y="1"/>
                    </a:moveTo>
                    <a:cubicBezTo>
                      <a:pt x="6203" y="1"/>
                      <a:pt x="4922" y="568"/>
                      <a:pt x="3865" y="1178"/>
                    </a:cubicBezTo>
                    <a:cubicBezTo>
                      <a:pt x="3308" y="1485"/>
                      <a:pt x="2862" y="1931"/>
                      <a:pt x="2472" y="2572"/>
                    </a:cubicBezTo>
                    <a:cubicBezTo>
                      <a:pt x="2469" y="2576"/>
                      <a:pt x="2465" y="2578"/>
                      <a:pt x="2460" y="2578"/>
                    </a:cubicBezTo>
                    <a:cubicBezTo>
                      <a:pt x="2310" y="2578"/>
                      <a:pt x="1234" y="612"/>
                      <a:pt x="569" y="612"/>
                    </a:cubicBezTo>
                    <a:cubicBezTo>
                      <a:pt x="232" y="612"/>
                      <a:pt x="1" y="1115"/>
                      <a:pt x="46" y="2628"/>
                    </a:cubicBezTo>
                    <a:cubicBezTo>
                      <a:pt x="74" y="2823"/>
                      <a:pt x="74" y="3185"/>
                      <a:pt x="74" y="3185"/>
                    </a:cubicBezTo>
                    <a:cubicBezTo>
                      <a:pt x="186" y="6307"/>
                      <a:pt x="1440" y="19632"/>
                      <a:pt x="1719" y="22085"/>
                    </a:cubicBezTo>
                    <a:cubicBezTo>
                      <a:pt x="2583" y="29193"/>
                      <a:pt x="5789" y="42266"/>
                      <a:pt x="5287" y="44803"/>
                    </a:cubicBezTo>
                    <a:cubicBezTo>
                      <a:pt x="5148" y="45444"/>
                      <a:pt x="4925" y="45974"/>
                      <a:pt x="4507" y="46336"/>
                    </a:cubicBezTo>
                    <a:cubicBezTo>
                      <a:pt x="4507" y="46336"/>
                      <a:pt x="2137" y="47312"/>
                      <a:pt x="2472" y="47535"/>
                    </a:cubicBezTo>
                    <a:cubicBezTo>
                      <a:pt x="2633" y="47646"/>
                      <a:pt x="3810" y="47697"/>
                      <a:pt x="5326" y="47697"/>
                    </a:cubicBezTo>
                    <a:cubicBezTo>
                      <a:pt x="7215" y="47697"/>
                      <a:pt x="9628" y="47618"/>
                      <a:pt x="11252" y="47479"/>
                    </a:cubicBezTo>
                    <a:cubicBezTo>
                      <a:pt x="11615" y="47451"/>
                      <a:pt x="12005" y="47089"/>
                      <a:pt x="12367" y="46476"/>
                    </a:cubicBezTo>
                    <a:cubicBezTo>
                      <a:pt x="13566" y="44552"/>
                      <a:pt x="14653" y="40231"/>
                      <a:pt x="14681" y="35325"/>
                    </a:cubicBezTo>
                    <a:cubicBezTo>
                      <a:pt x="14709" y="32566"/>
                      <a:pt x="13761" y="28078"/>
                      <a:pt x="13622" y="25039"/>
                    </a:cubicBezTo>
                    <a:cubicBezTo>
                      <a:pt x="13566" y="22893"/>
                      <a:pt x="13594" y="21221"/>
                      <a:pt x="13594" y="19604"/>
                    </a:cubicBezTo>
                    <a:cubicBezTo>
                      <a:pt x="13594" y="18043"/>
                      <a:pt x="13622" y="16510"/>
                      <a:pt x="13594" y="14614"/>
                    </a:cubicBezTo>
                    <a:lnTo>
                      <a:pt x="13594" y="14530"/>
                    </a:lnTo>
                    <a:cubicBezTo>
                      <a:pt x="13247" y="2862"/>
                      <a:pt x="10364" y="1"/>
                      <a:pt x="74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51"/>
              <p:cNvSpPr/>
              <p:nvPr/>
            </p:nvSpPr>
            <p:spPr>
              <a:xfrm>
                <a:off x="8924750" y="3943925"/>
                <a:ext cx="255800" cy="72375"/>
              </a:xfrm>
              <a:custGeom>
                <a:rect b="b" l="l" r="r" t="t"/>
                <a:pathLst>
                  <a:path extrusionOk="0" h="2895" w="10232">
                    <a:moveTo>
                      <a:pt x="3179" y="0"/>
                    </a:moveTo>
                    <a:cubicBezTo>
                      <a:pt x="3039" y="641"/>
                      <a:pt x="2789" y="1171"/>
                      <a:pt x="2370" y="1533"/>
                    </a:cubicBezTo>
                    <a:cubicBezTo>
                      <a:pt x="2370" y="1533"/>
                      <a:pt x="1" y="2509"/>
                      <a:pt x="335" y="2732"/>
                    </a:cubicBezTo>
                    <a:cubicBezTo>
                      <a:pt x="497" y="2843"/>
                      <a:pt x="1674" y="2894"/>
                      <a:pt x="3190" y="2894"/>
                    </a:cubicBezTo>
                    <a:cubicBezTo>
                      <a:pt x="5078" y="2894"/>
                      <a:pt x="7492" y="2815"/>
                      <a:pt x="9116" y="2676"/>
                    </a:cubicBezTo>
                    <a:cubicBezTo>
                      <a:pt x="9479" y="2648"/>
                      <a:pt x="9869" y="2286"/>
                      <a:pt x="10231" y="1673"/>
                    </a:cubicBezTo>
                    <a:lnTo>
                      <a:pt x="10231" y="1673"/>
                    </a:lnTo>
                    <a:cubicBezTo>
                      <a:pt x="10063" y="1683"/>
                      <a:pt x="9894" y="1688"/>
                      <a:pt x="9723" y="1688"/>
                    </a:cubicBezTo>
                    <a:cubicBezTo>
                      <a:pt x="7235" y="1688"/>
                      <a:pt x="4535" y="600"/>
                      <a:pt x="31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51"/>
              <p:cNvSpPr/>
              <p:nvPr/>
            </p:nvSpPr>
            <p:spPr>
              <a:xfrm>
                <a:off x="8501050" y="2737475"/>
                <a:ext cx="399350" cy="1280625"/>
              </a:xfrm>
              <a:custGeom>
                <a:rect b="b" l="l" r="r" t="t"/>
                <a:pathLst>
                  <a:path extrusionOk="0" h="51225" w="15974">
                    <a:moveTo>
                      <a:pt x="8066" y="1"/>
                    </a:moveTo>
                    <a:cubicBezTo>
                      <a:pt x="7414" y="1"/>
                      <a:pt x="6795" y="162"/>
                      <a:pt x="6245" y="480"/>
                    </a:cubicBezTo>
                    <a:cubicBezTo>
                      <a:pt x="5687" y="786"/>
                      <a:pt x="5241" y="1232"/>
                      <a:pt x="4851" y="1874"/>
                    </a:cubicBezTo>
                    <a:cubicBezTo>
                      <a:pt x="4712" y="2097"/>
                      <a:pt x="698" y="21609"/>
                      <a:pt x="921" y="24982"/>
                    </a:cubicBezTo>
                    <a:cubicBezTo>
                      <a:pt x="1088" y="28244"/>
                      <a:pt x="1367" y="31394"/>
                      <a:pt x="1645" y="33819"/>
                    </a:cubicBezTo>
                    <a:cubicBezTo>
                      <a:pt x="2482" y="40927"/>
                      <a:pt x="3680" y="45777"/>
                      <a:pt x="3179" y="48314"/>
                    </a:cubicBezTo>
                    <a:cubicBezTo>
                      <a:pt x="3039" y="48983"/>
                      <a:pt x="2788" y="49512"/>
                      <a:pt x="2370" y="49847"/>
                    </a:cubicBezTo>
                    <a:cubicBezTo>
                      <a:pt x="2370" y="49847"/>
                      <a:pt x="1" y="50823"/>
                      <a:pt x="363" y="51073"/>
                    </a:cubicBezTo>
                    <a:cubicBezTo>
                      <a:pt x="503" y="51179"/>
                      <a:pt x="1553" y="51225"/>
                      <a:pt x="2941" y="51225"/>
                    </a:cubicBezTo>
                    <a:cubicBezTo>
                      <a:pt x="4867" y="51225"/>
                      <a:pt x="7443" y="51136"/>
                      <a:pt x="9144" y="50990"/>
                    </a:cubicBezTo>
                    <a:cubicBezTo>
                      <a:pt x="9506" y="50962"/>
                      <a:pt x="9869" y="50627"/>
                      <a:pt x="10259" y="49986"/>
                    </a:cubicBezTo>
                    <a:cubicBezTo>
                      <a:pt x="11458" y="48091"/>
                      <a:pt x="12517" y="43770"/>
                      <a:pt x="12573" y="38836"/>
                    </a:cubicBezTo>
                    <a:cubicBezTo>
                      <a:pt x="12600" y="36104"/>
                      <a:pt x="11653" y="31589"/>
                      <a:pt x="11541" y="28578"/>
                    </a:cubicBezTo>
                    <a:cubicBezTo>
                      <a:pt x="11513" y="26404"/>
                      <a:pt x="15973" y="13860"/>
                      <a:pt x="15973" y="13832"/>
                    </a:cubicBezTo>
                    <a:cubicBezTo>
                      <a:pt x="15786" y="4402"/>
                      <a:pt x="11474" y="1"/>
                      <a:pt x="80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51"/>
              <p:cNvSpPr/>
              <p:nvPr/>
            </p:nvSpPr>
            <p:spPr>
              <a:xfrm>
                <a:off x="8502450" y="3945300"/>
                <a:ext cx="255775" cy="72800"/>
              </a:xfrm>
              <a:custGeom>
                <a:rect b="b" l="l" r="r" t="t"/>
                <a:pathLst>
                  <a:path extrusionOk="0" h="2912" w="10231">
                    <a:moveTo>
                      <a:pt x="3150" y="1"/>
                    </a:moveTo>
                    <a:cubicBezTo>
                      <a:pt x="3011" y="670"/>
                      <a:pt x="2788" y="1199"/>
                      <a:pt x="2370" y="1534"/>
                    </a:cubicBezTo>
                    <a:cubicBezTo>
                      <a:pt x="2370" y="1534"/>
                      <a:pt x="1" y="2510"/>
                      <a:pt x="335" y="2760"/>
                    </a:cubicBezTo>
                    <a:cubicBezTo>
                      <a:pt x="487" y="2866"/>
                      <a:pt x="1538" y="2912"/>
                      <a:pt x="2925" y="2912"/>
                    </a:cubicBezTo>
                    <a:cubicBezTo>
                      <a:pt x="4848" y="2912"/>
                      <a:pt x="7415" y="2823"/>
                      <a:pt x="9116" y="2677"/>
                    </a:cubicBezTo>
                    <a:cubicBezTo>
                      <a:pt x="9478" y="2649"/>
                      <a:pt x="9868" y="2314"/>
                      <a:pt x="10231" y="1673"/>
                    </a:cubicBezTo>
                    <a:lnTo>
                      <a:pt x="10231" y="1673"/>
                    </a:lnTo>
                    <a:cubicBezTo>
                      <a:pt x="10035" y="1688"/>
                      <a:pt x="9839" y="1694"/>
                      <a:pt x="9641" y="1694"/>
                    </a:cubicBezTo>
                    <a:cubicBezTo>
                      <a:pt x="7155" y="1694"/>
                      <a:pt x="4519" y="620"/>
                      <a:pt x="31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51"/>
              <p:cNvSpPr/>
              <p:nvPr/>
            </p:nvSpPr>
            <p:spPr>
              <a:xfrm>
                <a:off x="8579800" y="2943900"/>
                <a:ext cx="622350" cy="124200"/>
              </a:xfrm>
              <a:custGeom>
                <a:rect b="b" l="l" r="r" t="t"/>
                <a:pathLst>
                  <a:path extrusionOk="0" h="4968" w="24894">
                    <a:moveTo>
                      <a:pt x="252" y="0"/>
                    </a:moveTo>
                    <a:lnTo>
                      <a:pt x="1" y="2063"/>
                    </a:lnTo>
                    <a:cubicBezTo>
                      <a:pt x="1" y="2063"/>
                      <a:pt x="12716" y="4968"/>
                      <a:pt x="22544" y="4968"/>
                    </a:cubicBezTo>
                    <a:cubicBezTo>
                      <a:pt x="23349" y="4968"/>
                      <a:pt x="24135" y="4948"/>
                      <a:pt x="24893" y="4906"/>
                    </a:cubicBezTo>
                    <a:cubicBezTo>
                      <a:pt x="24893" y="4906"/>
                      <a:pt x="24893" y="2565"/>
                      <a:pt x="24280" y="1422"/>
                    </a:cubicBezTo>
                    <a:cubicBezTo>
                      <a:pt x="23695" y="279"/>
                      <a:pt x="252" y="0"/>
                      <a:pt x="2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51"/>
              <p:cNvSpPr/>
              <p:nvPr/>
            </p:nvSpPr>
            <p:spPr>
              <a:xfrm>
                <a:off x="8960300" y="2293475"/>
                <a:ext cx="111525" cy="133925"/>
              </a:xfrm>
              <a:custGeom>
                <a:rect b="b" l="l" r="r" t="t"/>
                <a:pathLst>
                  <a:path extrusionOk="0" h="5357" w="4461">
                    <a:moveTo>
                      <a:pt x="1979" y="1"/>
                    </a:moveTo>
                    <a:cubicBezTo>
                      <a:pt x="1779" y="1"/>
                      <a:pt x="1573" y="36"/>
                      <a:pt x="1367" y="121"/>
                    </a:cubicBezTo>
                    <a:cubicBezTo>
                      <a:pt x="1" y="678"/>
                      <a:pt x="753" y="1264"/>
                      <a:pt x="753" y="1264"/>
                    </a:cubicBezTo>
                    <a:cubicBezTo>
                      <a:pt x="753" y="1264"/>
                      <a:pt x="335" y="1793"/>
                      <a:pt x="558" y="1961"/>
                    </a:cubicBezTo>
                    <a:cubicBezTo>
                      <a:pt x="709" y="2061"/>
                      <a:pt x="829" y="2081"/>
                      <a:pt x="901" y="2081"/>
                    </a:cubicBezTo>
                    <a:cubicBezTo>
                      <a:pt x="949" y="2081"/>
                      <a:pt x="976" y="2072"/>
                      <a:pt x="976" y="2072"/>
                    </a:cubicBezTo>
                    <a:lnTo>
                      <a:pt x="976" y="2072"/>
                    </a:lnTo>
                    <a:cubicBezTo>
                      <a:pt x="976" y="2072"/>
                      <a:pt x="558" y="2490"/>
                      <a:pt x="809" y="2630"/>
                    </a:cubicBezTo>
                    <a:cubicBezTo>
                      <a:pt x="884" y="2680"/>
                      <a:pt x="960" y="2697"/>
                      <a:pt x="1028" y="2697"/>
                    </a:cubicBezTo>
                    <a:cubicBezTo>
                      <a:pt x="1188" y="2697"/>
                      <a:pt x="1311" y="2602"/>
                      <a:pt x="1311" y="2602"/>
                    </a:cubicBezTo>
                    <a:lnTo>
                      <a:pt x="1311" y="2602"/>
                    </a:lnTo>
                    <a:cubicBezTo>
                      <a:pt x="1310" y="2602"/>
                      <a:pt x="809" y="3076"/>
                      <a:pt x="1116" y="3299"/>
                    </a:cubicBezTo>
                    <a:cubicBezTo>
                      <a:pt x="1394" y="3494"/>
                      <a:pt x="1813" y="3327"/>
                      <a:pt x="2008" y="3996"/>
                    </a:cubicBezTo>
                    <a:cubicBezTo>
                      <a:pt x="2154" y="4580"/>
                      <a:pt x="2300" y="5357"/>
                      <a:pt x="3005" y="5357"/>
                    </a:cubicBezTo>
                    <a:cubicBezTo>
                      <a:pt x="3106" y="5357"/>
                      <a:pt x="3219" y="5341"/>
                      <a:pt x="3346" y="5306"/>
                    </a:cubicBezTo>
                    <a:cubicBezTo>
                      <a:pt x="4377" y="5027"/>
                      <a:pt x="4461" y="2602"/>
                      <a:pt x="3875" y="1097"/>
                    </a:cubicBezTo>
                    <a:lnTo>
                      <a:pt x="3875" y="1097"/>
                    </a:lnTo>
                    <a:lnTo>
                      <a:pt x="4043" y="1124"/>
                    </a:lnTo>
                    <a:cubicBezTo>
                      <a:pt x="4043" y="1124"/>
                      <a:pt x="3099" y="1"/>
                      <a:pt x="1979" y="1"/>
                    </a:cubicBezTo>
                    <a:close/>
                  </a:path>
                </a:pathLst>
              </a:custGeom>
              <a:solidFill>
                <a:srgbClr val="FAA6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51"/>
              <p:cNvSpPr/>
              <p:nvPr/>
            </p:nvSpPr>
            <p:spPr>
              <a:xfrm>
                <a:off x="8977025" y="2309775"/>
                <a:ext cx="62050" cy="17400"/>
              </a:xfrm>
              <a:custGeom>
                <a:rect b="b" l="l" r="r" t="t"/>
                <a:pathLst>
                  <a:path extrusionOk="0" h="696" w="2482">
                    <a:moveTo>
                      <a:pt x="1521" y="0"/>
                    </a:moveTo>
                    <a:cubicBezTo>
                      <a:pt x="1293" y="0"/>
                      <a:pt x="1053" y="45"/>
                      <a:pt x="809" y="138"/>
                    </a:cubicBezTo>
                    <a:cubicBezTo>
                      <a:pt x="363" y="277"/>
                      <a:pt x="29" y="528"/>
                      <a:pt x="29" y="528"/>
                    </a:cubicBezTo>
                    <a:cubicBezTo>
                      <a:pt x="1" y="556"/>
                      <a:pt x="1" y="612"/>
                      <a:pt x="29" y="668"/>
                    </a:cubicBezTo>
                    <a:cubicBezTo>
                      <a:pt x="29" y="695"/>
                      <a:pt x="84" y="695"/>
                      <a:pt x="112" y="695"/>
                    </a:cubicBezTo>
                    <a:lnTo>
                      <a:pt x="140" y="695"/>
                    </a:lnTo>
                    <a:cubicBezTo>
                      <a:pt x="161" y="675"/>
                      <a:pt x="780" y="209"/>
                      <a:pt x="1519" y="209"/>
                    </a:cubicBezTo>
                    <a:cubicBezTo>
                      <a:pt x="1776" y="209"/>
                      <a:pt x="2048" y="266"/>
                      <a:pt x="2314" y="417"/>
                    </a:cubicBezTo>
                    <a:cubicBezTo>
                      <a:pt x="2331" y="425"/>
                      <a:pt x="2345" y="428"/>
                      <a:pt x="2358" y="428"/>
                    </a:cubicBezTo>
                    <a:cubicBezTo>
                      <a:pt x="2389" y="428"/>
                      <a:pt x="2414" y="409"/>
                      <a:pt x="2454" y="389"/>
                    </a:cubicBezTo>
                    <a:cubicBezTo>
                      <a:pt x="2482" y="305"/>
                      <a:pt x="2454" y="277"/>
                      <a:pt x="2398" y="249"/>
                    </a:cubicBezTo>
                    <a:cubicBezTo>
                      <a:pt x="2138" y="87"/>
                      <a:pt x="1840" y="0"/>
                      <a:pt x="15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51"/>
              <p:cNvSpPr/>
              <p:nvPr/>
            </p:nvSpPr>
            <p:spPr>
              <a:xfrm>
                <a:off x="8983300" y="2331900"/>
                <a:ext cx="56475" cy="16175"/>
              </a:xfrm>
              <a:custGeom>
                <a:rect b="b" l="l" r="r" t="t"/>
                <a:pathLst>
                  <a:path extrusionOk="0" h="647" w="2259">
                    <a:moveTo>
                      <a:pt x="1524" y="1"/>
                    </a:moveTo>
                    <a:cubicBezTo>
                      <a:pt x="781" y="1"/>
                      <a:pt x="99" y="437"/>
                      <a:pt x="56" y="479"/>
                    </a:cubicBezTo>
                    <a:cubicBezTo>
                      <a:pt x="28" y="507"/>
                      <a:pt x="1" y="563"/>
                      <a:pt x="28" y="619"/>
                    </a:cubicBezTo>
                    <a:cubicBezTo>
                      <a:pt x="28" y="647"/>
                      <a:pt x="56" y="647"/>
                      <a:pt x="112" y="647"/>
                    </a:cubicBezTo>
                    <a:cubicBezTo>
                      <a:pt x="140" y="647"/>
                      <a:pt x="140" y="647"/>
                      <a:pt x="168" y="591"/>
                    </a:cubicBezTo>
                    <a:cubicBezTo>
                      <a:pt x="168" y="591"/>
                      <a:pt x="839" y="154"/>
                      <a:pt x="1531" y="154"/>
                    </a:cubicBezTo>
                    <a:cubicBezTo>
                      <a:pt x="1731" y="154"/>
                      <a:pt x="1932" y="191"/>
                      <a:pt x="2119" y="284"/>
                    </a:cubicBezTo>
                    <a:cubicBezTo>
                      <a:pt x="2128" y="302"/>
                      <a:pt x="2139" y="308"/>
                      <a:pt x="2151" y="308"/>
                    </a:cubicBezTo>
                    <a:cubicBezTo>
                      <a:pt x="2179" y="308"/>
                      <a:pt x="2211" y="276"/>
                      <a:pt x="2231" y="256"/>
                    </a:cubicBezTo>
                    <a:cubicBezTo>
                      <a:pt x="2258" y="229"/>
                      <a:pt x="2231" y="173"/>
                      <a:pt x="2203" y="145"/>
                    </a:cubicBezTo>
                    <a:cubicBezTo>
                      <a:pt x="1982" y="41"/>
                      <a:pt x="1750" y="1"/>
                      <a:pt x="15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51"/>
              <p:cNvSpPr/>
              <p:nvPr/>
            </p:nvSpPr>
            <p:spPr>
              <a:xfrm>
                <a:off x="8987475" y="2354550"/>
                <a:ext cx="48125" cy="10950"/>
              </a:xfrm>
              <a:custGeom>
                <a:rect b="b" l="l" r="r" t="t"/>
                <a:pathLst>
                  <a:path extrusionOk="0" h="438" w="1925">
                    <a:moveTo>
                      <a:pt x="1233" y="0"/>
                    </a:moveTo>
                    <a:cubicBezTo>
                      <a:pt x="655" y="0"/>
                      <a:pt x="105" y="278"/>
                      <a:pt x="84" y="298"/>
                    </a:cubicBezTo>
                    <a:cubicBezTo>
                      <a:pt x="29" y="298"/>
                      <a:pt x="1" y="354"/>
                      <a:pt x="29" y="410"/>
                    </a:cubicBezTo>
                    <a:cubicBezTo>
                      <a:pt x="29" y="410"/>
                      <a:pt x="84" y="438"/>
                      <a:pt x="112" y="438"/>
                    </a:cubicBezTo>
                    <a:lnTo>
                      <a:pt x="140" y="438"/>
                    </a:lnTo>
                    <a:cubicBezTo>
                      <a:pt x="140" y="438"/>
                      <a:pt x="689" y="155"/>
                      <a:pt x="1246" y="155"/>
                    </a:cubicBezTo>
                    <a:cubicBezTo>
                      <a:pt x="1431" y="155"/>
                      <a:pt x="1618" y="187"/>
                      <a:pt x="1785" y="270"/>
                    </a:cubicBezTo>
                    <a:cubicBezTo>
                      <a:pt x="1792" y="278"/>
                      <a:pt x="1800" y="281"/>
                      <a:pt x="1808" y="281"/>
                    </a:cubicBezTo>
                    <a:cubicBezTo>
                      <a:pt x="1830" y="281"/>
                      <a:pt x="1855" y="255"/>
                      <a:pt x="1896" y="215"/>
                    </a:cubicBezTo>
                    <a:cubicBezTo>
                      <a:pt x="1924" y="187"/>
                      <a:pt x="1896" y="159"/>
                      <a:pt x="1841" y="131"/>
                    </a:cubicBezTo>
                    <a:cubicBezTo>
                      <a:pt x="1650" y="36"/>
                      <a:pt x="1439" y="0"/>
                      <a:pt x="1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51"/>
              <p:cNvSpPr/>
              <p:nvPr/>
            </p:nvSpPr>
            <p:spPr>
              <a:xfrm>
                <a:off x="8964475" y="1902275"/>
                <a:ext cx="65550" cy="103625"/>
              </a:xfrm>
              <a:custGeom>
                <a:rect b="b" l="l" r="r" t="t"/>
                <a:pathLst>
                  <a:path extrusionOk="0" h="4145" w="2622">
                    <a:moveTo>
                      <a:pt x="1440" y="0"/>
                    </a:moveTo>
                    <a:cubicBezTo>
                      <a:pt x="670" y="0"/>
                      <a:pt x="1" y="3949"/>
                      <a:pt x="1423" y="4145"/>
                    </a:cubicBezTo>
                    <a:cubicBezTo>
                      <a:pt x="1478" y="4145"/>
                      <a:pt x="2621" y="1636"/>
                      <a:pt x="1757" y="242"/>
                    </a:cubicBezTo>
                    <a:cubicBezTo>
                      <a:pt x="1653" y="75"/>
                      <a:pt x="1546" y="0"/>
                      <a:pt x="14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51"/>
              <p:cNvSpPr/>
              <p:nvPr/>
            </p:nvSpPr>
            <p:spPr>
              <a:xfrm>
                <a:off x="8333100" y="2184300"/>
                <a:ext cx="553350" cy="680000"/>
              </a:xfrm>
              <a:custGeom>
                <a:rect b="b" l="l" r="r" t="t"/>
                <a:pathLst>
                  <a:path extrusionOk="0" h="27200" w="22134">
                    <a:moveTo>
                      <a:pt x="19987" y="0"/>
                    </a:moveTo>
                    <a:lnTo>
                      <a:pt x="19569" y="56"/>
                    </a:lnTo>
                    <a:cubicBezTo>
                      <a:pt x="16503" y="948"/>
                      <a:pt x="14691" y="8920"/>
                      <a:pt x="13074" y="12795"/>
                    </a:cubicBezTo>
                    <a:cubicBezTo>
                      <a:pt x="11262" y="17115"/>
                      <a:pt x="976" y="24447"/>
                      <a:pt x="976" y="24447"/>
                    </a:cubicBezTo>
                    <a:cubicBezTo>
                      <a:pt x="976" y="24447"/>
                      <a:pt x="1" y="26677"/>
                      <a:pt x="1673" y="27178"/>
                    </a:cubicBezTo>
                    <a:cubicBezTo>
                      <a:pt x="1730" y="27193"/>
                      <a:pt x="1802" y="27200"/>
                      <a:pt x="1887" y="27200"/>
                    </a:cubicBezTo>
                    <a:cubicBezTo>
                      <a:pt x="2967" y="27200"/>
                      <a:pt x="6207" y="26073"/>
                      <a:pt x="8921" y="24419"/>
                    </a:cubicBezTo>
                    <a:cubicBezTo>
                      <a:pt x="12628" y="22189"/>
                      <a:pt x="16029" y="20516"/>
                      <a:pt x="18176" y="17534"/>
                    </a:cubicBezTo>
                    <a:cubicBezTo>
                      <a:pt x="20266" y="14607"/>
                      <a:pt x="21660" y="8948"/>
                      <a:pt x="22134" y="5687"/>
                    </a:cubicBezTo>
                    <a:cubicBezTo>
                      <a:pt x="22106" y="3457"/>
                      <a:pt x="21381" y="1673"/>
                      <a:pt x="20127" y="167"/>
                    </a:cubicBezTo>
                    <a:cubicBezTo>
                      <a:pt x="20127" y="112"/>
                      <a:pt x="20015" y="0"/>
                      <a:pt x="19987" y="0"/>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51"/>
              <p:cNvSpPr/>
              <p:nvPr/>
            </p:nvSpPr>
            <p:spPr>
              <a:xfrm>
                <a:off x="8202100" y="2896500"/>
                <a:ext cx="234175" cy="1096925"/>
              </a:xfrm>
              <a:custGeom>
                <a:rect b="b" l="l" r="r" t="t"/>
                <a:pathLst>
                  <a:path extrusionOk="0" h="43877" w="9367">
                    <a:moveTo>
                      <a:pt x="7917" y="1"/>
                    </a:moveTo>
                    <a:cubicBezTo>
                      <a:pt x="7610" y="1757"/>
                      <a:pt x="112" y="42873"/>
                      <a:pt x="0" y="43625"/>
                    </a:cubicBezTo>
                    <a:lnTo>
                      <a:pt x="1422" y="43876"/>
                    </a:lnTo>
                    <a:cubicBezTo>
                      <a:pt x="1561" y="43124"/>
                      <a:pt x="9283" y="670"/>
                      <a:pt x="9366" y="251"/>
                    </a:cubicBezTo>
                    <a:lnTo>
                      <a:pt x="79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51"/>
              <p:cNvSpPr/>
              <p:nvPr/>
            </p:nvSpPr>
            <p:spPr>
              <a:xfrm>
                <a:off x="8538000" y="2155625"/>
                <a:ext cx="726175" cy="849950"/>
              </a:xfrm>
              <a:custGeom>
                <a:rect b="b" l="l" r="r" t="t"/>
                <a:pathLst>
                  <a:path extrusionOk="0" h="33998" w="29047">
                    <a:moveTo>
                      <a:pt x="16429" y="0"/>
                    </a:moveTo>
                    <a:cubicBezTo>
                      <a:pt x="14632" y="0"/>
                      <a:pt x="12871" y="365"/>
                      <a:pt x="11373" y="1175"/>
                    </a:cubicBezTo>
                    <a:cubicBezTo>
                      <a:pt x="6189" y="3962"/>
                      <a:pt x="10899" y="5328"/>
                      <a:pt x="6579" y="16757"/>
                    </a:cubicBezTo>
                    <a:cubicBezTo>
                      <a:pt x="3596" y="24702"/>
                      <a:pt x="0" y="32535"/>
                      <a:pt x="530" y="32618"/>
                    </a:cubicBezTo>
                    <a:cubicBezTo>
                      <a:pt x="6158" y="33580"/>
                      <a:pt x="13747" y="33998"/>
                      <a:pt x="19496" y="33998"/>
                    </a:cubicBezTo>
                    <a:cubicBezTo>
                      <a:pt x="23913" y="33998"/>
                      <a:pt x="27243" y="33751"/>
                      <a:pt x="27764" y="33315"/>
                    </a:cubicBezTo>
                    <a:cubicBezTo>
                      <a:pt x="29018" y="32284"/>
                      <a:pt x="29046" y="9928"/>
                      <a:pt x="26928" y="5384"/>
                    </a:cubicBezTo>
                    <a:cubicBezTo>
                      <a:pt x="25425" y="2180"/>
                      <a:pt x="20820" y="0"/>
                      <a:pt x="164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51"/>
              <p:cNvSpPr/>
              <p:nvPr/>
            </p:nvSpPr>
            <p:spPr>
              <a:xfrm>
                <a:off x="8829300" y="1900425"/>
                <a:ext cx="185375" cy="312375"/>
              </a:xfrm>
              <a:custGeom>
                <a:rect b="b" l="l" r="r" t="t"/>
                <a:pathLst>
                  <a:path extrusionOk="0" h="12495" w="7415">
                    <a:moveTo>
                      <a:pt x="3292" y="1"/>
                    </a:moveTo>
                    <a:cubicBezTo>
                      <a:pt x="3143" y="1"/>
                      <a:pt x="2984" y="13"/>
                      <a:pt x="2815" y="38"/>
                    </a:cubicBezTo>
                    <a:cubicBezTo>
                      <a:pt x="2286" y="93"/>
                      <a:pt x="1868" y="316"/>
                      <a:pt x="1561" y="651"/>
                    </a:cubicBezTo>
                    <a:cubicBezTo>
                      <a:pt x="0" y="2323"/>
                      <a:pt x="697" y="6533"/>
                      <a:pt x="2648" y="7313"/>
                    </a:cubicBezTo>
                    <a:lnTo>
                      <a:pt x="2592" y="8874"/>
                    </a:lnTo>
                    <a:cubicBezTo>
                      <a:pt x="2565" y="9850"/>
                      <a:pt x="1673" y="10575"/>
                      <a:pt x="892" y="10909"/>
                    </a:cubicBezTo>
                    <a:lnTo>
                      <a:pt x="864" y="10909"/>
                    </a:lnTo>
                    <a:cubicBezTo>
                      <a:pt x="1200" y="12155"/>
                      <a:pt x="2318" y="12495"/>
                      <a:pt x="3493" y="12495"/>
                    </a:cubicBezTo>
                    <a:cubicBezTo>
                      <a:pt x="3685" y="12495"/>
                      <a:pt x="3878" y="12486"/>
                      <a:pt x="4070" y="12470"/>
                    </a:cubicBezTo>
                    <a:cubicBezTo>
                      <a:pt x="5436" y="12359"/>
                      <a:pt x="6579" y="11801"/>
                      <a:pt x="7387" y="10658"/>
                    </a:cubicBezTo>
                    <a:lnTo>
                      <a:pt x="7415" y="10491"/>
                    </a:lnTo>
                    <a:cubicBezTo>
                      <a:pt x="6188" y="10296"/>
                      <a:pt x="5352" y="9404"/>
                      <a:pt x="5352" y="8205"/>
                    </a:cubicBezTo>
                    <a:lnTo>
                      <a:pt x="5352" y="7926"/>
                    </a:lnTo>
                    <a:lnTo>
                      <a:pt x="5352" y="6644"/>
                    </a:lnTo>
                    <a:cubicBezTo>
                      <a:pt x="5408" y="6616"/>
                      <a:pt x="6188" y="5947"/>
                      <a:pt x="6356" y="4219"/>
                    </a:cubicBezTo>
                    <a:cubicBezTo>
                      <a:pt x="6278" y="4202"/>
                      <a:pt x="6197" y="4196"/>
                      <a:pt x="6119" y="4196"/>
                    </a:cubicBezTo>
                    <a:cubicBezTo>
                      <a:pt x="5805" y="4196"/>
                      <a:pt x="5519" y="4303"/>
                      <a:pt x="5519" y="4303"/>
                    </a:cubicBezTo>
                    <a:cubicBezTo>
                      <a:pt x="5519" y="4303"/>
                      <a:pt x="6123" y="1"/>
                      <a:pt x="3292" y="1"/>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51"/>
              <p:cNvSpPr/>
              <p:nvPr/>
            </p:nvSpPr>
            <p:spPr>
              <a:xfrm>
                <a:off x="8843925" y="1893650"/>
                <a:ext cx="146375" cy="172900"/>
              </a:xfrm>
              <a:custGeom>
                <a:rect b="b" l="l" r="r" t="t"/>
                <a:pathLst>
                  <a:path extrusionOk="0" h="6916" w="5855">
                    <a:moveTo>
                      <a:pt x="3142" y="1"/>
                    </a:moveTo>
                    <a:cubicBezTo>
                      <a:pt x="2285" y="1"/>
                      <a:pt x="1437" y="366"/>
                      <a:pt x="976" y="922"/>
                    </a:cubicBezTo>
                    <a:lnTo>
                      <a:pt x="753" y="1229"/>
                    </a:lnTo>
                    <a:cubicBezTo>
                      <a:pt x="0" y="2845"/>
                      <a:pt x="4767" y="6915"/>
                      <a:pt x="4767" y="6915"/>
                    </a:cubicBezTo>
                    <a:cubicBezTo>
                      <a:pt x="4851" y="6887"/>
                      <a:pt x="5603" y="6218"/>
                      <a:pt x="5771" y="4490"/>
                    </a:cubicBezTo>
                    <a:cubicBezTo>
                      <a:pt x="5854" y="3932"/>
                      <a:pt x="5854" y="3263"/>
                      <a:pt x="5743" y="2455"/>
                    </a:cubicBezTo>
                    <a:cubicBezTo>
                      <a:pt x="5486" y="674"/>
                      <a:pt x="4305" y="1"/>
                      <a:pt x="3142" y="1"/>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51"/>
              <p:cNvSpPr/>
              <p:nvPr/>
            </p:nvSpPr>
            <p:spPr>
              <a:xfrm>
                <a:off x="8947750" y="1975575"/>
                <a:ext cx="79775" cy="49400"/>
              </a:xfrm>
              <a:custGeom>
                <a:rect b="b" l="l" r="r" t="t"/>
                <a:pathLst>
                  <a:path extrusionOk="0" h="1976" w="3191">
                    <a:moveTo>
                      <a:pt x="1808" y="0"/>
                    </a:moveTo>
                    <a:cubicBezTo>
                      <a:pt x="1146" y="0"/>
                      <a:pt x="642" y="739"/>
                      <a:pt x="642" y="739"/>
                    </a:cubicBezTo>
                    <a:cubicBezTo>
                      <a:pt x="642" y="739"/>
                      <a:pt x="1" y="1826"/>
                      <a:pt x="1032" y="1966"/>
                    </a:cubicBezTo>
                    <a:cubicBezTo>
                      <a:pt x="1082" y="1972"/>
                      <a:pt x="1132" y="1975"/>
                      <a:pt x="1183" y="1975"/>
                    </a:cubicBezTo>
                    <a:cubicBezTo>
                      <a:pt x="2195" y="1975"/>
                      <a:pt x="3191" y="685"/>
                      <a:pt x="2315" y="154"/>
                    </a:cubicBezTo>
                    <a:cubicBezTo>
                      <a:pt x="2140" y="44"/>
                      <a:pt x="1969" y="0"/>
                      <a:pt x="1808" y="0"/>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51"/>
              <p:cNvSpPr/>
              <p:nvPr/>
            </p:nvSpPr>
            <p:spPr>
              <a:xfrm>
                <a:off x="8892700" y="2071125"/>
                <a:ext cx="54375" cy="15625"/>
              </a:xfrm>
              <a:custGeom>
                <a:rect b="b" l="l" r="r" t="t"/>
                <a:pathLst>
                  <a:path extrusionOk="0" h="625" w="2175">
                    <a:moveTo>
                      <a:pt x="2040" y="0"/>
                    </a:moveTo>
                    <a:cubicBezTo>
                      <a:pt x="2027" y="0"/>
                      <a:pt x="2015" y="4"/>
                      <a:pt x="2008" y="11"/>
                    </a:cubicBezTo>
                    <a:cubicBezTo>
                      <a:pt x="1456" y="349"/>
                      <a:pt x="929" y="424"/>
                      <a:pt x="567" y="424"/>
                    </a:cubicBezTo>
                    <a:cubicBezTo>
                      <a:pt x="271" y="424"/>
                      <a:pt x="84" y="374"/>
                      <a:pt x="84" y="374"/>
                    </a:cubicBezTo>
                    <a:cubicBezTo>
                      <a:pt x="56" y="374"/>
                      <a:pt x="1" y="401"/>
                      <a:pt x="1" y="457"/>
                    </a:cubicBezTo>
                    <a:cubicBezTo>
                      <a:pt x="1" y="485"/>
                      <a:pt x="29" y="541"/>
                      <a:pt x="56" y="541"/>
                    </a:cubicBezTo>
                    <a:cubicBezTo>
                      <a:pt x="112" y="541"/>
                      <a:pt x="307" y="624"/>
                      <a:pt x="614" y="624"/>
                    </a:cubicBezTo>
                    <a:cubicBezTo>
                      <a:pt x="1004" y="624"/>
                      <a:pt x="1562" y="541"/>
                      <a:pt x="2119" y="206"/>
                    </a:cubicBezTo>
                    <a:cubicBezTo>
                      <a:pt x="2147" y="151"/>
                      <a:pt x="2175" y="95"/>
                      <a:pt x="2147" y="67"/>
                    </a:cubicBezTo>
                    <a:cubicBezTo>
                      <a:pt x="2127" y="26"/>
                      <a:pt x="2076" y="0"/>
                      <a:pt x="2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51"/>
              <p:cNvSpPr/>
              <p:nvPr/>
            </p:nvSpPr>
            <p:spPr>
              <a:xfrm>
                <a:off x="8829975" y="1871150"/>
                <a:ext cx="174250" cy="121325"/>
              </a:xfrm>
              <a:custGeom>
                <a:rect b="b" l="l" r="r" t="t"/>
                <a:pathLst>
                  <a:path extrusionOk="0" h="4853" w="6970">
                    <a:moveTo>
                      <a:pt x="4219" y="1"/>
                    </a:moveTo>
                    <a:cubicBezTo>
                      <a:pt x="2346" y="1"/>
                      <a:pt x="1" y="1432"/>
                      <a:pt x="1" y="1432"/>
                    </a:cubicBezTo>
                    <a:cubicBezTo>
                      <a:pt x="1" y="1432"/>
                      <a:pt x="79" y="2915"/>
                      <a:pt x="1416" y="2915"/>
                    </a:cubicBezTo>
                    <a:cubicBezTo>
                      <a:pt x="1463" y="2915"/>
                      <a:pt x="1512" y="2913"/>
                      <a:pt x="1562" y="2909"/>
                    </a:cubicBezTo>
                    <a:cubicBezTo>
                      <a:pt x="3039" y="2770"/>
                      <a:pt x="3792" y="1989"/>
                      <a:pt x="4461" y="1933"/>
                    </a:cubicBezTo>
                    <a:cubicBezTo>
                      <a:pt x="4472" y="1932"/>
                      <a:pt x="4484" y="1931"/>
                      <a:pt x="4495" y="1931"/>
                    </a:cubicBezTo>
                    <a:cubicBezTo>
                      <a:pt x="5115" y="1931"/>
                      <a:pt x="5473" y="4146"/>
                      <a:pt x="5911" y="4693"/>
                    </a:cubicBezTo>
                    <a:cubicBezTo>
                      <a:pt x="6013" y="4807"/>
                      <a:pt x="6094" y="4852"/>
                      <a:pt x="6159" y="4852"/>
                    </a:cubicBezTo>
                    <a:cubicBezTo>
                      <a:pt x="6412" y="4852"/>
                      <a:pt x="6412" y="4163"/>
                      <a:pt x="6412" y="4163"/>
                    </a:cubicBezTo>
                    <a:cubicBezTo>
                      <a:pt x="6412" y="4163"/>
                      <a:pt x="6552" y="3634"/>
                      <a:pt x="6747" y="2742"/>
                    </a:cubicBezTo>
                    <a:cubicBezTo>
                      <a:pt x="6970" y="1850"/>
                      <a:pt x="6691" y="400"/>
                      <a:pt x="4712" y="38"/>
                    </a:cubicBezTo>
                    <a:cubicBezTo>
                      <a:pt x="4553" y="13"/>
                      <a:pt x="4388" y="1"/>
                      <a:pt x="42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51"/>
              <p:cNvSpPr/>
              <p:nvPr/>
            </p:nvSpPr>
            <p:spPr>
              <a:xfrm>
                <a:off x="8365850" y="2874900"/>
                <a:ext cx="145000" cy="59250"/>
              </a:xfrm>
              <a:custGeom>
                <a:rect b="b" l="l" r="r" t="t"/>
                <a:pathLst>
                  <a:path extrusionOk="0" h="2370" w="5800">
                    <a:moveTo>
                      <a:pt x="252" y="0"/>
                    </a:moveTo>
                    <a:lnTo>
                      <a:pt x="1" y="1422"/>
                    </a:lnTo>
                    <a:lnTo>
                      <a:pt x="5576" y="2370"/>
                    </a:lnTo>
                    <a:lnTo>
                      <a:pt x="5799" y="976"/>
                    </a:lnTo>
                    <a:lnTo>
                      <a:pt x="2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51"/>
              <p:cNvSpPr/>
              <p:nvPr/>
            </p:nvSpPr>
            <p:spPr>
              <a:xfrm>
                <a:off x="8293375" y="2760600"/>
                <a:ext cx="124775" cy="173850"/>
              </a:xfrm>
              <a:custGeom>
                <a:rect b="b" l="l" r="r" t="t"/>
                <a:pathLst>
                  <a:path extrusionOk="0" h="6954" w="4991">
                    <a:moveTo>
                      <a:pt x="4991" y="1"/>
                    </a:moveTo>
                    <a:cubicBezTo>
                      <a:pt x="4990" y="1"/>
                      <a:pt x="3206" y="475"/>
                      <a:pt x="1590" y="2287"/>
                    </a:cubicBezTo>
                    <a:cubicBezTo>
                      <a:pt x="1" y="4126"/>
                      <a:pt x="893" y="6133"/>
                      <a:pt x="1980" y="6663"/>
                    </a:cubicBezTo>
                    <a:cubicBezTo>
                      <a:pt x="2394" y="6865"/>
                      <a:pt x="2776" y="6953"/>
                      <a:pt x="3059" y="6953"/>
                    </a:cubicBezTo>
                    <a:cubicBezTo>
                      <a:pt x="3519" y="6953"/>
                      <a:pt x="3719" y="6719"/>
                      <a:pt x="3374" y="6356"/>
                    </a:cubicBezTo>
                    <a:cubicBezTo>
                      <a:pt x="2816" y="5715"/>
                      <a:pt x="3736" y="4851"/>
                      <a:pt x="3736" y="4684"/>
                    </a:cubicBezTo>
                    <a:cubicBezTo>
                      <a:pt x="3736" y="4682"/>
                      <a:pt x="3739" y="4681"/>
                      <a:pt x="3746" y="4681"/>
                    </a:cubicBezTo>
                    <a:cubicBezTo>
                      <a:pt x="3830" y="4681"/>
                      <a:pt x="4472" y="4851"/>
                      <a:pt x="4628" y="4851"/>
                    </a:cubicBezTo>
                    <a:cubicBezTo>
                      <a:pt x="4796" y="4851"/>
                      <a:pt x="4712" y="3959"/>
                      <a:pt x="4712" y="3959"/>
                    </a:cubicBezTo>
                    <a:lnTo>
                      <a:pt x="4991" y="1"/>
                    </a:ln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51"/>
              <p:cNvSpPr/>
              <p:nvPr/>
            </p:nvSpPr>
            <p:spPr>
              <a:xfrm>
                <a:off x="8326150" y="4019875"/>
                <a:ext cx="920600" cy="25"/>
              </a:xfrm>
              <a:custGeom>
                <a:rect b="b" l="l" r="r" t="t"/>
                <a:pathLst>
                  <a:path extrusionOk="0" h="1" w="36824">
                    <a:moveTo>
                      <a:pt x="0" y="0"/>
                    </a:moveTo>
                    <a:lnTo>
                      <a:pt x="36823" y="0"/>
                    </a:lnTo>
                  </a:path>
                </a:pathLst>
              </a:custGeom>
              <a:solidFill>
                <a:srgbClr val="FAA6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51"/>
              <p:cNvSpPr/>
              <p:nvPr/>
            </p:nvSpPr>
            <p:spPr>
              <a:xfrm>
                <a:off x="8326150" y="4002450"/>
                <a:ext cx="922000" cy="34875"/>
              </a:xfrm>
              <a:custGeom>
                <a:rect b="b" l="l" r="r" t="t"/>
                <a:pathLst>
                  <a:path extrusionOk="0" h="1395" w="36880">
                    <a:moveTo>
                      <a:pt x="0" y="1"/>
                    </a:moveTo>
                    <a:lnTo>
                      <a:pt x="0" y="1394"/>
                    </a:lnTo>
                    <a:lnTo>
                      <a:pt x="36879" y="1394"/>
                    </a:lnTo>
                    <a:lnTo>
                      <a:pt x="368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51"/>
              <p:cNvSpPr/>
              <p:nvPr/>
            </p:nvSpPr>
            <p:spPr>
              <a:xfrm>
                <a:off x="8112200" y="3912550"/>
                <a:ext cx="213975" cy="213975"/>
              </a:xfrm>
              <a:custGeom>
                <a:rect b="b" l="l" r="r" t="t"/>
                <a:pathLst>
                  <a:path extrusionOk="0" h="8559" w="8559">
                    <a:moveTo>
                      <a:pt x="4293" y="1"/>
                    </a:moveTo>
                    <a:cubicBezTo>
                      <a:pt x="1924" y="1"/>
                      <a:pt x="0" y="1924"/>
                      <a:pt x="0" y="4293"/>
                    </a:cubicBezTo>
                    <a:cubicBezTo>
                      <a:pt x="0" y="6635"/>
                      <a:pt x="1924" y="8558"/>
                      <a:pt x="4293" y="8558"/>
                    </a:cubicBezTo>
                    <a:cubicBezTo>
                      <a:pt x="6635" y="8558"/>
                      <a:pt x="8558" y="6635"/>
                      <a:pt x="8558" y="4293"/>
                    </a:cubicBezTo>
                    <a:cubicBezTo>
                      <a:pt x="8558" y="1924"/>
                      <a:pt x="6635" y="1"/>
                      <a:pt x="42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51"/>
              <p:cNvSpPr/>
              <p:nvPr/>
            </p:nvSpPr>
            <p:spPr>
              <a:xfrm>
                <a:off x="8163775" y="3964825"/>
                <a:ext cx="111525" cy="111525"/>
              </a:xfrm>
              <a:custGeom>
                <a:rect b="b" l="l" r="r" t="t"/>
                <a:pathLst>
                  <a:path extrusionOk="0" h="4461" w="4461">
                    <a:moveTo>
                      <a:pt x="2230" y="0"/>
                    </a:moveTo>
                    <a:cubicBezTo>
                      <a:pt x="1004" y="0"/>
                      <a:pt x="0" y="976"/>
                      <a:pt x="0" y="2230"/>
                    </a:cubicBezTo>
                    <a:cubicBezTo>
                      <a:pt x="0" y="3457"/>
                      <a:pt x="976" y="4460"/>
                      <a:pt x="2230" y="4460"/>
                    </a:cubicBezTo>
                    <a:cubicBezTo>
                      <a:pt x="3429" y="4460"/>
                      <a:pt x="4460" y="3457"/>
                      <a:pt x="4460" y="2230"/>
                    </a:cubicBezTo>
                    <a:cubicBezTo>
                      <a:pt x="4460" y="1004"/>
                      <a:pt x="3485" y="0"/>
                      <a:pt x="2230" y="0"/>
                    </a:cubicBezTo>
                    <a:close/>
                  </a:path>
                </a:pathLst>
              </a:custGeom>
              <a:solidFill>
                <a:srgbClr val="758A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51"/>
              <p:cNvSpPr/>
              <p:nvPr/>
            </p:nvSpPr>
            <p:spPr>
              <a:xfrm>
                <a:off x="9196550" y="3912550"/>
                <a:ext cx="213975" cy="213975"/>
              </a:xfrm>
              <a:custGeom>
                <a:rect b="b" l="l" r="r" t="t"/>
                <a:pathLst>
                  <a:path extrusionOk="0" h="8559" w="8559">
                    <a:moveTo>
                      <a:pt x="4293" y="1"/>
                    </a:moveTo>
                    <a:cubicBezTo>
                      <a:pt x="1924" y="1"/>
                      <a:pt x="0" y="1924"/>
                      <a:pt x="0" y="4293"/>
                    </a:cubicBezTo>
                    <a:cubicBezTo>
                      <a:pt x="0" y="6635"/>
                      <a:pt x="1924" y="8558"/>
                      <a:pt x="4293" y="8558"/>
                    </a:cubicBezTo>
                    <a:cubicBezTo>
                      <a:pt x="6663" y="8558"/>
                      <a:pt x="8558" y="6635"/>
                      <a:pt x="8558" y="4293"/>
                    </a:cubicBezTo>
                    <a:cubicBezTo>
                      <a:pt x="8558" y="1924"/>
                      <a:pt x="6663" y="1"/>
                      <a:pt x="42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51"/>
              <p:cNvSpPr/>
              <p:nvPr/>
            </p:nvSpPr>
            <p:spPr>
              <a:xfrm>
                <a:off x="9248125" y="3964825"/>
                <a:ext cx="111525" cy="111525"/>
              </a:xfrm>
              <a:custGeom>
                <a:rect b="b" l="l" r="r" t="t"/>
                <a:pathLst>
                  <a:path extrusionOk="0" h="4461" w="4461">
                    <a:moveTo>
                      <a:pt x="2230" y="0"/>
                    </a:moveTo>
                    <a:cubicBezTo>
                      <a:pt x="1004" y="0"/>
                      <a:pt x="0" y="976"/>
                      <a:pt x="0" y="2230"/>
                    </a:cubicBezTo>
                    <a:cubicBezTo>
                      <a:pt x="0" y="3457"/>
                      <a:pt x="976" y="4460"/>
                      <a:pt x="2230" y="4460"/>
                    </a:cubicBezTo>
                    <a:cubicBezTo>
                      <a:pt x="3457" y="4460"/>
                      <a:pt x="4460" y="3457"/>
                      <a:pt x="4460" y="2230"/>
                    </a:cubicBezTo>
                    <a:cubicBezTo>
                      <a:pt x="4460" y="1004"/>
                      <a:pt x="3457" y="0"/>
                      <a:pt x="2230" y="0"/>
                    </a:cubicBezTo>
                    <a:close/>
                  </a:path>
                </a:pathLst>
              </a:custGeom>
              <a:solidFill>
                <a:srgbClr val="758A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51"/>
              <p:cNvSpPr/>
              <p:nvPr/>
            </p:nvSpPr>
            <p:spPr>
              <a:xfrm>
                <a:off x="8342875" y="2871425"/>
                <a:ext cx="21625" cy="59950"/>
              </a:xfrm>
              <a:custGeom>
                <a:rect b="b" l="l" r="r" t="t"/>
                <a:pathLst>
                  <a:path extrusionOk="0" fill="none" h="2398" w="865">
                    <a:moveTo>
                      <a:pt x="530" y="0"/>
                    </a:moveTo>
                    <a:cubicBezTo>
                      <a:pt x="530" y="0"/>
                      <a:pt x="0" y="1700"/>
                      <a:pt x="864" y="2397"/>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51"/>
              <p:cNvSpPr/>
              <p:nvPr/>
            </p:nvSpPr>
            <p:spPr>
              <a:xfrm>
                <a:off x="8319175" y="2867225"/>
                <a:ext cx="13250" cy="51600"/>
              </a:xfrm>
              <a:custGeom>
                <a:rect b="b" l="l" r="r" t="t"/>
                <a:pathLst>
                  <a:path extrusionOk="0" fill="none" h="2064" w="530">
                    <a:moveTo>
                      <a:pt x="363" y="1"/>
                    </a:moveTo>
                    <a:cubicBezTo>
                      <a:pt x="363" y="1"/>
                      <a:pt x="0" y="1255"/>
                      <a:pt x="530" y="2064"/>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51"/>
              <p:cNvSpPr/>
              <p:nvPr/>
            </p:nvSpPr>
            <p:spPr>
              <a:xfrm>
                <a:off x="8663425" y="2173150"/>
                <a:ext cx="187500" cy="317425"/>
              </a:xfrm>
              <a:custGeom>
                <a:rect b="b" l="l" r="r" t="t"/>
                <a:pathLst>
                  <a:path extrusionOk="0" h="12697" w="7500">
                    <a:moveTo>
                      <a:pt x="7499" y="0"/>
                    </a:moveTo>
                    <a:cubicBezTo>
                      <a:pt x="7499" y="0"/>
                      <a:pt x="921" y="781"/>
                      <a:pt x="1" y="11596"/>
                    </a:cubicBezTo>
                    <a:cubicBezTo>
                      <a:pt x="1" y="11596"/>
                      <a:pt x="1204" y="12696"/>
                      <a:pt x="2598" y="12696"/>
                    </a:cubicBezTo>
                    <a:cubicBezTo>
                      <a:pt x="2979" y="12696"/>
                      <a:pt x="3375" y="12614"/>
                      <a:pt x="3764" y="12404"/>
                    </a:cubicBezTo>
                    <a:cubicBezTo>
                      <a:pt x="6663" y="10899"/>
                      <a:pt x="7499" y="0"/>
                      <a:pt x="74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51"/>
              <p:cNvSpPr/>
              <p:nvPr/>
            </p:nvSpPr>
            <p:spPr>
              <a:xfrm>
                <a:off x="8730325" y="2380100"/>
                <a:ext cx="25825" cy="114325"/>
              </a:xfrm>
              <a:custGeom>
                <a:rect b="b" l="l" r="r" t="t"/>
                <a:pathLst>
                  <a:path extrusionOk="0" fill="none" h="4573" w="1033">
                    <a:moveTo>
                      <a:pt x="1032" y="1"/>
                    </a:moveTo>
                    <a:cubicBezTo>
                      <a:pt x="1032" y="1"/>
                      <a:pt x="670" y="2064"/>
                      <a:pt x="1" y="4572"/>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51"/>
              <p:cNvSpPr/>
              <p:nvPr/>
            </p:nvSpPr>
            <p:spPr>
              <a:xfrm>
                <a:off x="9112925" y="3017050"/>
                <a:ext cx="89225" cy="966600"/>
              </a:xfrm>
              <a:custGeom>
                <a:rect b="b" l="l" r="r" t="t"/>
                <a:pathLst>
                  <a:path extrusionOk="0" fill="none" h="38664" w="3569">
                    <a:moveTo>
                      <a:pt x="363" y="1"/>
                    </a:moveTo>
                    <a:cubicBezTo>
                      <a:pt x="363" y="1"/>
                      <a:pt x="1087" y="9116"/>
                      <a:pt x="837" y="16308"/>
                    </a:cubicBezTo>
                    <a:cubicBezTo>
                      <a:pt x="586" y="23472"/>
                      <a:pt x="3568" y="30859"/>
                      <a:pt x="0" y="38664"/>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51"/>
              <p:cNvSpPr/>
              <p:nvPr/>
            </p:nvSpPr>
            <p:spPr>
              <a:xfrm>
                <a:off x="8877375" y="3074200"/>
                <a:ext cx="9075" cy="43225"/>
              </a:xfrm>
              <a:custGeom>
                <a:rect b="b" l="l" r="r" t="t"/>
                <a:pathLst>
                  <a:path extrusionOk="0" fill="none" h="1729" w="363">
                    <a:moveTo>
                      <a:pt x="363" y="1729"/>
                    </a:moveTo>
                    <a:lnTo>
                      <a:pt x="0" y="1"/>
                    </a:ln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51"/>
              <p:cNvSpPr/>
              <p:nvPr/>
            </p:nvSpPr>
            <p:spPr>
              <a:xfrm>
                <a:off x="8979825" y="3012875"/>
                <a:ext cx="144275" cy="105950"/>
              </a:xfrm>
              <a:custGeom>
                <a:rect b="b" l="l" r="r" t="t"/>
                <a:pathLst>
                  <a:path extrusionOk="0" fill="none" h="4238" w="5771">
                    <a:moveTo>
                      <a:pt x="0" y="1"/>
                    </a:moveTo>
                    <a:cubicBezTo>
                      <a:pt x="0" y="1"/>
                      <a:pt x="1282" y="4238"/>
                      <a:pt x="5770" y="3792"/>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51"/>
              <p:cNvSpPr/>
              <p:nvPr/>
            </p:nvSpPr>
            <p:spPr>
              <a:xfrm>
                <a:off x="8575625" y="2989875"/>
                <a:ext cx="78075" cy="59975"/>
              </a:xfrm>
              <a:custGeom>
                <a:rect b="b" l="l" r="r" t="t"/>
                <a:pathLst>
                  <a:path extrusionOk="0" fill="none" h="2399" w="3123">
                    <a:moveTo>
                      <a:pt x="0" y="2398"/>
                    </a:moveTo>
                    <a:cubicBezTo>
                      <a:pt x="0" y="2398"/>
                      <a:pt x="2509" y="1813"/>
                      <a:pt x="3122" y="1"/>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51"/>
              <p:cNvSpPr/>
              <p:nvPr/>
            </p:nvSpPr>
            <p:spPr>
              <a:xfrm>
                <a:off x="8144950" y="3952875"/>
                <a:ext cx="144275" cy="134200"/>
              </a:xfrm>
              <a:custGeom>
                <a:rect b="b" l="l" r="r" t="t"/>
                <a:pathLst>
                  <a:path extrusionOk="0" h="5368" w="5771">
                    <a:moveTo>
                      <a:pt x="2874" y="1"/>
                    </a:moveTo>
                    <a:cubicBezTo>
                      <a:pt x="2735" y="1"/>
                      <a:pt x="2595" y="11"/>
                      <a:pt x="2454" y="32"/>
                    </a:cubicBezTo>
                    <a:cubicBezTo>
                      <a:pt x="1004" y="283"/>
                      <a:pt x="1" y="1649"/>
                      <a:pt x="251" y="3126"/>
                    </a:cubicBezTo>
                    <a:cubicBezTo>
                      <a:pt x="451" y="4426"/>
                      <a:pt x="1592" y="5367"/>
                      <a:pt x="2871" y="5367"/>
                    </a:cubicBezTo>
                    <a:cubicBezTo>
                      <a:pt x="3018" y="5367"/>
                      <a:pt x="3168" y="5355"/>
                      <a:pt x="3318" y="5329"/>
                    </a:cubicBezTo>
                    <a:cubicBezTo>
                      <a:pt x="4795" y="5106"/>
                      <a:pt x="5771" y="3712"/>
                      <a:pt x="5548" y="2262"/>
                    </a:cubicBezTo>
                    <a:cubicBezTo>
                      <a:pt x="5321" y="926"/>
                      <a:pt x="4182" y="1"/>
                      <a:pt x="2874" y="1"/>
                    </a:cubicBezTo>
                    <a:close/>
                  </a:path>
                </a:pathLst>
              </a:custGeom>
              <a:solidFill>
                <a:schemeClr val="lt2"/>
              </a:solidFill>
              <a:ln cap="rnd" cmpd="sng" w="8375">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51"/>
              <p:cNvSpPr/>
              <p:nvPr/>
            </p:nvSpPr>
            <p:spPr>
              <a:xfrm>
                <a:off x="9235575" y="3952275"/>
                <a:ext cx="134525" cy="134525"/>
              </a:xfrm>
              <a:custGeom>
                <a:rect b="b" l="l" r="r" t="t"/>
                <a:pathLst>
                  <a:path extrusionOk="0" h="5381" w="5381">
                    <a:moveTo>
                      <a:pt x="2676" y="1"/>
                    </a:moveTo>
                    <a:cubicBezTo>
                      <a:pt x="1199" y="1"/>
                      <a:pt x="0" y="1199"/>
                      <a:pt x="0" y="2704"/>
                    </a:cubicBezTo>
                    <a:cubicBezTo>
                      <a:pt x="0" y="4182"/>
                      <a:pt x="1199" y="5380"/>
                      <a:pt x="2676" y="5380"/>
                    </a:cubicBezTo>
                    <a:cubicBezTo>
                      <a:pt x="4182" y="5380"/>
                      <a:pt x="5380" y="4182"/>
                      <a:pt x="5380" y="2704"/>
                    </a:cubicBezTo>
                    <a:cubicBezTo>
                      <a:pt x="5380" y="1199"/>
                      <a:pt x="4182" y="1"/>
                      <a:pt x="2676" y="1"/>
                    </a:cubicBezTo>
                    <a:close/>
                  </a:path>
                </a:pathLst>
              </a:custGeom>
              <a:solidFill>
                <a:schemeClr val="lt2"/>
              </a:solid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51"/>
              <p:cNvSpPr/>
              <p:nvPr/>
            </p:nvSpPr>
            <p:spPr>
              <a:xfrm>
                <a:off x="8858250" y="2180800"/>
                <a:ext cx="725800" cy="852325"/>
              </a:xfrm>
              <a:custGeom>
                <a:rect b="b" l="l" r="r" t="t"/>
                <a:pathLst>
                  <a:path extrusionOk="0" h="34093" w="29032">
                    <a:moveTo>
                      <a:pt x="8959" y="1"/>
                    </a:moveTo>
                    <a:cubicBezTo>
                      <a:pt x="8874" y="1"/>
                      <a:pt x="6288" y="28"/>
                      <a:pt x="4780" y="3318"/>
                    </a:cubicBezTo>
                    <a:cubicBezTo>
                      <a:pt x="3330" y="6551"/>
                      <a:pt x="4194" y="10649"/>
                      <a:pt x="2243" y="19681"/>
                    </a:cubicBezTo>
                    <a:cubicBezTo>
                      <a:pt x="0" y="29977"/>
                      <a:pt x="6333" y="34093"/>
                      <a:pt x="13021" y="34093"/>
                    </a:cubicBezTo>
                    <a:cubicBezTo>
                      <a:pt x="17721" y="34093"/>
                      <a:pt x="22597" y="32060"/>
                      <a:pt x="24794" y="28712"/>
                    </a:cubicBezTo>
                    <a:cubicBezTo>
                      <a:pt x="29031" y="22217"/>
                      <a:pt x="22034" y="17674"/>
                      <a:pt x="18494" y="10426"/>
                    </a:cubicBezTo>
                    <a:cubicBezTo>
                      <a:pt x="15846" y="5018"/>
                      <a:pt x="14341" y="279"/>
                      <a:pt x="8961" y="1"/>
                    </a:cubicBezTo>
                    <a:cubicBezTo>
                      <a:pt x="8961" y="1"/>
                      <a:pt x="8960" y="1"/>
                      <a:pt x="89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51"/>
              <p:cNvSpPr/>
              <p:nvPr/>
            </p:nvSpPr>
            <p:spPr>
              <a:xfrm>
                <a:off x="8427200" y="2221250"/>
                <a:ext cx="804225" cy="735875"/>
              </a:xfrm>
              <a:custGeom>
                <a:rect b="b" l="l" r="r" t="t"/>
                <a:pathLst>
                  <a:path extrusionOk="0" h="29435" w="32169">
                    <a:moveTo>
                      <a:pt x="27013" y="1"/>
                    </a:moveTo>
                    <a:cubicBezTo>
                      <a:pt x="26910" y="1"/>
                      <a:pt x="26807" y="18"/>
                      <a:pt x="26705" y="55"/>
                    </a:cubicBezTo>
                    <a:cubicBezTo>
                      <a:pt x="24084" y="947"/>
                      <a:pt x="22914" y="9728"/>
                      <a:pt x="21520" y="13017"/>
                    </a:cubicBezTo>
                    <a:cubicBezTo>
                      <a:pt x="20126" y="16279"/>
                      <a:pt x="7917" y="21798"/>
                      <a:pt x="5018" y="23359"/>
                    </a:cubicBezTo>
                    <a:cubicBezTo>
                      <a:pt x="2146" y="24920"/>
                      <a:pt x="1254" y="25812"/>
                      <a:pt x="1254" y="25812"/>
                    </a:cubicBezTo>
                    <a:cubicBezTo>
                      <a:pt x="1254" y="25812"/>
                      <a:pt x="0" y="27624"/>
                      <a:pt x="2202" y="29213"/>
                    </a:cubicBezTo>
                    <a:cubicBezTo>
                      <a:pt x="2402" y="29366"/>
                      <a:pt x="2484" y="29434"/>
                      <a:pt x="2512" y="29434"/>
                    </a:cubicBezTo>
                    <a:cubicBezTo>
                      <a:pt x="2602" y="29434"/>
                      <a:pt x="2144" y="28732"/>
                      <a:pt x="3206" y="27819"/>
                    </a:cubicBezTo>
                    <a:cubicBezTo>
                      <a:pt x="4655" y="26592"/>
                      <a:pt x="6885" y="26286"/>
                      <a:pt x="6885" y="26286"/>
                    </a:cubicBezTo>
                    <a:cubicBezTo>
                      <a:pt x="6885" y="26286"/>
                      <a:pt x="19485" y="24474"/>
                      <a:pt x="23861" y="23080"/>
                    </a:cubicBezTo>
                    <a:cubicBezTo>
                      <a:pt x="28266" y="21686"/>
                      <a:pt x="32168" y="16334"/>
                      <a:pt x="32168" y="13212"/>
                    </a:cubicBezTo>
                    <a:cubicBezTo>
                      <a:pt x="32168" y="10242"/>
                      <a:pt x="29496" y="1"/>
                      <a:pt x="27013" y="1"/>
                    </a:cubicBez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51"/>
              <p:cNvSpPr/>
              <p:nvPr/>
            </p:nvSpPr>
            <p:spPr>
              <a:xfrm>
                <a:off x="8967275" y="2204125"/>
                <a:ext cx="311525" cy="376000"/>
              </a:xfrm>
              <a:custGeom>
                <a:rect b="b" l="l" r="r" t="t"/>
                <a:pathLst>
                  <a:path extrusionOk="0" h="15040" w="12461">
                    <a:moveTo>
                      <a:pt x="5684" y="1"/>
                    </a:moveTo>
                    <a:cubicBezTo>
                      <a:pt x="3383" y="1"/>
                      <a:pt x="845" y="2207"/>
                      <a:pt x="892" y="6287"/>
                    </a:cubicBezTo>
                    <a:cubicBezTo>
                      <a:pt x="920" y="10329"/>
                      <a:pt x="251" y="12448"/>
                      <a:pt x="0" y="13117"/>
                    </a:cubicBezTo>
                    <a:cubicBezTo>
                      <a:pt x="2452" y="14620"/>
                      <a:pt x="5024" y="15039"/>
                      <a:pt x="7131" y="15039"/>
                    </a:cubicBezTo>
                    <a:cubicBezTo>
                      <a:pt x="9790" y="15039"/>
                      <a:pt x="11708" y="14371"/>
                      <a:pt x="11708" y="14371"/>
                    </a:cubicBezTo>
                    <a:cubicBezTo>
                      <a:pt x="12461" y="6705"/>
                      <a:pt x="9813" y="2106"/>
                      <a:pt x="6941" y="238"/>
                    </a:cubicBezTo>
                    <a:cubicBezTo>
                      <a:pt x="6543" y="79"/>
                      <a:pt x="6118" y="1"/>
                      <a:pt x="56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51"/>
              <p:cNvSpPr/>
              <p:nvPr/>
            </p:nvSpPr>
            <p:spPr>
              <a:xfrm>
                <a:off x="8474575" y="2877000"/>
                <a:ext cx="95500" cy="95475"/>
              </a:xfrm>
              <a:custGeom>
                <a:rect b="b" l="l" r="r" t="t"/>
                <a:pathLst>
                  <a:path extrusionOk="0" h="3819" w="3820">
                    <a:moveTo>
                      <a:pt x="1924" y="0"/>
                    </a:moveTo>
                    <a:cubicBezTo>
                      <a:pt x="865" y="0"/>
                      <a:pt x="1" y="836"/>
                      <a:pt x="1" y="1896"/>
                    </a:cubicBezTo>
                    <a:cubicBezTo>
                      <a:pt x="1" y="2955"/>
                      <a:pt x="865" y="3819"/>
                      <a:pt x="1924" y="3819"/>
                    </a:cubicBezTo>
                    <a:cubicBezTo>
                      <a:pt x="2955" y="3819"/>
                      <a:pt x="3819" y="2955"/>
                      <a:pt x="3819" y="1896"/>
                    </a:cubicBezTo>
                    <a:cubicBezTo>
                      <a:pt x="3819" y="836"/>
                      <a:pt x="2955" y="0"/>
                      <a:pt x="19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51"/>
              <p:cNvSpPr/>
              <p:nvPr/>
            </p:nvSpPr>
            <p:spPr>
              <a:xfrm>
                <a:off x="8449500" y="2871425"/>
                <a:ext cx="29975" cy="58550"/>
              </a:xfrm>
              <a:custGeom>
                <a:rect b="b" l="l" r="r" t="t"/>
                <a:pathLst>
                  <a:path extrusionOk="0" fill="none" h="2342" w="1199">
                    <a:moveTo>
                      <a:pt x="1199" y="0"/>
                    </a:moveTo>
                    <a:cubicBezTo>
                      <a:pt x="1199" y="0"/>
                      <a:pt x="0" y="948"/>
                      <a:pt x="362" y="2342"/>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51"/>
              <p:cNvSpPr/>
              <p:nvPr/>
            </p:nvSpPr>
            <p:spPr>
              <a:xfrm>
                <a:off x="8965175" y="2184975"/>
                <a:ext cx="181925" cy="352650"/>
              </a:xfrm>
              <a:custGeom>
                <a:rect b="b" l="l" r="r" t="t"/>
                <a:pathLst>
                  <a:path extrusionOk="0" fill="none" h="14106" w="7277">
                    <a:moveTo>
                      <a:pt x="7276" y="1116"/>
                    </a:moveTo>
                    <a:cubicBezTo>
                      <a:pt x="7193" y="1088"/>
                      <a:pt x="7137" y="1060"/>
                      <a:pt x="7025" y="1004"/>
                    </a:cubicBezTo>
                    <a:cubicBezTo>
                      <a:pt x="4517" y="1"/>
                      <a:pt x="921" y="2203"/>
                      <a:pt x="976" y="7053"/>
                    </a:cubicBezTo>
                    <a:cubicBezTo>
                      <a:pt x="1004" y="11095"/>
                      <a:pt x="335" y="13214"/>
                      <a:pt x="84" y="13883"/>
                    </a:cubicBezTo>
                    <a:cubicBezTo>
                      <a:pt x="29" y="14022"/>
                      <a:pt x="1" y="14106"/>
                      <a:pt x="1" y="14106"/>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51"/>
              <p:cNvSpPr/>
              <p:nvPr/>
            </p:nvSpPr>
            <p:spPr>
              <a:xfrm>
                <a:off x="9209100" y="2665825"/>
                <a:ext cx="185875" cy="192375"/>
              </a:xfrm>
              <a:custGeom>
                <a:rect b="b" l="l" r="r" t="t"/>
                <a:pathLst>
                  <a:path extrusionOk="0" h="7695" w="7435">
                    <a:moveTo>
                      <a:pt x="5380" y="1"/>
                    </a:moveTo>
                    <a:cubicBezTo>
                      <a:pt x="5380" y="1"/>
                      <a:pt x="0" y="1144"/>
                      <a:pt x="502" y="7694"/>
                    </a:cubicBezTo>
                    <a:lnTo>
                      <a:pt x="502" y="7694"/>
                    </a:lnTo>
                    <a:cubicBezTo>
                      <a:pt x="529" y="7690"/>
                      <a:pt x="7435" y="7109"/>
                      <a:pt x="5380" y="1"/>
                    </a:cubicBezTo>
                    <a:close/>
                    <a:moveTo>
                      <a:pt x="502" y="7694"/>
                    </a:moveTo>
                    <a:cubicBezTo>
                      <a:pt x="502" y="7694"/>
                      <a:pt x="502" y="7694"/>
                      <a:pt x="502" y="7694"/>
                    </a:cubicBezTo>
                    <a:cubicBezTo>
                      <a:pt x="502" y="7694"/>
                      <a:pt x="502" y="7694"/>
                      <a:pt x="502" y="769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51"/>
              <p:cNvSpPr/>
              <p:nvPr/>
            </p:nvSpPr>
            <p:spPr>
              <a:xfrm>
                <a:off x="9109075" y="2763400"/>
                <a:ext cx="95150" cy="93475"/>
              </a:xfrm>
              <a:custGeom>
                <a:rect b="b" l="l" r="r" t="t"/>
                <a:pathLst>
                  <a:path extrusionOk="0" h="3739" w="3806">
                    <a:moveTo>
                      <a:pt x="545" y="0"/>
                    </a:moveTo>
                    <a:cubicBezTo>
                      <a:pt x="545" y="0"/>
                      <a:pt x="0" y="3739"/>
                      <a:pt x="2966" y="3739"/>
                    </a:cubicBezTo>
                    <a:cubicBezTo>
                      <a:pt x="3220" y="3739"/>
                      <a:pt x="3499" y="3711"/>
                      <a:pt x="3806" y="3652"/>
                    </a:cubicBezTo>
                    <a:cubicBezTo>
                      <a:pt x="3806" y="3652"/>
                      <a:pt x="3193" y="168"/>
                      <a:pt x="5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51"/>
              <p:cNvSpPr/>
              <p:nvPr/>
            </p:nvSpPr>
            <p:spPr>
              <a:xfrm>
                <a:off x="9122675" y="2763400"/>
                <a:ext cx="81550" cy="91300"/>
              </a:xfrm>
              <a:custGeom>
                <a:rect b="b" l="l" r="r" t="t"/>
                <a:pathLst>
                  <a:path extrusionOk="0" fill="none" h="3652" w="3262">
                    <a:moveTo>
                      <a:pt x="1" y="0"/>
                    </a:moveTo>
                    <a:cubicBezTo>
                      <a:pt x="1" y="0"/>
                      <a:pt x="1004" y="2816"/>
                      <a:pt x="3262" y="3652"/>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51"/>
              <p:cNvSpPr/>
              <p:nvPr/>
            </p:nvSpPr>
            <p:spPr>
              <a:xfrm>
                <a:off x="9221625" y="2665825"/>
                <a:ext cx="122000" cy="192375"/>
              </a:xfrm>
              <a:custGeom>
                <a:rect b="b" l="l" r="r" t="t"/>
                <a:pathLst>
                  <a:path extrusionOk="0" fill="none" h="7695" w="4880">
                    <a:moveTo>
                      <a:pt x="4879" y="1"/>
                    </a:moveTo>
                    <a:cubicBezTo>
                      <a:pt x="4795" y="391"/>
                      <a:pt x="698" y="4461"/>
                      <a:pt x="1" y="7694"/>
                    </a:cubicBezTo>
                  </a:path>
                </a:pathLst>
              </a:custGeom>
              <a:noFill/>
              <a:ln cap="rnd"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51"/>
              <p:cNvSpPr/>
              <p:nvPr/>
            </p:nvSpPr>
            <p:spPr>
              <a:xfrm>
                <a:off x="8501750" y="2902775"/>
                <a:ext cx="41850" cy="41825"/>
              </a:xfrm>
              <a:custGeom>
                <a:rect b="b" l="l" r="r" t="t"/>
                <a:pathLst>
                  <a:path extrusionOk="0" fill="none" h="1673" w="1674">
                    <a:moveTo>
                      <a:pt x="1" y="837"/>
                    </a:moveTo>
                    <a:cubicBezTo>
                      <a:pt x="1" y="1338"/>
                      <a:pt x="363" y="1673"/>
                      <a:pt x="837" y="1673"/>
                    </a:cubicBezTo>
                    <a:cubicBezTo>
                      <a:pt x="1311" y="1673"/>
                      <a:pt x="1673" y="1283"/>
                      <a:pt x="1673" y="837"/>
                    </a:cubicBezTo>
                    <a:cubicBezTo>
                      <a:pt x="1673" y="363"/>
                      <a:pt x="1283" y="0"/>
                      <a:pt x="837" y="0"/>
                    </a:cubicBezTo>
                    <a:cubicBezTo>
                      <a:pt x="363" y="0"/>
                      <a:pt x="1" y="391"/>
                      <a:pt x="1" y="837"/>
                    </a:cubicBezTo>
                    <a:close/>
                  </a:path>
                </a:pathLst>
              </a:custGeom>
              <a:noFill/>
              <a:ln cap="flat" cmpd="sng" w="905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3" name="Google Shape;3043;p51"/>
            <p:cNvGrpSpPr/>
            <p:nvPr/>
          </p:nvGrpSpPr>
          <p:grpSpPr>
            <a:xfrm flipH="1">
              <a:off x="4010139" y="1872850"/>
              <a:ext cx="81874" cy="95905"/>
              <a:chOff x="-13885400" y="4643450"/>
              <a:chExt cx="336100" cy="393697"/>
            </a:xfrm>
          </p:grpSpPr>
          <p:sp>
            <p:nvSpPr>
              <p:cNvPr id="3044" name="Google Shape;3044;p51"/>
              <p:cNvSpPr/>
              <p:nvPr/>
            </p:nvSpPr>
            <p:spPr>
              <a:xfrm>
                <a:off x="-13612700" y="4742350"/>
                <a:ext cx="59225" cy="55450"/>
              </a:xfrm>
              <a:custGeom>
                <a:rect b="b" l="l" r="r" t="t"/>
                <a:pathLst>
                  <a:path extrusionOk="0" h="2218" w="2369">
                    <a:moveTo>
                      <a:pt x="1238" y="1"/>
                    </a:moveTo>
                    <a:cubicBezTo>
                      <a:pt x="1182" y="1"/>
                      <a:pt x="1125" y="5"/>
                      <a:pt x="1068" y="14"/>
                    </a:cubicBezTo>
                    <a:cubicBezTo>
                      <a:pt x="434" y="48"/>
                      <a:pt x="0" y="581"/>
                      <a:pt x="67" y="1215"/>
                    </a:cubicBezTo>
                    <a:cubicBezTo>
                      <a:pt x="163" y="1794"/>
                      <a:pt x="663" y="2218"/>
                      <a:pt x="1207" y="2218"/>
                    </a:cubicBezTo>
                    <a:cubicBezTo>
                      <a:pt x="1227" y="2218"/>
                      <a:pt x="1247" y="2217"/>
                      <a:pt x="1268" y="2216"/>
                    </a:cubicBezTo>
                    <a:cubicBezTo>
                      <a:pt x="1902" y="2183"/>
                      <a:pt x="2369" y="1649"/>
                      <a:pt x="2269" y="1015"/>
                    </a:cubicBezTo>
                    <a:cubicBezTo>
                      <a:pt x="2238" y="439"/>
                      <a:pt x="1795" y="1"/>
                      <a:pt x="12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51"/>
              <p:cNvSpPr/>
              <p:nvPr/>
            </p:nvSpPr>
            <p:spPr>
              <a:xfrm>
                <a:off x="-13885400" y="4758200"/>
                <a:ext cx="60075" cy="55450"/>
              </a:xfrm>
              <a:custGeom>
                <a:rect b="b" l="l" r="r" t="t"/>
                <a:pathLst>
                  <a:path extrusionOk="0" h="2218" w="2403">
                    <a:moveTo>
                      <a:pt x="1272" y="1"/>
                    </a:moveTo>
                    <a:cubicBezTo>
                      <a:pt x="1216" y="1"/>
                      <a:pt x="1159" y="5"/>
                      <a:pt x="1101" y="14"/>
                    </a:cubicBezTo>
                    <a:cubicBezTo>
                      <a:pt x="467" y="47"/>
                      <a:pt x="0" y="581"/>
                      <a:pt x="101" y="1215"/>
                    </a:cubicBezTo>
                    <a:cubicBezTo>
                      <a:pt x="165" y="1763"/>
                      <a:pt x="697" y="2217"/>
                      <a:pt x="1244" y="2217"/>
                    </a:cubicBezTo>
                    <a:cubicBezTo>
                      <a:pt x="1263" y="2217"/>
                      <a:pt x="1282" y="2217"/>
                      <a:pt x="1301" y="2216"/>
                    </a:cubicBezTo>
                    <a:cubicBezTo>
                      <a:pt x="1935" y="2182"/>
                      <a:pt x="2402" y="1615"/>
                      <a:pt x="2302" y="1015"/>
                    </a:cubicBezTo>
                    <a:cubicBezTo>
                      <a:pt x="2272" y="439"/>
                      <a:pt x="1828" y="1"/>
                      <a:pt x="1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51"/>
              <p:cNvSpPr/>
              <p:nvPr/>
            </p:nvSpPr>
            <p:spPr>
              <a:xfrm>
                <a:off x="-13636900" y="4643450"/>
                <a:ext cx="87600" cy="32550"/>
              </a:xfrm>
              <a:custGeom>
                <a:rect b="b" l="l" r="r" t="t"/>
                <a:pathLst>
                  <a:path extrusionOk="0" fill="none" h="1302" w="3504">
                    <a:moveTo>
                      <a:pt x="3503" y="968"/>
                    </a:moveTo>
                    <a:cubicBezTo>
                      <a:pt x="2736" y="201"/>
                      <a:pt x="1535" y="1"/>
                      <a:pt x="568" y="468"/>
                    </a:cubicBezTo>
                    <a:cubicBezTo>
                      <a:pt x="368" y="768"/>
                      <a:pt x="168" y="1001"/>
                      <a:pt x="1" y="1302"/>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51"/>
              <p:cNvSpPr/>
              <p:nvPr/>
            </p:nvSpPr>
            <p:spPr>
              <a:xfrm>
                <a:off x="-13725275" y="4761050"/>
                <a:ext cx="25875" cy="97575"/>
              </a:xfrm>
              <a:custGeom>
                <a:rect b="b" l="l" r="r" t="t"/>
                <a:pathLst>
                  <a:path extrusionOk="0" fill="none" h="3903" w="1035">
                    <a:moveTo>
                      <a:pt x="567" y="0"/>
                    </a:moveTo>
                    <a:cubicBezTo>
                      <a:pt x="734" y="1301"/>
                      <a:pt x="901" y="2602"/>
                      <a:pt x="1034" y="3903"/>
                    </a:cubicBezTo>
                    <a:cubicBezTo>
                      <a:pt x="701" y="3803"/>
                      <a:pt x="334" y="3770"/>
                      <a:pt x="0" y="3669"/>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51"/>
              <p:cNvSpPr/>
              <p:nvPr/>
            </p:nvSpPr>
            <p:spPr>
              <a:xfrm>
                <a:off x="-13847875" y="5008772"/>
                <a:ext cx="60075" cy="28375"/>
              </a:xfrm>
              <a:custGeom>
                <a:rect b="b" l="l" r="r" t="t"/>
                <a:pathLst>
                  <a:path extrusionOk="0" fill="none" h="1135" w="2403">
                    <a:moveTo>
                      <a:pt x="2402" y="434"/>
                    </a:moveTo>
                    <a:cubicBezTo>
                      <a:pt x="2135" y="901"/>
                      <a:pt x="1568" y="1135"/>
                      <a:pt x="1068" y="1068"/>
                    </a:cubicBezTo>
                    <a:cubicBezTo>
                      <a:pt x="568" y="968"/>
                      <a:pt x="101" y="568"/>
                      <a:pt x="1" y="1"/>
                    </a:cubicBezTo>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49" name="Google Shape;3049;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3" name="Shape 3053"/>
        <p:cNvGrpSpPr/>
        <p:nvPr/>
      </p:nvGrpSpPr>
      <p:grpSpPr>
        <a:xfrm>
          <a:off x="0" y="0"/>
          <a:ext cx="0" cy="0"/>
          <a:chOff x="0" y="0"/>
          <a:chExt cx="0" cy="0"/>
        </a:xfrm>
      </p:grpSpPr>
      <p:sp>
        <p:nvSpPr>
          <p:cNvPr id="3054" name="Google Shape;3054;p52"/>
          <p:cNvSpPr txBox="1"/>
          <p:nvPr/>
        </p:nvSpPr>
        <p:spPr>
          <a:xfrm>
            <a:off x="1092825" y="-10075"/>
            <a:ext cx="6713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Georama"/>
                <a:ea typeface="Georama"/>
                <a:cs typeface="Georama"/>
                <a:sym typeface="Georama"/>
              </a:rPr>
              <a:t>List of Data Sources</a:t>
            </a:r>
            <a:endParaRPr/>
          </a:p>
        </p:txBody>
      </p:sp>
      <p:sp>
        <p:nvSpPr>
          <p:cNvPr id="3055" name="Google Shape;3055;p52"/>
          <p:cNvSpPr txBox="1"/>
          <p:nvPr/>
        </p:nvSpPr>
        <p:spPr>
          <a:xfrm>
            <a:off x="754525" y="594600"/>
            <a:ext cx="8227500" cy="3980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Char char="●"/>
            </a:pPr>
            <a:r>
              <a:rPr b="1" lang="en" sz="1200"/>
              <a:t>Blue Bin:</a:t>
            </a:r>
            <a:r>
              <a:rPr lang="en" sz="1200"/>
              <a:t>Recyclables</a:t>
            </a:r>
            <a:endParaRPr sz="1200"/>
          </a:p>
          <a:p>
            <a:pPr indent="-304800" lvl="1" marL="914400" rtl="0" algn="l">
              <a:lnSpc>
                <a:spcPct val="115000"/>
              </a:lnSpc>
              <a:spcBef>
                <a:spcPts val="0"/>
              </a:spcBef>
              <a:spcAft>
                <a:spcPts val="0"/>
              </a:spcAft>
              <a:buSzPts val="1200"/>
              <a:buChar char="○"/>
            </a:pPr>
            <a:r>
              <a:rPr lang="en" sz="1200"/>
              <a:t>Metals ('cans', 'tins', 'metal_trays_plates_pans'): </a:t>
            </a:r>
            <a:r>
              <a:rPr lang="en" sz="1200" u="sng">
                <a:solidFill>
                  <a:srgbClr val="1155CC"/>
                </a:solidFill>
                <a:hlinkClick r:id="rId3">
                  <a:extLst>
                    <a:ext uri="{A12FA001-AC4F-418D-AE19-62706E023703}">
                      <ahyp:hlinkClr val="tx"/>
                    </a:ext>
                  </a:extLst>
                </a:hlinkClick>
              </a:rPr>
              <a:t>https://www.kaggle.com/datasets/sumn2u/garbage-classification-v2?select=metal</a:t>
            </a:r>
            <a:endParaRPr sz="1200">
              <a:solidFill>
                <a:srgbClr val="FF0000"/>
              </a:solidFill>
            </a:endParaRPr>
          </a:p>
          <a:p>
            <a:pPr indent="-304800" lvl="1" marL="914400" rtl="0" algn="l">
              <a:lnSpc>
                <a:spcPct val="115000"/>
              </a:lnSpc>
              <a:spcBef>
                <a:spcPts val="0"/>
              </a:spcBef>
              <a:spcAft>
                <a:spcPts val="0"/>
              </a:spcAft>
              <a:buSzPts val="1200"/>
              <a:buChar char="○"/>
            </a:pPr>
            <a:r>
              <a:rPr lang="en" sz="1200"/>
              <a:t>Cardboard boxes: </a:t>
            </a:r>
            <a:r>
              <a:rPr lang="en" sz="1200" u="sng">
                <a:solidFill>
                  <a:srgbClr val="1155CC"/>
                </a:solidFill>
                <a:hlinkClick r:id="rId4">
                  <a:extLst>
                    <a:ext uri="{A12FA001-AC4F-418D-AE19-62706E023703}">
                      <ahyp:hlinkClr val="tx"/>
                    </a:ext>
                  </a:extLst>
                </a:hlinkClick>
              </a:rPr>
              <a:t>https://universe.roboflow.com/dataset-t7hz7/cardboard-eupc8/dataset/3</a:t>
            </a:r>
            <a:endParaRPr sz="1200"/>
          </a:p>
          <a:p>
            <a:pPr indent="-304800" lvl="1" marL="914400" rtl="0" algn="l">
              <a:lnSpc>
                <a:spcPct val="115000"/>
              </a:lnSpc>
              <a:spcBef>
                <a:spcPts val="0"/>
              </a:spcBef>
              <a:spcAft>
                <a:spcPts val="0"/>
              </a:spcAft>
              <a:buSzPts val="1200"/>
              <a:buChar char="○"/>
            </a:pPr>
            <a:r>
              <a:rPr lang="en" sz="1200"/>
              <a:t>Styrofoam containers : </a:t>
            </a:r>
            <a:r>
              <a:rPr lang="en" sz="1200" u="sng">
                <a:solidFill>
                  <a:srgbClr val="1155CC"/>
                </a:solidFill>
                <a:hlinkClick r:id="rId5">
                  <a:extLst>
                    <a:ext uri="{A12FA001-AC4F-418D-AE19-62706E023703}">
                      <ahyp:hlinkClr val="tx"/>
                    </a:ext>
                  </a:extLst>
                </a:hlinkClick>
              </a:rPr>
              <a:t>https://universe.roboflow.com/namseoul-qobk6/styrofoam-qt1kt/dataset/1</a:t>
            </a:r>
            <a:endParaRPr sz="1200"/>
          </a:p>
          <a:p>
            <a:pPr indent="-304800" lvl="1" marL="914400" rtl="0" algn="l">
              <a:lnSpc>
                <a:spcPct val="115000"/>
              </a:lnSpc>
              <a:spcBef>
                <a:spcPts val="0"/>
              </a:spcBef>
              <a:spcAft>
                <a:spcPts val="0"/>
              </a:spcAft>
              <a:buSzPts val="1200"/>
              <a:buChar char="○"/>
            </a:pPr>
            <a:r>
              <a:rPr lang="en" sz="1200"/>
              <a:t>Envelopes: </a:t>
            </a:r>
            <a:r>
              <a:rPr lang="en" sz="1200" u="sng">
                <a:solidFill>
                  <a:srgbClr val="1155CC"/>
                </a:solidFill>
                <a:hlinkClick r:id="rId6">
                  <a:extLst>
                    <a:ext uri="{A12FA001-AC4F-418D-AE19-62706E023703}">
                      <ahyp:hlinkClr val="tx"/>
                    </a:ext>
                  </a:extLst>
                </a:hlinkClick>
              </a:rPr>
              <a:t>https://universe.roboflow.com/mateo-ojeda/envelope-c6750/dataset/1</a:t>
            </a:r>
            <a:endParaRPr sz="1200"/>
          </a:p>
          <a:p>
            <a:pPr indent="-304800" lvl="1" marL="914400" rtl="0" algn="l">
              <a:lnSpc>
                <a:spcPct val="115000"/>
              </a:lnSpc>
              <a:spcBef>
                <a:spcPts val="0"/>
              </a:spcBef>
              <a:spcAft>
                <a:spcPts val="0"/>
              </a:spcAft>
              <a:buSzPts val="1200"/>
              <a:buChar char="○"/>
            </a:pPr>
            <a:r>
              <a:rPr lang="en" sz="1200"/>
              <a:t>Paper: </a:t>
            </a:r>
            <a:r>
              <a:rPr lang="en" sz="1200" u="sng">
                <a:solidFill>
                  <a:srgbClr val="1155CC"/>
                </a:solidFill>
                <a:hlinkClick r:id="rId7">
                  <a:extLst>
                    <a:ext uri="{A12FA001-AC4F-418D-AE19-62706E023703}">
                      <ahyp:hlinkClr val="tx"/>
                    </a:ext>
                  </a:extLst>
                </a:hlinkClick>
              </a:rPr>
              <a:t>https://universe.roboflow.com/natalie-perrochon-yqnhb/recycling-try-2/dataset/16</a:t>
            </a:r>
            <a:endParaRPr sz="1200"/>
          </a:p>
          <a:p>
            <a:pPr indent="-304800" lvl="1" marL="914400" rtl="0" algn="l">
              <a:lnSpc>
                <a:spcPct val="115000"/>
              </a:lnSpc>
              <a:spcBef>
                <a:spcPts val="0"/>
              </a:spcBef>
              <a:spcAft>
                <a:spcPts val="0"/>
              </a:spcAft>
              <a:buSzPts val="1200"/>
              <a:buChar char="○"/>
            </a:pPr>
            <a:r>
              <a:rPr lang="en" sz="1200"/>
              <a:t>Carton juice and milk boxes: </a:t>
            </a:r>
            <a:r>
              <a:rPr lang="en" sz="1200" u="sng">
                <a:solidFill>
                  <a:srgbClr val="1155CC"/>
                </a:solidFill>
                <a:hlinkClick r:id="rId8">
                  <a:extLst>
                    <a:ext uri="{A12FA001-AC4F-418D-AE19-62706E023703}">
                      <ahyp:hlinkClr val="tx"/>
                    </a:ext>
                  </a:extLst>
                </a:hlinkClick>
              </a:rPr>
              <a:t>https://app.roboflow.com/waste-z6zen/carton-xuife/1</a:t>
            </a:r>
            <a:endParaRPr sz="1200"/>
          </a:p>
          <a:p>
            <a:pPr indent="-304800" lvl="1" marL="914400" rtl="0" algn="l">
              <a:lnSpc>
                <a:spcPct val="115000"/>
              </a:lnSpc>
              <a:spcBef>
                <a:spcPts val="0"/>
              </a:spcBef>
              <a:spcAft>
                <a:spcPts val="0"/>
              </a:spcAft>
              <a:buSzPts val="1200"/>
              <a:buChar char="○"/>
            </a:pPr>
            <a:r>
              <a:rPr lang="en" sz="1200"/>
              <a:t>Plastic bottles: </a:t>
            </a:r>
            <a:r>
              <a:rPr lang="en" sz="1200" u="sng">
                <a:solidFill>
                  <a:srgbClr val="1155CC"/>
                </a:solidFill>
                <a:hlinkClick r:id="rId9">
                  <a:extLst>
                    <a:ext uri="{A12FA001-AC4F-418D-AE19-62706E023703}">
                      <ahyp:hlinkClr val="tx"/>
                    </a:ext>
                  </a:extLst>
                </a:hlinkClick>
              </a:rPr>
              <a:t>https://universe.roboflow.com/betul-rt4lp/plastic-bottle-cuwtu/dataset/1</a:t>
            </a:r>
            <a:endParaRPr sz="1200"/>
          </a:p>
          <a:p>
            <a:pPr indent="-304800" lvl="0" marL="457200" rtl="0" algn="l">
              <a:lnSpc>
                <a:spcPct val="115000"/>
              </a:lnSpc>
              <a:spcBef>
                <a:spcPts val="0"/>
              </a:spcBef>
              <a:spcAft>
                <a:spcPts val="0"/>
              </a:spcAft>
              <a:buSzPts val="1200"/>
              <a:buChar char="●"/>
            </a:pPr>
            <a:r>
              <a:rPr b="1" lang="en" sz="1200"/>
              <a:t>Green Bin:</a:t>
            </a:r>
            <a:r>
              <a:rPr lang="en" sz="1200"/>
              <a:t> Organics (fruits, vegetables, scraps from plates and garbage dumps, rotting foods) </a:t>
            </a:r>
            <a:endParaRPr sz="1200"/>
          </a:p>
          <a:p>
            <a:pPr indent="-304800" lvl="1" marL="914400" rtl="0" algn="l">
              <a:lnSpc>
                <a:spcPct val="115000"/>
              </a:lnSpc>
              <a:spcBef>
                <a:spcPts val="0"/>
              </a:spcBef>
              <a:spcAft>
                <a:spcPts val="0"/>
              </a:spcAft>
              <a:buSzPts val="1200"/>
              <a:buChar char="○"/>
            </a:pPr>
            <a:r>
              <a:rPr lang="en" sz="1200" u="sng">
                <a:solidFill>
                  <a:srgbClr val="1155CC"/>
                </a:solidFill>
                <a:hlinkClick r:id="rId10">
                  <a:extLst>
                    <a:ext uri="{A12FA001-AC4F-418D-AE19-62706E023703}">
                      <ahyp:hlinkClr val="tx"/>
                    </a:ext>
                  </a:extLst>
                </a:hlinkClick>
              </a:rPr>
              <a:t>https://universe.roboflow.com/patata-man-y8maj/bio-waste/browse?queryText=&amp;pageSize=50&amp;startingIndex=0&amp;browseQuery=true</a:t>
            </a:r>
            <a:endParaRPr sz="1200"/>
          </a:p>
          <a:p>
            <a:pPr indent="-304800" lvl="1" marL="914400" rtl="0" algn="l">
              <a:lnSpc>
                <a:spcPct val="115000"/>
              </a:lnSpc>
              <a:spcBef>
                <a:spcPts val="0"/>
              </a:spcBef>
              <a:spcAft>
                <a:spcPts val="0"/>
              </a:spcAft>
              <a:buSzPts val="1200"/>
              <a:buChar char="○"/>
            </a:pPr>
            <a:r>
              <a:rPr lang="en" sz="1200" u="sng">
                <a:solidFill>
                  <a:srgbClr val="1155CC"/>
                </a:solidFill>
                <a:hlinkClick r:id="rId11">
                  <a:extLst>
                    <a:ext uri="{A12FA001-AC4F-418D-AE19-62706E023703}">
                      <ahyp:hlinkClr val="tx"/>
                    </a:ext>
                  </a:extLst>
                </a:hlinkClick>
              </a:rPr>
              <a:t>https://universe.roboflow.com/search?q=organic%20waste</a:t>
            </a:r>
            <a:endParaRPr sz="1200"/>
          </a:p>
          <a:p>
            <a:pPr indent="-304800" lvl="0" marL="457200" rtl="0" algn="l">
              <a:lnSpc>
                <a:spcPct val="115000"/>
              </a:lnSpc>
              <a:spcBef>
                <a:spcPts val="0"/>
              </a:spcBef>
              <a:spcAft>
                <a:spcPts val="0"/>
              </a:spcAft>
              <a:buSzPts val="1200"/>
              <a:buChar char="●"/>
            </a:pPr>
            <a:r>
              <a:rPr b="1" lang="en" sz="1200"/>
              <a:t>Black Bin:</a:t>
            </a:r>
            <a:r>
              <a:rPr lang="en" sz="1200"/>
              <a:t> General waste</a:t>
            </a:r>
            <a:endParaRPr sz="1200"/>
          </a:p>
          <a:p>
            <a:pPr indent="-304800" lvl="1" marL="914400" rtl="0" algn="l">
              <a:lnSpc>
                <a:spcPct val="115000"/>
              </a:lnSpc>
              <a:spcBef>
                <a:spcPts val="0"/>
              </a:spcBef>
              <a:spcAft>
                <a:spcPts val="0"/>
              </a:spcAft>
              <a:buSzPts val="1200"/>
              <a:buChar char="○"/>
            </a:pPr>
            <a:r>
              <a:rPr lang="en" sz="1200"/>
              <a:t>mugs: </a:t>
            </a:r>
            <a:r>
              <a:rPr lang="en" sz="1200" u="sng">
                <a:solidFill>
                  <a:srgbClr val="1155CC"/>
                </a:solidFill>
                <a:hlinkClick r:id="rId12">
                  <a:extLst>
                    <a:ext uri="{A12FA001-AC4F-418D-AE19-62706E023703}">
                      <ahyp:hlinkClr val="tx"/>
                    </a:ext>
                  </a:extLst>
                </a:hlinkClick>
              </a:rPr>
              <a:t>https://universe.roboflow.com/gsa-team/mugs-vhjth</a:t>
            </a:r>
            <a:endParaRPr sz="1200"/>
          </a:p>
          <a:p>
            <a:pPr indent="-304800" lvl="1" marL="914400" rtl="0" algn="l">
              <a:lnSpc>
                <a:spcPct val="115000"/>
              </a:lnSpc>
              <a:spcBef>
                <a:spcPts val="0"/>
              </a:spcBef>
              <a:spcAft>
                <a:spcPts val="0"/>
              </a:spcAft>
              <a:buSzPts val="1200"/>
              <a:buChar char="○"/>
            </a:pPr>
            <a:r>
              <a:rPr lang="en" sz="1200"/>
              <a:t>broken plates: </a:t>
            </a:r>
            <a:r>
              <a:rPr lang="en" sz="1200" u="sng">
                <a:solidFill>
                  <a:srgbClr val="1155CC"/>
                </a:solidFill>
                <a:hlinkClick r:id="rId13">
                  <a:extLst>
                    <a:ext uri="{A12FA001-AC4F-418D-AE19-62706E023703}">
                      <ahyp:hlinkClr val="tx"/>
                    </a:ext>
                  </a:extLst>
                </a:hlinkClick>
              </a:rPr>
              <a:t>https://app.roboflow.com/waste-z6zen/general-1/1</a:t>
            </a:r>
            <a:endParaRPr sz="1200"/>
          </a:p>
          <a:p>
            <a:pPr indent="-304800" lvl="1" marL="914400" rtl="0" algn="l">
              <a:lnSpc>
                <a:spcPct val="115000"/>
              </a:lnSpc>
              <a:spcBef>
                <a:spcPts val="0"/>
              </a:spcBef>
              <a:spcAft>
                <a:spcPts val="0"/>
              </a:spcAft>
              <a:buSzPts val="1200"/>
              <a:buChar char="○"/>
            </a:pPr>
            <a:r>
              <a:rPr lang="en" sz="1200"/>
              <a:t>cigarettes: </a:t>
            </a:r>
            <a:r>
              <a:rPr lang="en" sz="1200" u="sng">
                <a:solidFill>
                  <a:srgbClr val="1155CC"/>
                </a:solidFill>
                <a:hlinkClick r:id="rId14">
                  <a:extLst>
                    <a:ext uri="{A12FA001-AC4F-418D-AE19-62706E023703}">
                      <ahyp:hlinkClr val="tx"/>
                    </a:ext>
                  </a:extLst>
                </a:hlinkClick>
              </a:rPr>
              <a:t>https://universe.roboflow.com/universitadellacalabria-icrla/cigarettebuttdetection-tlhei</a:t>
            </a:r>
            <a:endParaRPr sz="1200"/>
          </a:p>
          <a:p>
            <a:pPr indent="-304800" lvl="1" marL="914400" rtl="0" algn="l">
              <a:lnSpc>
                <a:spcPct val="115000"/>
              </a:lnSpc>
              <a:spcBef>
                <a:spcPts val="0"/>
              </a:spcBef>
              <a:spcAft>
                <a:spcPts val="1000"/>
              </a:spcAft>
              <a:buSzPts val="1200"/>
              <a:buChar char="○"/>
            </a:pPr>
            <a:r>
              <a:rPr lang="en" sz="1200"/>
              <a:t>Masks and gloves: </a:t>
            </a:r>
            <a:r>
              <a:rPr lang="en" sz="1200" u="sng">
                <a:solidFill>
                  <a:srgbClr val="1155CC"/>
                </a:solidFill>
                <a:hlinkClick r:id="rId15">
                  <a:extLst>
                    <a:ext uri="{A12FA001-AC4F-418D-AE19-62706E023703}">
                      <ahyp:hlinkClr val="tx"/>
                    </a:ext>
                  </a:extLst>
                </a:hlinkClick>
              </a:rPr>
              <a:t>https://universe.roboflow.com/sultana-almasoud/our_gp2</a:t>
            </a:r>
            <a:endParaRPr sz="1200"/>
          </a:p>
        </p:txBody>
      </p:sp>
      <p:sp>
        <p:nvSpPr>
          <p:cNvPr id="3056" name="Google Shape;3056;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0" name="Shape 3060"/>
        <p:cNvGrpSpPr/>
        <p:nvPr/>
      </p:nvGrpSpPr>
      <p:grpSpPr>
        <a:xfrm>
          <a:off x="0" y="0"/>
          <a:ext cx="0" cy="0"/>
          <a:chOff x="0" y="0"/>
          <a:chExt cx="0" cy="0"/>
        </a:xfrm>
      </p:grpSpPr>
      <p:sp>
        <p:nvSpPr>
          <p:cNvPr id="3061" name="Google Shape;3061;p53"/>
          <p:cNvSpPr txBox="1"/>
          <p:nvPr/>
        </p:nvSpPr>
        <p:spPr>
          <a:xfrm>
            <a:off x="1092825" y="-10075"/>
            <a:ext cx="6713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Georama"/>
                <a:ea typeface="Georama"/>
                <a:cs typeface="Georama"/>
                <a:sym typeface="Georama"/>
              </a:rPr>
              <a:t>References</a:t>
            </a:r>
            <a:endParaRPr/>
          </a:p>
        </p:txBody>
      </p:sp>
      <p:sp>
        <p:nvSpPr>
          <p:cNvPr id="3062" name="Google Shape;3062;p53"/>
          <p:cNvSpPr txBox="1"/>
          <p:nvPr/>
        </p:nvSpPr>
        <p:spPr>
          <a:xfrm>
            <a:off x="754525" y="670800"/>
            <a:ext cx="8227500" cy="3980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000"/>
              </a:spcBef>
              <a:spcAft>
                <a:spcPts val="0"/>
              </a:spcAft>
              <a:buSzPts val="1200"/>
              <a:buAutoNum type="arabicPeriod"/>
            </a:pPr>
            <a:r>
              <a:rPr lang="en" sz="1200"/>
              <a:t>Canada.ca, 2009. </a:t>
            </a:r>
            <a:r>
              <a:rPr i="1" lang="en" sz="1200"/>
              <a:t>Business Case Guide</a:t>
            </a:r>
            <a:r>
              <a:rPr lang="en" sz="1200"/>
              <a:t>. </a:t>
            </a:r>
            <a:r>
              <a:rPr lang="en" sz="1200" u="sng">
                <a:solidFill>
                  <a:srgbClr val="1155CC"/>
                </a:solidFill>
                <a:hlinkClick r:id="rId3">
                  <a:extLst>
                    <a:ext uri="{A12FA001-AC4F-418D-AE19-62706E023703}">
                      <ahyp:hlinkClr val="tx"/>
                    </a:ext>
                  </a:extLst>
                </a:hlinkClick>
              </a:rPr>
              <a:t>https://www.canada.ca/en/treasury-board-secretariat/services/information-technology-project-management/project-management/business-case-guide.html</a:t>
            </a:r>
            <a:endParaRPr sz="1200"/>
          </a:p>
          <a:p>
            <a:pPr indent="-304800" lvl="0" marL="457200" rtl="0" algn="l">
              <a:lnSpc>
                <a:spcPct val="115000"/>
              </a:lnSpc>
              <a:spcBef>
                <a:spcPts val="0"/>
              </a:spcBef>
              <a:spcAft>
                <a:spcPts val="0"/>
              </a:spcAft>
              <a:buSzPts val="1200"/>
              <a:buAutoNum type="arabicPeriod"/>
            </a:pPr>
            <a:r>
              <a:rPr lang="en" sz="1200"/>
              <a:t>Circle Economy, 2022. </a:t>
            </a:r>
            <a:r>
              <a:rPr i="1" lang="en" sz="1200"/>
              <a:t>Lessons from North America: How Toronto is going Circular</a:t>
            </a:r>
            <a:r>
              <a:rPr lang="en" sz="1200"/>
              <a:t>. </a:t>
            </a:r>
            <a:r>
              <a:rPr lang="en" sz="1200" u="sng">
                <a:solidFill>
                  <a:srgbClr val="1155CC"/>
                </a:solidFill>
                <a:hlinkClick r:id="rId4">
                  <a:extLst>
                    <a:ext uri="{A12FA001-AC4F-418D-AE19-62706E023703}">
                      <ahyp:hlinkClr val="tx"/>
                    </a:ext>
                  </a:extLst>
                </a:hlinkClick>
              </a:rPr>
              <a:t>https://www.circle-economy.com/blogs/lessons-from-north-america-how-toronto-is-going-circular</a:t>
            </a:r>
            <a:endParaRPr sz="1200"/>
          </a:p>
          <a:p>
            <a:pPr indent="-304800" lvl="0" marL="457200" rtl="0" algn="l">
              <a:lnSpc>
                <a:spcPct val="115000"/>
              </a:lnSpc>
              <a:spcBef>
                <a:spcPts val="0"/>
              </a:spcBef>
              <a:spcAft>
                <a:spcPts val="0"/>
              </a:spcAft>
              <a:buSzPts val="1200"/>
              <a:buAutoNum type="arabicPeriod"/>
            </a:pPr>
            <a:r>
              <a:rPr lang="en" sz="1200"/>
              <a:t>Edmonton.ca, 2024. </a:t>
            </a:r>
            <a:r>
              <a:rPr i="1" lang="en" sz="1200"/>
              <a:t>WasteWise app</a:t>
            </a:r>
            <a:r>
              <a:rPr lang="en" sz="1200"/>
              <a:t>. </a:t>
            </a:r>
            <a:r>
              <a:rPr lang="en" sz="1200" u="sng">
                <a:solidFill>
                  <a:srgbClr val="1155CC"/>
                </a:solidFill>
                <a:hlinkClick r:id="rId5">
                  <a:extLst>
                    <a:ext uri="{A12FA001-AC4F-418D-AE19-62706E023703}">
                      <ahyp:hlinkClr val="tx"/>
                    </a:ext>
                  </a:extLst>
                </a:hlinkClick>
              </a:rPr>
              <a:t>https://www.edmonton.ca/programs_services/apps_mobile/wastewise-app</a:t>
            </a:r>
            <a:endParaRPr sz="1200"/>
          </a:p>
          <a:p>
            <a:pPr indent="-304800" lvl="0" marL="457200" rtl="0" algn="l">
              <a:lnSpc>
                <a:spcPct val="115000"/>
              </a:lnSpc>
              <a:spcBef>
                <a:spcPts val="0"/>
              </a:spcBef>
              <a:spcAft>
                <a:spcPts val="0"/>
              </a:spcAft>
              <a:buSzPts val="1200"/>
              <a:buAutoNum type="arabicPeriod"/>
            </a:pPr>
            <a:r>
              <a:rPr lang="en" sz="1200"/>
              <a:t>Mielinger, E., &amp; Weinrich, R. (2023). A review on consumer sorting behaviour: Spotlight on food and fast moving consumer goods plastic packaging. Environmental Development, 100890.</a:t>
            </a:r>
            <a:endParaRPr sz="1200"/>
          </a:p>
          <a:p>
            <a:pPr indent="-304800" lvl="0" marL="457200" rtl="0" algn="l">
              <a:lnSpc>
                <a:spcPct val="115000"/>
              </a:lnSpc>
              <a:spcBef>
                <a:spcPts val="0"/>
              </a:spcBef>
              <a:spcAft>
                <a:spcPts val="0"/>
              </a:spcAft>
              <a:buSzPts val="1200"/>
              <a:buAutoNum type="arabicPeriod"/>
            </a:pPr>
            <a:r>
              <a:rPr lang="en" sz="1200"/>
              <a:t>Office of the Privacy Commissioner of Canada. 2018. </a:t>
            </a:r>
            <a:r>
              <a:rPr i="1" lang="en" sz="1200"/>
              <a:t>PIPEDA legislation and related regulations</a:t>
            </a:r>
            <a:r>
              <a:rPr lang="en" sz="1200"/>
              <a:t>. </a:t>
            </a:r>
            <a:r>
              <a:rPr lang="en" sz="1200" u="sng">
                <a:solidFill>
                  <a:srgbClr val="1155CC"/>
                </a:solidFill>
                <a:hlinkClick r:id="rId6">
                  <a:extLst>
                    <a:ext uri="{A12FA001-AC4F-418D-AE19-62706E023703}">
                      <ahyp:hlinkClr val="tx"/>
                    </a:ext>
                  </a:extLst>
                </a:hlinkClick>
              </a:rPr>
              <a:t>https://www.priv.gc.ca/en/privacy-topics/privacy-laws-in-canada/the-personal-information-protection-and-electronic-documents-act-pipeda/r_o_p/</a:t>
            </a:r>
            <a:endParaRPr sz="1200"/>
          </a:p>
          <a:p>
            <a:pPr indent="-304800" lvl="0" marL="457200" rtl="0" algn="l">
              <a:lnSpc>
                <a:spcPct val="115000"/>
              </a:lnSpc>
              <a:spcBef>
                <a:spcPts val="0"/>
              </a:spcBef>
              <a:spcAft>
                <a:spcPts val="0"/>
              </a:spcAft>
              <a:buSzPts val="1200"/>
              <a:buAutoNum type="arabicPeriod"/>
            </a:pPr>
            <a:r>
              <a:rPr lang="en" sz="1200"/>
              <a:t>Roy, D., Berry, E., &amp; Dempster, M. (2022). “If it is not made easy for me, I will just not bother”. A qualitative exploration of the barriers and facilitators to recycling plastics. Plos one, 17(5), e0267284.</a:t>
            </a:r>
            <a:endParaRPr sz="1200"/>
          </a:p>
          <a:p>
            <a:pPr indent="-304800" lvl="0" marL="457200" rtl="0" algn="l">
              <a:lnSpc>
                <a:spcPct val="115000"/>
              </a:lnSpc>
              <a:spcBef>
                <a:spcPts val="0"/>
              </a:spcBef>
              <a:spcAft>
                <a:spcPts val="0"/>
              </a:spcAft>
              <a:buSzPts val="1200"/>
              <a:buAutoNum type="arabicPeriod"/>
            </a:pPr>
            <a:r>
              <a:rPr lang="en" sz="1200"/>
              <a:t>Toronto.ca, 2024. </a:t>
            </a:r>
            <a:r>
              <a:rPr i="1" lang="en" sz="1200"/>
              <a:t>TOwaste app</a:t>
            </a:r>
            <a:r>
              <a:rPr lang="en" sz="1200"/>
              <a:t>. </a:t>
            </a:r>
            <a:r>
              <a:rPr lang="en" sz="1200" u="sng">
                <a:solidFill>
                  <a:srgbClr val="1155CC"/>
                </a:solidFill>
                <a:hlinkClick r:id="rId7">
                  <a:extLst>
                    <a:ext uri="{A12FA001-AC4F-418D-AE19-62706E023703}">
                      <ahyp:hlinkClr val="tx"/>
                    </a:ext>
                  </a:extLst>
                </a:hlinkClick>
              </a:rPr>
              <a:t>https://www.toronto.ca/services-payments/recycling-organics-garbage/towaste-app/</a:t>
            </a:r>
            <a:endParaRPr sz="1200"/>
          </a:p>
          <a:p>
            <a:pPr indent="-304800" lvl="0" marL="457200" rtl="0" algn="l">
              <a:lnSpc>
                <a:spcPct val="115000"/>
              </a:lnSpc>
              <a:spcBef>
                <a:spcPts val="0"/>
              </a:spcBef>
              <a:spcAft>
                <a:spcPts val="0"/>
              </a:spcAft>
              <a:buSzPts val="1200"/>
              <a:buAutoNum type="arabicPeriod"/>
            </a:pPr>
            <a:r>
              <a:rPr lang="en" sz="1200"/>
              <a:t>World Health Organization, 2024. </a:t>
            </a:r>
            <a:r>
              <a:rPr i="1" lang="en" sz="1200"/>
              <a:t>What a Waste 2.0</a:t>
            </a:r>
            <a:r>
              <a:rPr lang="en" sz="1200"/>
              <a:t>. </a:t>
            </a:r>
            <a:r>
              <a:rPr lang="en" sz="1200" u="sng">
                <a:solidFill>
                  <a:srgbClr val="1155CC"/>
                </a:solidFill>
                <a:hlinkClick r:id="rId8">
                  <a:extLst>
                    <a:ext uri="{A12FA001-AC4F-418D-AE19-62706E023703}">
                      <ahyp:hlinkClr val="tx"/>
                    </a:ext>
                  </a:extLst>
                </a:hlinkClick>
              </a:rPr>
              <a:t>https://datatopics.worldbank.org/what-a-waste/#:~:text=As%20nations%20and%20cities%20urbanize,through%20open%20dumping%20or%20burning</a:t>
            </a:r>
            <a:r>
              <a:rPr lang="en" sz="1200"/>
              <a:t>.</a:t>
            </a:r>
            <a:endParaRPr sz="1200"/>
          </a:p>
        </p:txBody>
      </p:sp>
      <p:sp>
        <p:nvSpPr>
          <p:cNvPr id="3063" name="Google Shape;3063;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8" name="Shape 2338"/>
        <p:cNvGrpSpPr/>
        <p:nvPr/>
      </p:nvGrpSpPr>
      <p:grpSpPr>
        <a:xfrm>
          <a:off x="0" y="0"/>
          <a:ext cx="0" cy="0"/>
          <a:chOff x="0" y="0"/>
          <a:chExt cx="0" cy="0"/>
        </a:xfrm>
      </p:grpSpPr>
      <p:sp>
        <p:nvSpPr>
          <p:cNvPr id="2339" name="Google Shape;2339;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Waste Sorting in Toronto about?</a:t>
            </a:r>
            <a:endParaRPr/>
          </a:p>
        </p:txBody>
      </p:sp>
      <p:sp>
        <p:nvSpPr>
          <p:cNvPr id="2340" name="Google Shape;2340;p32"/>
          <p:cNvSpPr txBox="1"/>
          <p:nvPr>
            <p:ph idx="1" type="subTitle"/>
          </p:nvPr>
        </p:nvSpPr>
        <p:spPr>
          <a:xfrm>
            <a:off x="713276" y="2863149"/>
            <a:ext cx="2393100" cy="86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Disposes of non-recyclable waste.</a:t>
            </a:r>
            <a:endParaRPr/>
          </a:p>
        </p:txBody>
      </p:sp>
      <p:sp>
        <p:nvSpPr>
          <p:cNvPr id="2341" name="Google Shape;2341;p32"/>
          <p:cNvSpPr txBox="1"/>
          <p:nvPr>
            <p:ph idx="2" type="subTitle"/>
          </p:nvPr>
        </p:nvSpPr>
        <p:spPr>
          <a:xfrm>
            <a:off x="3361161" y="3472749"/>
            <a:ext cx="2393100" cy="86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Composts organic waste</a:t>
            </a:r>
            <a:endParaRPr/>
          </a:p>
        </p:txBody>
      </p:sp>
      <p:sp>
        <p:nvSpPr>
          <p:cNvPr id="2342" name="Google Shape;2342;p32"/>
          <p:cNvSpPr txBox="1"/>
          <p:nvPr>
            <p:ph idx="3" type="subTitle"/>
          </p:nvPr>
        </p:nvSpPr>
        <p:spPr>
          <a:xfrm>
            <a:off x="6037874" y="2863149"/>
            <a:ext cx="2393100" cy="86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Recycles plastics, metals, glass, and paper</a:t>
            </a:r>
            <a:endParaRPr/>
          </a:p>
        </p:txBody>
      </p:sp>
      <p:sp>
        <p:nvSpPr>
          <p:cNvPr id="2343" name="Google Shape;2343;p32"/>
          <p:cNvSpPr txBox="1"/>
          <p:nvPr>
            <p:ph idx="4" type="subTitle"/>
          </p:nvPr>
        </p:nvSpPr>
        <p:spPr>
          <a:xfrm>
            <a:off x="713276" y="2552600"/>
            <a:ext cx="2393100" cy="39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Black Bin</a:t>
            </a:r>
            <a:endParaRPr/>
          </a:p>
        </p:txBody>
      </p:sp>
      <p:sp>
        <p:nvSpPr>
          <p:cNvPr id="2344" name="Google Shape;2344;p32"/>
          <p:cNvSpPr txBox="1"/>
          <p:nvPr>
            <p:ph idx="5" type="subTitle"/>
          </p:nvPr>
        </p:nvSpPr>
        <p:spPr>
          <a:xfrm>
            <a:off x="3361161" y="3162200"/>
            <a:ext cx="2393100" cy="39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Green Bin</a:t>
            </a:r>
            <a:endParaRPr/>
          </a:p>
        </p:txBody>
      </p:sp>
      <p:sp>
        <p:nvSpPr>
          <p:cNvPr id="2345" name="Google Shape;2345;p32"/>
          <p:cNvSpPr txBox="1"/>
          <p:nvPr>
            <p:ph idx="6" type="subTitle"/>
          </p:nvPr>
        </p:nvSpPr>
        <p:spPr>
          <a:xfrm>
            <a:off x="6037874" y="2552600"/>
            <a:ext cx="2393100" cy="39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Blue Bin</a:t>
            </a:r>
            <a:endParaRPr/>
          </a:p>
        </p:txBody>
      </p:sp>
      <p:pic>
        <p:nvPicPr>
          <p:cNvPr id="2346" name="Google Shape;2346;p32"/>
          <p:cNvPicPr preferRelativeResize="0"/>
          <p:nvPr/>
        </p:nvPicPr>
        <p:blipFill>
          <a:blip r:embed="rId3">
            <a:alphaModFix/>
          </a:blip>
          <a:stretch>
            <a:fillRect/>
          </a:stretch>
        </p:blipFill>
        <p:spPr>
          <a:xfrm>
            <a:off x="4145925" y="2136488"/>
            <a:ext cx="819150" cy="962025"/>
          </a:xfrm>
          <a:prstGeom prst="rect">
            <a:avLst/>
          </a:prstGeom>
          <a:noFill/>
          <a:ln>
            <a:noFill/>
          </a:ln>
        </p:spPr>
      </p:pic>
      <p:pic>
        <p:nvPicPr>
          <p:cNvPr id="2347" name="Google Shape;2347;p32"/>
          <p:cNvPicPr preferRelativeResize="0"/>
          <p:nvPr/>
        </p:nvPicPr>
        <p:blipFill>
          <a:blip r:embed="rId4">
            <a:alphaModFix/>
          </a:blip>
          <a:stretch>
            <a:fillRect/>
          </a:stretch>
        </p:blipFill>
        <p:spPr>
          <a:xfrm>
            <a:off x="6824950" y="1537988"/>
            <a:ext cx="704850" cy="895350"/>
          </a:xfrm>
          <a:prstGeom prst="rect">
            <a:avLst/>
          </a:prstGeom>
          <a:noFill/>
          <a:ln>
            <a:noFill/>
          </a:ln>
        </p:spPr>
      </p:pic>
      <p:pic>
        <p:nvPicPr>
          <p:cNvPr id="2348" name="Google Shape;2348;p32"/>
          <p:cNvPicPr preferRelativeResize="0"/>
          <p:nvPr/>
        </p:nvPicPr>
        <p:blipFill>
          <a:blip r:embed="rId5">
            <a:alphaModFix/>
          </a:blip>
          <a:stretch>
            <a:fillRect/>
          </a:stretch>
        </p:blipFill>
        <p:spPr>
          <a:xfrm>
            <a:off x="1533575" y="1495113"/>
            <a:ext cx="752475" cy="981075"/>
          </a:xfrm>
          <a:prstGeom prst="rect">
            <a:avLst/>
          </a:prstGeom>
          <a:noFill/>
          <a:ln>
            <a:noFill/>
          </a:ln>
        </p:spPr>
      </p:pic>
      <p:sp>
        <p:nvSpPr>
          <p:cNvPr id="2349" name="Google Shape;234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3" name="Shape 2353"/>
        <p:cNvGrpSpPr/>
        <p:nvPr/>
      </p:nvGrpSpPr>
      <p:grpSpPr>
        <a:xfrm>
          <a:off x="0" y="0"/>
          <a:ext cx="0" cy="0"/>
          <a:chOff x="0" y="0"/>
          <a:chExt cx="0" cy="0"/>
        </a:xfrm>
      </p:grpSpPr>
      <p:sp>
        <p:nvSpPr>
          <p:cNvPr id="2354" name="Google Shape;2354;p33"/>
          <p:cNvSpPr txBox="1"/>
          <p:nvPr>
            <p:ph type="title"/>
          </p:nvPr>
        </p:nvSpPr>
        <p:spPr>
          <a:xfrm>
            <a:off x="1647250" y="356150"/>
            <a:ext cx="50676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Project Overview</a:t>
            </a:r>
            <a:endParaRPr sz="3500"/>
          </a:p>
        </p:txBody>
      </p:sp>
      <p:sp>
        <p:nvSpPr>
          <p:cNvPr id="2355" name="Google Shape;2355;p33"/>
          <p:cNvSpPr txBox="1"/>
          <p:nvPr>
            <p:ph idx="1" type="subTitle"/>
          </p:nvPr>
        </p:nvSpPr>
        <p:spPr>
          <a:xfrm>
            <a:off x="717050" y="1147825"/>
            <a:ext cx="6732600" cy="29931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Our project introduces a smart, user-friendly solution to the complex problem of waste management. </a:t>
            </a:r>
            <a:endParaRPr/>
          </a:p>
          <a:p>
            <a:pPr indent="-317500" lvl="0" marL="457200" rtl="0" algn="just">
              <a:spcBef>
                <a:spcPts val="1000"/>
              </a:spcBef>
              <a:spcAft>
                <a:spcPts val="0"/>
              </a:spcAft>
              <a:buSzPts val="1400"/>
              <a:buChar char="●"/>
            </a:pPr>
            <a:r>
              <a:rPr lang="en"/>
              <a:t>By integrating advanced machine-learning techniques, we're empowering citizens to make eco-conscious waste disposal decisions effortlessly. </a:t>
            </a:r>
            <a:endParaRPr/>
          </a:p>
          <a:p>
            <a:pPr indent="-317500" lvl="0" marL="457200" rtl="0" algn="just">
              <a:spcBef>
                <a:spcPts val="1000"/>
              </a:spcBef>
              <a:spcAft>
                <a:spcPts val="1000"/>
              </a:spcAft>
              <a:buSzPts val="1400"/>
              <a:buChar char="●"/>
            </a:pPr>
            <a:r>
              <a:rPr lang="en"/>
              <a:t>WasteWise Toronto is poised to become an indispensable tool for Toronto households, making sustainable living a cornerstone of modern urban life.</a:t>
            </a:r>
            <a:endParaRPr/>
          </a:p>
        </p:txBody>
      </p:sp>
      <p:grpSp>
        <p:nvGrpSpPr>
          <p:cNvPr id="2356" name="Google Shape;2356;p33"/>
          <p:cNvGrpSpPr/>
          <p:nvPr/>
        </p:nvGrpSpPr>
        <p:grpSpPr>
          <a:xfrm>
            <a:off x="7559004" y="1681488"/>
            <a:ext cx="1213967" cy="2993028"/>
            <a:chOff x="-948375" y="2416950"/>
            <a:chExt cx="2765300" cy="4502825"/>
          </a:xfrm>
        </p:grpSpPr>
        <p:sp>
          <p:nvSpPr>
            <p:cNvPr id="2357" name="Google Shape;2357;p33"/>
            <p:cNvSpPr/>
            <p:nvPr/>
          </p:nvSpPr>
          <p:spPr>
            <a:xfrm>
              <a:off x="-695825" y="2467950"/>
              <a:ext cx="80150" cy="98025"/>
            </a:xfrm>
            <a:custGeom>
              <a:rect b="b" l="l" r="r" t="t"/>
              <a:pathLst>
                <a:path extrusionOk="0" fill="none" h="3921" w="3206">
                  <a:moveTo>
                    <a:pt x="97" y="1869"/>
                  </a:moveTo>
                  <a:cubicBezTo>
                    <a:pt x="1" y="1162"/>
                    <a:pt x="219" y="533"/>
                    <a:pt x="699" y="306"/>
                  </a:cubicBezTo>
                  <a:cubicBezTo>
                    <a:pt x="1363" y="0"/>
                    <a:pt x="2280" y="559"/>
                    <a:pt x="2734" y="1555"/>
                  </a:cubicBezTo>
                  <a:cubicBezTo>
                    <a:pt x="3205" y="2541"/>
                    <a:pt x="3039" y="3607"/>
                    <a:pt x="2376" y="3921"/>
                  </a:cubicBezTo>
                </a:path>
              </a:pathLst>
            </a:custGeom>
            <a:noFill/>
            <a:ln cap="rnd" cmpd="sng" w="50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3"/>
            <p:cNvSpPr/>
            <p:nvPr/>
          </p:nvSpPr>
          <p:spPr>
            <a:xfrm>
              <a:off x="-706075" y="2529725"/>
              <a:ext cx="137550" cy="92225"/>
            </a:xfrm>
            <a:custGeom>
              <a:rect b="b" l="l" r="r" t="t"/>
              <a:pathLst>
                <a:path extrusionOk="0" h="3689" w="5502">
                  <a:moveTo>
                    <a:pt x="3334" y="0"/>
                  </a:moveTo>
                  <a:cubicBezTo>
                    <a:pt x="2979" y="0"/>
                    <a:pt x="2599" y="59"/>
                    <a:pt x="2218" y="184"/>
                  </a:cubicBezTo>
                  <a:cubicBezTo>
                    <a:pt x="865" y="620"/>
                    <a:pt x="0" y="1721"/>
                    <a:pt x="297" y="2637"/>
                  </a:cubicBezTo>
                  <a:cubicBezTo>
                    <a:pt x="512" y="3300"/>
                    <a:pt x="1273" y="3689"/>
                    <a:pt x="2190" y="3689"/>
                  </a:cubicBezTo>
                  <a:cubicBezTo>
                    <a:pt x="2542" y="3689"/>
                    <a:pt x="2917" y="3632"/>
                    <a:pt x="3292" y="3511"/>
                  </a:cubicBezTo>
                  <a:cubicBezTo>
                    <a:pt x="4645" y="3074"/>
                    <a:pt x="5501" y="1974"/>
                    <a:pt x="5213" y="1057"/>
                  </a:cubicBezTo>
                  <a:cubicBezTo>
                    <a:pt x="4999" y="391"/>
                    <a:pt x="4247" y="0"/>
                    <a:pt x="33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3"/>
            <p:cNvSpPr/>
            <p:nvPr/>
          </p:nvSpPr>
          <p:spPr>
            <a:xfrm>
              <a:off x="-706075" y="2529725"/>
              <a:ext cx="137550" cy="92225"/>
            </a:xfrm>
            <a:custGeom>
              <a:rect b="b" l="l" r="r" t="t"/>
              <a:pathLst>
                <a:path extrusionOk="0" h="3689" w="5502">
                  <a:moveTo>
                    <a:pt x="3334" y="0"/>
                  </a:moveTo>
                  <a:cubicBezTo>
                    <a:pt x="2979" y="0"/>
                    <a:pt x="2599" y="59"/>
                    <a:pt x="2218" y="184"/>
                  </a:cubicBezTo>
                  <a:cubicBezTo>
                    <a:pt x="865" y="620"/>
                    <a:pt x="0" y="1721"/>
                    <a:pt x="297" y="2637"/>
                  </a:cubicBezTo>
                  <a:cubicBezTo>
                    <a:pt x="512" y="3300"/>
                    <a:pt x="1273" y="3689"/>
                    <a:pt x="2190" y="3689"/>
                  </a:cubicBezTo>
                  <a:cubicBezTo>
                    <a:pt x="2542" y="3689"/>
                    <a:pt x="2917" y="3632"/>
                    <a:pt x="3292" y="3511"/>
                  </a:cubicBezTo>
                  <a:cubicBezTo>
                    <a:pt x="4645" y="3074"/>
                    <a:pt x="5501" y="1974"/>
                    <a:pt x="5213" y="1057"/>
                  </a:cubicBezTo>
                  <a:cubicBezTo>
                    <a:pt x="4999" y="391"/>
                    <a:pt x="4247" y="0"/>
                    <a:pt x="33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3"/>
            <p:cNvSpPr/>
            <p:nvPr/>
          </p:nvSpPr>
          <p:spPr>
            <a:xfrm>
              <a:off x="-694292" y="2535835"/>
              <a:ext cx="63331" cy="82622"/>
            </a:xfrm>
            <a:custGeom>
              <a:rect b="b" l="l" r="r" t="t"/>
              <a:pathLst>
                <a:path extrusionOk="0" h="3826" w="2533">
                  <a:moveTo>
                    <a:pt x="1319" y="1"/>
                  </a:moveTo>
                  <a:lnTo>
                    <a:pt x="743" y="385"/>
                  </a:lnTo>
                  <a:cubicBezTo>
                    <a:pt x="743" y="385"/>
                    <a:pt x="1" y="2079"/>
                    <a:pt x="1843" y="3825"/>
                  </a:cubicBezTo>
                  <a:lnTo>
                    <a:pt x="2533" y="3799"/>
                  </a:lnTo>
                  <a:cubicBezTo>
                    <a:pt x="2533" y="3799"/>
                    <a:pt x="865" y="2280"/>
                    <a:pt x="1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3"/>
            <p:cNvSpPr/>
            <p:nvPr/>
          </p:nvSpPr>
          <p:spPr>
            <a:xfrm>
              <a:off x="-717220" y="2554030"/>
              <a:ext cx="53546" cy="66305"/>
            </a:xfrm>
            <a:custGeom>
              <a:rect b="b" l="l" r="r" t="t"/>
              <a:pathLst>
                <a:path extrusionOk="0" h="3223" w="2141">
                  <a:moveTo>
                    <a:pt x="1119" y="0"/>
                  </a:moveTo>
                  <a:lnTo>
                    <a:pt x="638" y="315"/>
                  </a:lnTo>
                  <a:cubicBezTo>
                    <a:pt x="638" y="315"/>
                    <a:pt x="1" y="1747"/>
                    <a:pt x="1564" y="3222"/>
                  </a:cubicBezTo>
                  <a:lnTo>
                    <a:pt x="2140" y="3196"/>
                  </a:lnTo>
                  <a:cubicBezTo>
                    <a:pt x="2140" y="3196"/>
                    <a:pt x="734" y="1921"/>
                    <a:pt x="1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3"/>
            <p:cNvSpPr/>
            <p:nvPr/>
          </p:nvSpPr>
          <p:spPr>
            <a:xfrm>
              <a:off x="-666338" y="2528104"/>
              <a:ext cx="63331" cy="82428"/>
            </a:xfrm>
            <a:custGeom>
              <a:rect b="b" l="l" r="r" t="t"/>
              <a:pathLst>
                <a:path extrusionOk="0" h="3817" w="2533">
                  <a:moveTo>
                    <a:pt x="1319" y="1"/>
                  </a:moveTo>
                  <a:lnTo>
                    <a:pt x="743" y="385"/>
                  </a:lnTo>
                  <a:cubicBezTo>
                    <a:pt x="743" y="385"/>
                    <a:pt x="0" y="2070"/>
                    <a:pt x="1843" y="3816"/>
                  </a:cubicBezTo>
                  <a:lnTo>
                    <a:pt x="2533" y="3799"/>
                  </a:lnTo>
                  <a:cubicBezTo>
                    <a:pt x="2533" y="3799"/>
                    <a:pt x="856" y="2280"/>
                    <a:pt x="1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3"/>
            <p:cNvSpPr/>
            <p:nvPr/>
          </p:nvSpPr>
          <p:spPr>
            <a:xfrm>
              <a:off x="-603700" y="2541600"/>
              <a:ext cx="13550" cy="11825"/>
            </a:xfrm>
            <a:custGeom>
              <a:rect b="b" l="l" r="r" t="t"/>
              <a:pathLst>
                <a:path extrusionOk="0" h="473" w="542">
                  <a:moveTo>
                    <a:pt x="276" y="0"/>
                  </a:moveTo>
                  <a:cubicBezTo>
                    <a:pt x="251" y="0"/>
                    <a:pt x="226" y="5"/>
                    <a:pt x="201" y="14"/>
                  </a:cubicBezTo>
                  <a:cubicBezTo>
                    <a:pt x="79" y="58"/>
                    <a:pt x="0" y="189"/>
                    <a:pt x="44" y="311"/>
                  </a:cubicBezTo>
                  <a:cubicBezTo>
                    <a:pt x="79" y="403"/>
                    <a:pt x="172" y="472"/>
                    <a:pt x="270" y="472"/>
                  </a:cubicBezTo>
                  <a:cubicBezTo>
                    <a:pt x="294" y="472"/>
                    <a:pt x="317" y="468"/>
                    <a:pt x="341" y="460"/>
                  </a:cubicBezTo>
                  <a:cubicBezTo>
                    <a:pt x="463" y="416"/>
                    <a:pt x="542" y="285"/>
                    <a:pt x="498" y="163"/>
                  </a:cubicBezTo>
                  <a:cubicBezTo>
                    <a:pt x="457" y="60"/>
                    <a:pt x="368" y="0"/>
                    <a:pt x="2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3"/>
            <p:cNvSpPr/>
            <p:nvPr/>
          </p:nvSpPr>
          <p:spPr>
            <a:xfrm>
              <a:off x="-742100" y="2515525"/>
              <a:ext cx="102175" cy="70325"/>
            </a:xfrm>
            <a:custGeom>
              <a:rect b="b" l="l" r="r" t="t"/>
              <a:pathLst>
                <a:path extrusionOk="0" fill="none" h="2813" w="4087">
                  <a:moveTo>
                    <a:pt x="2157" y="88"/>
                  </a:moveTo>
                  <a:cubicBezTo>
                    <a:pt x="3249" y="176"/>
                    <a:pt x="4087" y="839"/>
                    <a:pt x="4035" y="1573"/>
                  </a:cubicBezTo>
                  <a:cubicBezTo>
                    <a:pt x="3982" y="2297"/>
                    <a:pt x="3039" y="2813"/>
                    <a:pt x="1939" y="2725"/>
                  </a:cubicBezTo>
                  <a:cubicBezTo>
                    <a:pt x="848" y="2638"/>
                    <a:pt x="1" y="1974"/>
                    <a:pt x="62" y="1241"/>
                  </a:cubicBezTo>
                  <a:cubicBezTo>
                    <a:pt x="123" y="507"/>
                    <a:pt x="1048" y="1"/>
                    <a:pt x="2157" y="88"/>
                  </a:cubicBezTo>
                  <a:close/>
                </a:path>
              </a:pathLst>
            </a:custGeom>
            <a:noFill/>
            <a:ln cap="rnd" cmpd="sng" w="50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3"/>
            <p:cNvSpPr/>
            <p:nvPr/>
          </p:nvSpPr>
          <p:spPr>
            <a:xfrm>
              <a:off x="-581525" y="4187225"/>
              <a:ext cx="162950" cy="149150"/>
            </a:xfrm>
            <a:custGeom>
              <a:rect b="b" l="l" r="r" t="t"/>
              <a:pathLst>
                <a:path extrusionOk="0" h="5966" w="6518">
                  <a:moveTo>
                    <a:pt x="6004" y="0"/>
                  </a:moveTo>
                  <a:cubicBezTo>
                    <a:pt x="5957" y="0"/>
                    <a:pt x="5909" y="6"/>
                    <a:pt x="5863" y="17"/>
                  </a:cubicBezTo>
                  <a:cubicBezTo>
                    <a:pt x="5645" y="61"/>
                    <a:pt x="5452" y="183"/>
                    <a:pt x="5287" y="314"/>
                  </a:cubicBezTo>
                  <a:cubicBezTo>
                    <a:pt x="3610" y="1545"/>
                    <a:pt x="2274" y="3126"/>
                    <a:pt x="982" y="4715"/>
                  </a:cubicBezTo>
                  <a:cubicBezTo>
                    <a:pt x="630" y="5160"/>
                    <a:pt x="1" y="5965"/>
                    <a:pt x="517" y="5965"/>
                  </a:cubicBezTo>
                  <a:cubicBezTo>
                    <a:pt x="628" y="5965"/>
                    <a:pt x="793" y="5928"/>
                    <a:pt x="1026" y="5841"/>
                  </a:cubicBezTo>
                  <a:cubicBezTo>
                    <a:pt x="2047" y="5439"/>
                    <a:pt x="3043" y="4758"/>
                    <a:pt x="3924" y="4147"/>
                  </a:cubicBezTo>
                  <a:cubicBezTo>
                    <a:pt x="4553" y="3728"/>
                    <a:pt x="5164" y="3257"/>
                    <a:pt x="5645" y="2680"/>
                  </a:cubicBezTo>
                  <a:cubicBezTo>
                    <a:pt x="6125" y="2086"/>
                    <a:pt x="6474" y="1370"/>
                    <a:pt x="6500" y="611"/>
                  </a:cubicBezTo>
                  <a:cubicBezTo>
                    <a:pt x="6518" y="480"/>
                    <a:pt x="6500" y="340"/>
                    <a:pt x="6439" y="235"/>
                  </a:cubicBezTo>
                  <a:cubicBezTo>
                    <a:pt x="6350" y="77"/>
                    <a:pt x="6179" y="0"/>
                    <a:pt x="6004" y="0"/>
                  </a:cubicBezTo>
                  <a:close/>
                </a:path>
              </a:pathLst>
            </a:custGeom>
            <a:solidFill>
              <a:srgbClr val="7BA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3"/>
            <p:cNvSpPr/>
            <p:nvPr/>
          </p:nvSpPr>
          <p:spPr>
            <a:xfrm>
              <a:off x="-605025" y="4320700"/>
              <a:ext cx="224225" cy="41850"/>
            </a:xfrm>
            <a:custGeom>
              <a:rect b="b" l="l" r="r" t="t"/>
              <a:pathLst>
                <a:path extrusionOk="0" h="1674" w="8969">
                  <a:moveTo>
                    <a:pt x="5061" y="1"/>
                  </a:moveTo>
                  <a:cubicBezTo>
                    <a:pt x="3747" y="1"/>
                    <a:pt x="2426" y="64"/>
                    <a:pt x="1180" y="249"/>
                  </a:cubicBezTo>
                  <a:cubicBezTo>
                    <a:pt x="1" y="423"/>
                    <a:pt x="874" y="930"/>
                    <a:pt x="1625" y="1078"/>
                  </a:cubicBezTo>
                  <a:cubicBezTo>
                    <a:pt x="2699" y="1297"/>
                    <a:pt x="3790" y="1463"/>
                    <a:pt x="4864" y="1585"/>
                  </a:cubicBezTo>
                  <a:cubicBezTo>
                    <a:pt x="5333" y="1636"/>
                    <a:pt x="5817" y="1674"/>
                    <a:pt x="6292" y="1674"/>
                  </a:cubicBezTo>
                  <a:cubicBezTo>
                    <a:pt x="7120" y="1674"/>
                    <a:pt x="7920" y="1558"/>
                    <a:pt x="8558" y="1192"/>
                  </a:cubicBezTo>
                  <a:cubicBezTo>
                    <a:pt x="8741" y="1078"/>
                    <a:pt x="8916" y="947"/>
                    <a:pt x="8942" y="764"/>
                  </a:cubicBezTo>
                  <a:cubicBezTo>
                    <a:pt x="8968" y="537"/>
                    <a:pt x="8750" y="319"/>
                    <a:pt x="8479" y="205"/>
                  </a:cubicBezTo>
                  <a:cubicBezTo>
                    <a:pt x="8209" y="100"/>
                    <a:pt x="7903" y="74"/>
                    <a:pt x="7606" y="66"/>
                  </a:cubicBezTo>
                  <a:cubicBezTo>
                    <a:pt x="6775" y="28"/>
                    <a:pt x="5919" y="1"/>
                    <a:pt x="5061" y="1"/>
                  </a:cubicBezTo>
                  <a:close/>
                </a:path>
              </a:pathLst>
            </a:custGeom>
            <a:solidFill>
              <a:srgbClr val="7BAA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3"/>
            <p:cNvSpPr/>
            <p:nvPr/>
          </p:nvSpPr>
          <p:spPr>
            <a:xfrm>
              <a:off x="-269075" y="6768475"/>
              <a:ext cx="2027925" cy="151300"/>
            </a:xfrm>
            <a:custGeom>
              <a:rect b="b" l="l" r="r" t="t"/>
              <a:pathLst>
                <a:path extrusionOk="0" h="6052" w="81117">
                  <a:moveTo>
                    <a:pt x="40559" y="1"/>
                  </a:moveTo>
                  <a:cubicBezTo>
                    <a:pt x="18154" y="1"/>
                    <a:pt x="1" y="1354"/>
                    <a:pt x="1" y="3031"/>
                  </a:cubicBezTo>
                  <a:cubicBezTo>
                    <a:pt x="1" y="4699"/>
                    <a:pt x="18154" y="6052"/>
                    <a:pt x="40559" y="6052"/>
                  </a:cubicBezTo>
                  <a:cubicBezTo>
                    <a:pt x="51316" y="6052"/>
                    <a:pt x="61628" y="5729"/>
                    <a:pt x="69233" y="5161"/>
                  </a:cubicBezTo>
                  <a:cubicBezTo>
                    <a:pt x="76839" y="4594"/>
                    <a:pt x="81117" y="3825"/>
                    <a:pt x="81117" y="3031"/>
                  </a:cubicBezTo>
                  <a:cubicBezTo>
                    <a:pt x="81117" y="2228"/>
                    <a:pt x="76839" y="1459"/>
                    <a:pt x="69233" y="892"/>
                  </a:cubicBezTo>
                  <a:cubicBezTo>
                    <a:pt x="61628" y="324"/>
                    <a:pt x="51316" y="1"/>
                    <a:pt x="405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3"/>
            <p:cNvSpPr/>
            <p:nvPr/>
          </p:nvSpPr>
          <p:spPr>
            <a:xfrm>
              <a:off x="247175" y="2477550"/>
              <a:ext cx="469800" cy="243650"/>
            </a:xfrm>
            <a:custGeom>
              <a:rect b="b" l="l" r="r" t="t"/>
              <a:pathLst>
                <a:path extrusionOk="0" h="9746" w="18792">
                  <a:moveTo>
                    <a:pt x="5284" y="1"/>
                  </a:moveTo>
                  <a:cubicBezTo>
                    <a:pt x="3476" y="263"/>
                    <a:pt x="1808" y="472"/>
                    <a:pt x="1" y="743"/>
                  </a:cubicBezTo>
                  <a:cubicBezTo>
                    <a:pt x="752" y="3668"/>
                    <a:pt x="1520" y="6602"/>
                    <a:pt x="2271" y="9527"/>
                  </a:cubicBezTo>
                  <a:lnTo>
                    <a:pt x="18791" y="9745"/>
                  </a:lnTo>
                  <a:cubicBezTo>
                    <a:pt x="17866" y="7396"/>
                    <a:pt x="16084" y="5405"/>
                    <a:pt x="13858" y="4201"/>
                  </a:cubicBezTo>
                  <a:cubicBezTo>
                    <a:pt x="12283" y="3351"/>
                    <a:pt x="10498" y="2916"/>
                    <a:pt x="8707" y="2916"/>
                  </a:cubicBezTo>
                  <a:cubicBezTo>
                    <a:pt x="7975" y="2916"/>
                    <a:pt x="7243" y="2988"/>
                    <a:pt x="6523" y="3135"/>
                  </a:cubicBezTo>
                  <a:cubicBezTo>
                    <a:pt x="6113" y="2087"/>
                    <a:pt x="5694" y="1048"/>
                    <a:pt x="5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3"/>
            <p:cNvSpPr/>
            <p:nvPr/>
          </p:nvSpPr>
          <p:spPr>
            <a:xfrm>
              <a:off x="436650" y="2534750"/>
              <a:ext cx="255000" cy="94975"/>
            </a:xfrm>
            <a:custGeom>
              <a:rect b="b" l="l" r="r" t="t"/>
              <a:pathLst>
                <a:path extrusionOk="0" fill="none" h="3799" w="10200">
                  <a:moveTo>
                    <a:pt x="1" y="777"/>
                  </a:moveTo>
                  <a:cubicBezTo>
                    <a:pt x="3616" y="0"/>
                    <a:pt x="7589" y="1179"/>
                    <a:pt x="10199" y="3799"/>
                  </a:cubicBezTo>
                </a:path>
              </a:pathLst>
            </a:custGeom>
            <a:solidFill>
              <a:schemeClr val="accent1"/>
            </a:solidFill>
            <a:ln cap="rnd" cmpd="sng" w="113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3"/>
            <p:cNvSpPr/>
            <p:nvPr/>
          </p:nvSpPr>
          <p:spPr>
            <a:xfrm>
              <a:off x="-948375" y="3100775"/>
              <a:ext cx="529150" cy="608725"/>
            </a:xfrm>
            <a:custGeom>
              <a:rect b="b" l="l" r="r" t="t"/>
              <a:pathLst>
                <a:path extrusionOk="0" h="24349" w="21166">
                  <a:moveTo>
                    <a:pt x="19332" y="0"/>
                  </a:moveTo>
                  <a:cubicBezTo>
                    <a:pt x="15368" y="96"/>
                    <a:pt x="11430" y="1179"/>
                    <a:pt x="7972" y="3118"/>
                  </a:cubicBezTo>
                  <a:cubicBezTo>
                    <a:pt x="6392" y="4017"/>
                    <a:pt x="4872" y="5126"/>
                    <a:pt x="3641" y="6462"/>
                  </a:cubicBezTo>
                  <a:cubicBezTo>
                    <a:pt x="2489" y="7702"/>
                    <a:pt x="1572" y="9125"/>
                    <a:pt x="1066" y="10740"/>
                  </a:cubicBezTo>
                  <a:cubicBezTo>
                    <a:pt x="0" y="14058"/>
                    <a:pt x="830" y="17874"/>
                    <a:pt x="3074" y="20520"/>
                  </a:cubicBezTo>
                  <a:cubicBezTo>
                    <a:pt x="5141" y="22949"/>
                    <a:pt x="8343" y="24349"/>
                    <a:pt x="11552" y="24349"/>
                  </a:cubicBezTo>
                  <a:cubicBezTo>
                    <a:pt x="11826" y="24349"/>
                    <a:pt x="12100" y="24339"/>
                    <a:pt x="12373" y="24318"/>
                  </a:cubicBezTo>
                  <a:cubicBezTo>
                    <a:pt x="15839" y="24047"/>
                    <a:pt x="19122" y="22144"/>
                    <a:pt x="21166" y="19332"/>
                  </a:cubicBezTo>
                  <a:lnTo>
                    <a:pt x="1933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3"/>
            <p:cNvSpPr/>
            <p:nvPr/>
          </p:nvSpPr>
          <p:spPr>
            <a:xfrm>
              <a:off x="1001375" y="2917200"/>
              <a:ext cx="815550" cy="737725"/>
            </a:xfrm>
            <a:custGeom>
              <a:rect b="b" l="l" r="r" t="t"/>
              <a:pathLst>
                <a:path extrusionOk="0" h="29509" w="32622">
                  <a:moveTo>
                    <a:pt x="10583" y="0"/>
                  </a:moveTo>
                  <a:lnTo>
                    <a:pt x="0" y="15996"/>
                  </a:lnTo>
                  <a:cubicBezTo>
                    <a:pt x="8531" y="24117"/>
                    <a:pt x="12548" y="27295"/>
                    <a:pt x="15586" y="28299"/>
                  </a:cubicBezTo>
                  <a:cubicBezTo>
                    <a:pt x="17237" y="28841"/>
                    <a:pt x="18913" y="29382"/>
                    <a:pt x="20651" y="29487"/>
                  </a:cubicBezTo>
                  <a:cubicBezTo>
                    <a:pt x="20870" y="29501"/>
                    <a:pt x="21089" y="29508"/>
                    <a:pt x="21309" y="29508"/>
                  </a:cubicBezTo>
                  <a:cubicBezTo>
                    <a:pt x="24455" y="29508"/>
                    <a:pt x="27593" y="28062"/>
                    <a:pt x="29609" y="25654"/>
                  </a:cubicBezTo>
                  <a:cubicBezTo>
                    <a:pt x="31783" y="23078"/>
                    <a:pt x="32622" y="19445"/>
                    <a:pt x="31827" y="16171"/>
                  </a:cubicBezTo>
                  <a:cubicBezTo>
                    <a:pt x="31032" y="12897"/>
                    <a:pt x="28430" y="10059"/>
                    <a:pt x="25444" y="8513"/>
                  </a:cubicBezTo>
                  <a:cubicBezTo>
                    <a:pt x="21576" y="6496"/>
                    <a:pt x="17333" y="5099"/>
                    <a:pt x="13875" y="2480"/>
                  </a:cubicBezTo>
                  <a:cubicBezTo>
                    <a:pt x="12783" y="1659"/>
                    <a:pt x="11675" y="830"/>
                    <a:pt x="105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3"/>
            <p:cNvSpPr/>
            <p:nvPr/>
          </p:nvSpPr>
          <p:spPr>
            <a:xfrm>
              <a:off x="1294325" y="3123700"/>
              <a:ext cx="225500" cy="93225"/>
            </a:xfrm>
            <a:custGeom>
              <a:rect b="b" l="l" r="r" t="t"/>
              <a:pathLst>
                <a:path extrusionOk="0" fill="none" h="3729" w="9020">
                  <a:moveTo>
                    <a:pt x="9020" y="149"/>
                  </a:moveTo>
                  <a:cubicBezTo>
                    <a:pt x="5684" y="0"/>
                    <a:pt x="2323" y="1345"/>
                    <a:pt x="0" y="3729"/>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3"/>
            <p:cNvSpPr/>
            <p:nvPr/>
          </p:nvSpPr>
          <p:spPr>
            <a:xfrm>
              <a:off x="-692100" y="3022200"/>
              <a:ext cx="374375" cy="214375"/>
            </a:xfrm>
            <a:custGeom>
              <a:rect b="b" l="l" r="r" t="t"/>
              <a:pathLst>
                <a:path extrusionOk="0" h="8575" w="14975">
                  <a:moveTo>
                    <a:pt x="9090" y="0"/>
                  </a:moveTo>
                  <a:lnTo>
                    <a:pt x="0" y="5990"/>
                  </a:lnTo>
                  <a:lnTo>
                    <a:pt x="10478" y="8574"/>
                  </a:lnTo>
                  <a:lnTo>
                    <a:pt x="14975" y="4663"/>
                  </a:lnTo>
                  <a:lnTo>
                    <a:pt x="9090" y="0"/>
                  </a:lnTo>
                  <a:close/>
                </a:path>
              </a:pathLst>
            </a:custGeom>
            <a:solidFill>
              <a:srgbClr val="EBB1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3"/>
            <p:cNvSpPr/>
            <p:nvPr/>
          </p:nvSpPr>
          <p:spPr>
            <a:xfrm>
              <a:off x="-500675" y="2640175"/>
              <a:ext cx="1856800" cy="692225"/>
            </a:xfrm>
            <a:custGeom>
              <a:rect b="b" l="l" r="r" t="t"/>
              <a:pathLst>
                <a:path extrusionOk="0" h="27689" w="74272">
                  <a:moveTo>
                    <a:pt x="35363" y="1"/>
                  </a:moveTo>
                  <a:cubicBezTo>
                    <a:pt x="34901" y="961"/>
                    <a:pt x="34036" y="1764"/>
                    <a:pt x="32988" y="1939"/>
                  </a:cubicBezTo>
                  <a:cubicBezTo>
                    <a:pt x="32813" y="1969"/>
                    <a:pt x="32635" y="1983"/>
                    <a:pt x="32457" y="1983"/>
                  </a:cubicBezTo>
                  <a:cubicBezTo>
                    <a:pt x="31586" y="1983"/>
                    <a:pt x="30703" y="1637"/>
                    <a:pt x="30072" y="1014"/>
                  </a:cubicBezTo>
                  <a:cubicBezTo>
                    <a:pt x="26667" y="2044"/>
                    <a:pt x="23480" y="3100"/>
                    <a:pt x="20075" y="4113"/>
                  </a:cubicBezTo>
                  <a:cubicBezTo>
                    <a:pt x="13037" y="6218"/>
                    <a:pt x="6139" y="9317"/>
                    <a:pt x="1" y="13334"/>
                  </a:cubicBezTo>
                  <a:cubicBezTo>
                    <a:pt x="3485" y="18005"/>
                    <a:pt x="7056" y="23017"/>
                    <a:pt x="10548" y="27689"/>
                  </a:cubicBezTo>
                  <a:lnTo>
                    <a:pt x="58511" y="27531"/>
                  </a:lnTo>
                  <a:cubicBezTo>
                    <a:pt x="63802" y="21804"/>
                    <a:pt x="68980" y="16076"/>
                    <a:pt x="74271" y="10348"/>
                  </a:cubicBezTo>
                  <a:cubicBezTo>
                    <a:pt x="65985" y="5519"/>
                    <a:pt x="56695" y="2419"/>
                    <a:pt x="47177" y="1345"/>
                  </a:cubicBezTo>
                  <a:lnTo>
                    <a:pt x="353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3"/>
            <p:cNvSpPr/>
            <p:nvPr/>
          </p:nvSpPr>
          <p:spPr>
            <a:xfrm>
              <a:off x="187375" y="2660700"/>
              <a:ext cx="272025" cy="128375"/>
            </a:xfrm>
            <a:custGeom>
              <a:rect b="b" l="l" r="r" t="t"/>
              <a:pathLst>
                <a:path extrusionOk="0" fill="none" h="5135" w="10881">
                  <a:moveTo>
                    <a:pt x="10880" y="0"/>
                  </a:moveTo>
                  <a:cubicBezTo>
                    <a:pt x="10644" y="1607"/>
                    <a:pt x="9684" y="3109"/>
                    <a:pt x="8313" y="3991"/>
                  </a:cubicBezTo>
                  <a:cubicBezTo>
                    <a:pt x="6942" y="4873"/>
                    <a:pt x="5196" y="5135"/>
                    <a:pt x="3624" y="4698"/>
                  </a:cubicBezTo>
                  <a:cubicBezTo>
                    <a:pt x="2052" y="4253"/>
                    <a:pt x="699" y="3109"/>
                    <a:pt x="1" y="1633"/>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3"/>
            <p:cNvSpPr/>
            <p:nvPr/>
          </p:nvSpPr>
          <p:spPr>
            <a:xfrm>
              <a:off x="1155275" y="2916325"/>
              <a:ext cx="4375" cy="46075"/>
            </a:xfrm>
            <a:custGeom>
              <a:rect b="b" l="l" r="r" t="t"/>
              <a:pathLst>
                <a:path extrusionOk="0" fill="none" h="1843" w="175">
                  <a:moveTo>
                    <a:pt x="175" y="0"/>
                  </a:moveTo>
                  <a:cubicBezTo>
                    <a:pt x="114" y="611"/>
                    <a:pt x="61" y="1231"/>
                    <a:pt x="0" y="1843"/>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3"/>
            <p:cNvSpPr/>
            <p:nvPr/>
          </p:nvSpPr>
          <p:spPr>
            <a:xfrm>
              <a:off x="1053100" y="2934875"/>
              <a:ext cx="40200" cy="9625"/>
            </a:xfrm>
            <a:custGeom>
              <a:rect b="b" l="l" r="r" t="t"/>
              <a:pathLst>
                <a:path extrusionOk="0" fill="none" h="385" w="1608">
                  <a:moveTo>
                    <a:pt x="1607" y="385"/>
                  </a:moveTo>
                  <a:cubicBezTo>
                    <a:pt x="1075" y="245"/>
                    <a:pt x="533" y="131"/>
                    <a:pt x="1" y="0"/>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3"/>
            <p:cNvSpPr/>
            <p:nvPr/>
          </p:nvSpPr>
          <p:spPr>
            <a:xfrm>
              <a:off x="1009450" y="2797775"/>
              <a:ext cx="27100" cy="26875"/>
            </a:xfrm>
            <a:custGeom>
              <a:rect b="b" l="l" r="r" t="t"/>
              <a:pathLst>
                <a:path extrusionOk="0" fill="none" h="1075" w="1084">
                  <a:moveTo>
                    <a:pt x="1" y="1"/>
                  </a:moveTo>
                  <a:cubicBezTo>
                    <a:pt x="359" y="368"/>
                    <a:pt x="725" y="717"/>
                    <a:pt x="1083" y="1075"/>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3"/>
            <p:cNvSpPr/>
            <p:nvPr/>
          </p:nvSpPr>
          <p:spPr>
            <a:xfrm>
              <a:off x="848800" y="2822225"/>
              <a:ext cx="25325" cy="32775"/>
            </a:xfrm>
            <a:custGeom>
              <a:rect b="b" l="l" r="r" t="t"/>
              <a:pathLst>
                <a:path extrusionOk="0" fill="none" h="1311" w="1013">
                  <a:moveTo>
                    <a:pt x="1013" y="1"/>
                  </a:moveTo>
                  <a:lnTo>
                    <a:pt x="0" y="1311"/>
                  </a:ln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3"/>
            <p:cNvSpPr/>
            <p:nvPr/>
          </p:nvSpPr>
          <p:spPr>
            <a:xfrm>
              <a:off x="758650" y="2777050"/>
              <a:ext cx="41475" cy="25775"/>
            </a:xfrm>
            <a:custGeom>
              <a:rect b="b" l="l" r="r" t="t"/>
              <a:pathLst>
                <a:path extrusionOk="0" fill="none" h="1031" w="1659">
                  <a:moveTo>
                    <a:pt x="1659" y="1031"/>
                  </a:moveTo>
                  <a:cubicBezTo>
                    <a:pt x="1109" y="690"/>
                    <a:pt x="559" y="341"/>
                    <a:pt x="0" y="0"/>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3"/>
            <p:cNvSpPr/>
            <p:nvPr/>
          </p:nvSpPr>
          <p:spPr>
            <a:xfrm>
              <a:off x="652550" y="2804775"/>
              <a:ext cx="26875" cy="25"/>
            </a:xfrm>
            <a:custGeom>
              <a:rect b="b" l="l" r="r" t="t"/>
              <a:pathLst>
                <a:path extrusionOk="0" fill="none" h="1" w="1075">
                  <a:moveTo>
                    <a:pt x="1074" y="0"/>
                  </a:moveTo>
                  <a:lnTo>
                    <a:pt x="0" y="0"/>
                  </a:ln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3"/>
            <p:cNvSpPr/>
            <p:nvPr/>
          </p:nvSpPr>
          <p:spPr>
            <a:xfrm>
              <a:off x="722400" y="2877450"/>
              <a:ext cx="4400" cy="31475"/>
            </a:xfrm>
            <a:custGeom>
              <a:rect b="b" l="l" r="r" t="t"/>
              <a:pathLst>
                <a:path extrusionOk="0" fill="none" h="1259" w="176">
                  <a:moveTo>
                    <a:pt x="1" y="1"/>
                  </a:moveTo>
                  <a:cubicBezTo>
                    <a:pt x="53" y="420"/>
                    <a:pt x="123" y="830"/>
                    <a:pt x="175" y="1258"/>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3"/>
            <p:cNvSpPr/>
            <p:nvPr/>
          </p:nvSpPr>
          <p:spPr>
            <a:xfrm>
              <a:off x="502575" y="2681000"/>
              <a:ext cx="1350" cy="26875"/>
            </a:xfrm>
            <a:custGeom>
              <a:rect b="b" l="l" r="r" t="t"/>
              <a:pathLst>
                <a:path extrusionOk="0" fill="none" h="1075" w="54">
                  <a:moveTo>
                    <a:pt x="53" y="0"/>
                  </a:moveTo>
                  <a:cubicBezTo>
                    <a:pt x="27" y="358"/>
                    <a:pt x="10" y="725"/>
                    <a:pt x="1" y="1074"/>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3"/>
            <p:cNvSpPr/>
            <p:nvPr/>
          </p:nvSpPr>
          <p:spPr>
            <a:xfrm>
              <a:off x="680700" y="2697375"/>
              <a:ext cx="28400" cy="6125"/>
            </a:xfrm>
            <a:custGeom>
              <a:rect b="b" l="l" r="r" t="t"/>
              <a:pathLst>
                <a:path extrusionOk="0" fill="none" h="245" w="1136">
                  <a:moveTo>
                    <a:pt x="1136" y="0"/>
                  </a:moveTo>
                  <a:cubicBezTo>
                    <a:pt x="752" y="79"/>
                    <a:pt x="385" y="166"/>
                    <a:pt x="1" y="245"/>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3"/>
            <p:cNvSpPr/>
            <p:nvPr/>
          </p:nvSpPr>
          <p:spPr>
            <a:xfrm>
              <a:off x="423125" y="2792325"/>
              <a:ext cx="52200" cy="5050"/>
            </a:xfrm>
            <a:custGeom>
              <a:rect b="b" l="l" r="r" t="t"/>
              <a:pathLst>
                <a:path extrusionOk="0" fill="none" h="202" w="2088">
                  <a:moveTo>
                    <a:pt x="2087" y="201"/>
                  </a:moveTo>
                  <a:cubicBezTo>
                    <a:pt x="1389" y="132"/>
                    <a:pt x="699" y="70"/>
                    <a:pt x="1" y="1"/>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3"/>
            <p:cNvSpPr/>
            <p:nvPr/>
          </p:nvSpPr>
          <p:spPr>
            <a:xfrm>
              <a:off x="421175" y="2855200"/>
              <a:ext cx="8975" cy="43025"/>
            </a:xfrm>
            <a:custGeom>
              <a:rect b="b" l="l" r="r" t="t"/>
              <a:pathLst>
                <a:path extrusionOk="0" fill="none" h="1721" w="359">
                  <a:moveTo>
                    <a:pt x="358" y="0"/>
                  </a:moveTo>
                  <a:cubicBezTo>
                    <a:pt x="245" y="577"/>
                    <a:pt x="122" y="1153"/>
                    <a:pt x="0" y="1720"/>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3"/>
            <p:cNvSpPr/>
            <p:nvPr/>
          </p:nvSpPr>
          <p:spPr>
            <a:xfrm>
              <a:off x="497575" y="2901475"/>
              <a:ext cx="31225" cy="15300"/>
            </a:xfrm>
            <a:custGeom>
              <a:rect b="b" l="l" r="r" t="t"/>
              <a:pathLst>
                <a:path extrusionOk="0" fill="none" h="612" w="1249">
                  <a:moveTo>
                    <a:pt x="0" y="0"/>
                  </a:moveTo>
                  <a:cubicBezTo>
                    <a:pt x="419" y="210"/>
                    <a:pt x="830" y="411"/>
                    <a:pt x="1249" y="612"/>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3"/>
            <p:cNvSpPr/>
            <p:nvPr/>
          </p:nvSpPr>
          <p:spPr>
            <a:xfrm>
              <a:off x="355900" y="3011700"/>
              <a:ext cx="41925" cy="25"/>
            </a:xfrm>
            <a:custGeom>
              <a:rect b="b" l="l" r="r" t="t"/>
              <a:pathLst>
                <a:path extrusionOk="0" fill="none" h="1" w="1677">
                  <a:moveTo>
                    <a:pt x="1677" y="1"/>
                  </a:moveTo>
                  <a:lnTo>
                    <a:pt x="0" y="1"/>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3"/>
            <p:cNvSpPr/>
            <p:nvPr/>
          </p:nvSpPr>
          <p:spPr>
            <a:xfrm>
              <a:off x="265075" y="2903000"/>
              <a:ext cx="50450" cy="13775"/>
            </a:xfrm>
            <a:custGeom>
              <a:rect b="b" l="l" r="r" t="t"/>
              <a:pathLst>
                <a:path extrusionOk="0" fill="none" h="551" w="2018">
                  <a:moveTo>
                    <a:pt x="2018" y="551"/>
                  </a:moveTo>
                  <a:cubicBezTo>
                    <a:pt x="1346" y="367"/>
                    <a:pt x="665" y="184"/>
                    <a:pt x="1" y="1"/>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3"/>
            <p:cNvSpPr/>
            <p:nvPr/>
          </p:nvSpPr>
          <p:spPr>
            <a:xfrm>
              <a:off x="183875" y="2816125"/>
              <a:ext cx="37800" cy="22725"/>
            </a:xfrm>
            <a:custGeom>
              <a:rect b="b" l="l" r="r" t="t"/>
              <a:pathLst>
                <a:path extrusionOk="0" fill="none" h="909" w="1512">
                  <a:moveTo>
                    <a:pt x="1511" y="0"/>
                  </a:moveTo>
                  <a:cubicBezTo>
                    <a:pt x="1014" y="306"/>
                    <a:pt x="499" y="603"/>
                    <a:pt x="1" y="908"/>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3"/>
            <p:cNvSpPr/>
            <p:nvPr/>
          </p:nvSpPr>
          <p:spPr>
            <a:xfrm>
              <a:off x="141525" y="2749550"/>
              <a:ext cx="16400" cy="31450"/>
            </a:xfrm>
            <a:custGeom>
              <a:rect b="b" l="l" r="r" t="t"/>
              <a:pathLst>
                <a:path extrusionOk="0" fill="none" h="1258" w="656">
                  <a:moveTo>
                    <a:pt x="1" y="0"/>
                  </a:moveTo>
                  <a:cubicBezTo>
                    <a:pt x="219" y="419"/>
                    <a:pt x="437" y="830"/>
                    <a:pt x="656" y="1258"/>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3"/>
            <p:cNvSpPr/>
            <p:nvPr/>
          </p:nvSpPr>
          <p:spPr>
            <a:xfrm>
              <a:off x="168600" y="2958675"/>
              <a:ext cx="31250" cy="19225"/>
            </a:xfrm>
            <a:custGeom>
              <a:rect b="b" l="l" r="r" t="t"/>
              <a:pathLst>
                <a:path extrusionOk="0" fill="none" h="769" w="1250">
                  <a:moveTo>
                    <a:pt x="1249" y="0"/>
                  </a:moveTo>
                  <a:cubicBezTo>
                    <a:pt x="839" y="262"/>
                    <a:pt x="420" y="507"/>
                    <a:pt x="1" y="768"/>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3"/>
            <p:cNvSpPr/>
            <p:nvPr/>
          </p:nvSpPr>
          <p:spPr>
            <a:xfrm>
              <a:off x="-45975" y="2816125"/>
              <a:ext cx="22500" cy="37350"/>
            </a:xfrm>
            <a:custGeom>
              <a:rect b="b" l="l" r="r" t="t"/>
              <a:pathLst>
                <a:path extrusionOk="0" fill="none" h="1494" w="900">
                  <a:moveTo>
                    <a:pt x="0" y="0"/>
                  </a:moveTo>
                  <a:cubicBezTo>
                    <a:pt x="297" y="507"/>
                    <a:pt x="594" y="996"/>
                    <a:pt x="900" y="1493"/>
                  </a:cubicBezTo>
                </a:path>
              </a:pathLst>
            </a:custGeom>
            <a:solidFill>
              <a:schemeClr val="dk2"/>
            </a:solid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3"/>
            <p:cNvSpPr/>
            <p:nvPr/>
          </p:nvSpPr>
          <p:spPr>
            <a:xfrm>
              <a:off x="-90950" y="2903000"/>
              <a:ext cx="29725" cy="8975"/>
            </a:xfrm>
            <a:custGeom>
              <a:rect b="b" l="l" r="r" t="t"/>
              <a:pathLst>
                <a:path extrusionOk="0" fill="none" h="359" w="1189">
                  <a:moveTo>
                    <a:pt x="1188" y="1"/>
                  </a:moveTo>
                  <a:cubicBezTo>
                    <a:pt x="795" y="114"/>
                    <a:pt x="394" y="236"/>
                    <a:pt x="1" y="359"/>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3"/>
            <p:cNvSpPr/>
            <p:nvPr/>
          </p:nvSpPr>
          <p:spPr>
            <a:xfrm>
              <a:off x="-158175" y="2861525"/>
              <a:ext cx="34525" cy="13350"/>
            </a:xfrm>
            <a:custGeom>
              <a:rect b="b" l="l" r="r" t="t"/>
              <a:pathLst>
                <a:path extrusionOk="0" fill="none" h="534" w="1381">
                  <a:moveTo>
                    <a:pt x="1380" y="1"/>
                  </a:moveTo>
                  <a:cubicBezTo>
                    <a:pt x="917" y="175"/>
                    <a:pt x="463" y="359"/>
                    <a:pt x="0" y="533"/>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3"/>
            <p:cNvSpPr/>
            <p:nvPr/>
          </p:nvSpPr>
          <p:spPr>
            <a:xfrm>
              <a:off x="-243525" y="2896900"/>
              <a:ext cx="20975" cy="32750"/>
            </a:xfrm>
            <a:custGeom>
              <a:rect b="b" l="l" r="r" t="t"/>
              <a:pathLst>
                <a:path extrusionOk="0" fill="none" h="1310" w="839">
                  <a:moveTo>
                    <a:pt x="839" y="0"/>
                  </a:moveTo>
                  <a:cubicBezTo>
                    <a:pt x="559" y="437"/>
                    <a:pt x="289" y="873"/>
                    <a:pt x="0" y="1310"/>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3"/>
            <p:cNvSpPr/>
            <p:nvPr/>
          </p:nvSpPr>
          <p:spPr>
            <a:xfrm>
              <a:off x="-169525" y="2957800"/>
              <a:ext cx="16400" cy="29700"/>
            </a:xfrm>
            <a:custGeom>
              <a:rect b="b" l="l" r="r" t="t"/>
              <a:pathLst>
                <a:path extrusionOk="0" fill="none" h="1188" w="656">
                  <a:moveTo>
                    <a:pt x="0" y="0"/>
                  </a:moveTo>
                  <a:cubicBezTo>
                    <a:pt x="219" y="393"/>
                    <a:pt x="437" y="795"/>
                    <a:pt x="655" y="1188"/>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3"/>
            <p:cNvSpPr/>
            <p:nvPr/>
          </p:nvSpPr>
          <p:spPr>
            <a:xfrm>
              <a:off x="-49475" y="2993600"/>
              <a:ext cx="19025" cy="28600"/>
            </a:xfrm>
            <a:custGeom>
              <a:rect b="b" l="l" r="r" t="t"/>
              <a:pathLst>
                <a:path extrusionOk="0" fill="none" h="1144" w="761">
                  <a:moveTo>
                    <a:pt x="760" y="0"/>
                  </a:moveTo>
                  <a:cubicBezTo>
                    <a:pt x="516" y="376"/>
                    <a:pt x="263" y="760"/>
                    <a:pt x="1" y="1144"/>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3"/>
            <p:cNvSpPr/>
            <p:nvPr/>
          </p:nvSpPr>
          <p:spPr>
            <a:xfrm>
              <a:off x="-356375" y="2959750"/>
              <a:ext cx="38650" cy="14875"/>
            </a:xfrm>
            <a:custGeom>
              <a:rect b="b" l="l" r="r" t="t"/>
              <a:pathLst>
                <a:path extrusionOk="0" fill="none" h="595" w="1546">
                  <a:moveTo>
                    <a:pt x="1546" y="595"/>
                  </a:moveTo>
                  <a:cubicBezTo>
                    <a:pt x="1031" y="402"/>
                    <a:pt x="507" y="202"/>
                    <a:pt x="0" y="1"/>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3"/>
            <p:cNvSpPr/>
            <p:nvPr/>
          </p:nvSpPr>
          <p:spPr>
            <a:xfrm>
              <a:off x="845725" y="6409175"/>
              <a:ext cx="745500" cy="419800"/>
            </a:xfrm>
            <a:custGeom>
              <a:rect b="b" l="l" r="r" t="t"/>
              <a:pathLst>
                <a:path extrusionOk="0" h="16792" w="29820">
                  <a:moveTo>
                    <a:pt x="1" y="1"/>
                  </a:moveTo>
                  <a:lnTo>
                    <a:pt x="1" y="1"/>
                  </a:lnTo>
                  <a:cubicBezTo>
                    <a:pt x="691" y="5580"/>
                    <a:pt x="1704" y="11134"/>
                    <a:pt x="2385" y="16713"/>
                  </a:cubicBezTo>
                  <a:lnTo>
                    <a:pt x="9396" y="16731"/>
                  </a:lnTo>
                  <a:lnTo>
                    <a:pt x="9789" y="14504"/>
                  </a:lnTo>
                  <a:cubicBezTo>
                    <a:pt x="10330" y="15246"/>
                    <a:pt x="10872" y="15997"/>
                    <a:pt x="11404" y="16748"/>
                  </a:cubicBezTo>
                  <a:lnTo>
                    <a:pt x="29819" y="16792"/>
                  </a:lnTo>
                  <a:cubicBezTo>
                    <a:pt x="29426" y="15683"/>
                    <a:pt x="28239" y="14984"/>
                    <a:pt x="27444" y="14137"/>
                  </a:cubicBezTo>
                  <a:cubicBezTo>
                    <a:pt x="24344" y="10837"/>
                    <a:pt x="22668" y="6226"/>
                    <a:pt x="22956" y="1695"/>
                  </a:cubicBezTo>
                  <a:cubicBezTo>
                    <a:pt x="15325" y="1136"/>
                    <a:pt x="7641" y="56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3"/>
            <p:cNvSpPr/>
            <p:nvPr/>
          </p:nvSpPr>
          <p:spPr>
            <a:xfrm>
              <a:off x="906425" y="6739675"/>
              <a:ext cx="632400" cy="85375"/>
            </a:xfrm>
            <a:custGeom>
              <a:rect b="b" l="l" r="r" t="t"/>
              <a:pathLst>
                <a:path extrusionOk="0" fill="none" h="3415" w="25296">
                  <a:moveTo>
                    <a:pt x="25296" y="2489"/>
                  </a:moveTo>
                  <a:cubicBezTo>
                    <a:pt x="21532" y="3414"/>
                    <a:pt x="17577" y="2803"/>
                    <a:pt x="13752" y="2192"/>
                  </a:cubicBezTo>
                  <a:lnTo>
                    <a:pt x="0" y="0"/>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3"/>
            <p:cNvSpPr/>
            <p:nvPr/>
          </p:nvSpPr>
          <p:spPr>
            <a:xfrm>
              <a:off x="1273800" y="6579000"/>
              <a:ext cx="110250" cy="25"/>
            </a:xfrm>
            <a:custGeom>
              <a:rect b="b" l="l" r="r" t="t"/>
              <a:pathLst>
                <a:path extrusionOk="0" fill="none" h="1" w="4410">
                  <a:moveTo>
                    <a:pt x="4410" y="1"/>
                  </a:moveTo>
                  <a:lnTo>
                    <a:pt x="0" y="1"/>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3"/>
            <p:cNvSpPr/>
            <p:nvPr/>
          </p:nvSpPr>
          <p:spPr>
            <a:xfrm>
              <a:off x="1282975" y="6614600"/>
              <a:ext cx="110250" cy="25"/>
            </a:xfrm>
            <a:custGeom>
              <a:rect b="b" l="l" r="r" t="t"/>
              <a:pathLst>
                <a:path extrusionOk="0" fill="none" h="1" w="4410">
                  <a:moveTo>
                    <a:pt x="4410" y="0"/>
                  </a:moveTo>
                  <a:lnTo>
                    <a:pt x="0" y="0"/>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3"/>
            <p:cNvSpPr/>
            <p:nvPr/>
          </p:nvSpPr>
          <p:spPr>
            <a:xfrm>
              <a:off x="1282750" y="6655625"/>
              <a:ext cx="125100" cy="3300"/>
            </a:xfrm>
            <a:custGeom>
              <a:rect b="b" l="l" r="r" t="t"/>
              <a:pathLst>
                <a:path extrusionOk="0" fill="none" h="132" w="5004">
                  <a:moveTo>
                    <a:pt x="5004" y="132"/>
                  </a:moveTo>
                  <a:lnTo>
                    <a:pt x="0" y="1"/>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3"/>
            <p:cNvSpPr/>
            <p:nvPr/>
          </p:nvSpPr>
          <p:spPr>
            <a:xfrm>
              <a:off x="-220600" y="6402625"/>
              <a:ext cx="691125" cy="426800"/>
            </a:xfrm>
            <a:custGeom>
              <a:rect b="b" l="l" r="r" t="t"/>
              <a:pathLst>
                <a:path extrusionOk="0" h="17072" w="27645">
                  <a:moveTo>
                    <a:pt x="4942" y="1"/>
                  </a:moveTo>
                  <a:lnTo>
                    <a:pt x="4942" y="1"/>
                  </a:lnTo>
                  <a:cubicBezTo>
                    <a:pt x="6182" y="4655"/>
                    <a:pt x="6278" y="10767"/>
                    <a:pt x="2532" y="13788"/>
                  </a:cubicBezTo>
                  <a:cubicBezTo>
                    <a:pt x="1467" y="14661"/>
                    <a:pt x="201" y="15526"/>
                    <a:pt x="0" y="16888"/>
                  </a:cubicBezTo>
                  <a:lnTo>
                    <a:pt x="19786" y="17019"/>
                  </a:lnTo>
                  <a:cubicBezTo>
                    <a:pt x="20371" y="16294"/>
                    <a:pt x="20939" y="15587"/>
                    <a:pt x="21515" y="14879"/>
                  </a:cubicBezTo>
                  <a:cubicBezTo>
                    <a:pt x="21637" y="15587"/>
                    <a:pt x="21768" y="16311"/>
                    <a:pt x="21882" y="17036"/>
                  </a:cubicBezTo>
                  <a:lnTo>
                    <a:pt x="27644" y="17071"/>
                  </a:lnTo>
                  <a:cubicBezTo>
                    <a:pt x="27601" y="12391"/>
                    <a:pt x="27574" y="7720"/>
                    <a:pt x="27531" y="3039"/>
                  </a:cubicBezTo>
                  <a:cubicBezTo>
                    <a:pt x="20004" y="2192"/>
                    <a:pt x="12469" y="839"/>
                    <a:pt x="49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3"/>
            <p:cNvSpPr/>
            <p:nvPr/>
          </p:nvSpPr>
          <p:spPr>
            <a:xfrm>
              <a:off x="-200750" y="6745575"/>
              <a:ext cx="660150" cy="72500"/>
            </a:xfrm>
            <a:custGeom>
              <a:rect b="b" l="l" r="r" t="t"/>
              <a:pathLst>
                <a:path extrusionOk="0" fill="none" h="2900" w="26406">
                  <a:moveTo>
                    <a:pt x="26405" y="0"/>
                  </a:moveTo>
                  <a:cubicBezTo>
                    <a:pt x="17656" y="1371"/>
                    <a:pt x="8846" y="2331"/>
                    <a:pt x="1" y="2899"/>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3"/>
            <p:cNvSpPr/>
            <p:nvPr/>
          </p:nvSpPr>
          <p:spPr>
            <a:xfrm>
              <a:off x="-31125" y="6560900"/>
              <a:ext cx="95200" cy="25"/>
            </a:xfrm>
            <a:custGeom>
              <a:rect b="b" l="l" r="r" t="t"/>
              <a:pathLst>
                <a:path extrusionOk="0" fill="none" h="1" w="3808">
                  <a:moveTo>
                    <a:pt x="3807" y="0"/>
                  </a:moveTo>
                  <a:lnTo>
                    <a:pt x="0" y="0"/>
                  </a:ln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3"/>
            <p:cNvSpPr/>
            <p:nvPr/>
          </p:nvSpPr>
          <p:spPr>
            <a:xfrm>
              <a:off x="-43575" y="6589925"/>
              <a:ext cx="113325" cy="8325"/>
            </a:xfrm>
            <a:custGeom>
              <a:rect b="b" l="l" r="r" t="t"/>
              <a:pathLst>
                <a:path extrusionOk="0" fill="none" h="333" w="4533">
                  <a:moveTo>
                    <a:pt x="4532" y="332"/>
                  </a:moveTo>
                  <a:cubicBezTo>
                    <a:pt x="3030" y="228"/>
                    <a:pt x="1511" y="114"/>
                    <a:pt x="1" y="1"/>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3"/>
            <p:cNvSpPr/>
            <p:nvPr/>
          </p:nvSpPr>
          <p:spPr>
            <a:xfrm>
              <a:off x="-43575" y="6633575"/>
              <a:ext cx="107650" cy="7225"/>
            </a:xfrm>
            <a:custGeom>
              <a:rect b="b" l="l" r="r" t="t"/>
              <a:pathLst>
                <a:path extrusionOk="0" fill="none" h="289" w="4306">
                  <a:moveTo>
                    <a:pt x="4305" y="289"/>
                  </a:moveTo>
                  <a:cubicBezTo>
                    <a:pt x="2873" y="193"/>
                    <a:pt x="1441" y="97"/>
                    <a:pt x="1" y="1"/>
                  </a:cubicBezTo>
                </a:path>
              </a:pathLst>
            </a:custGeom>
            <a:noFill/>
            <a:ln cap="rnd" cmpd="sng" w="12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3"/>
            <p:cNvSpPr/>
            <p:nvPr/>
          </p:nvSpPr>
          <p:spPr>
            <a:xfrm>
              <a:off x="-235225" y="2640400"/>
              <a:ext cx="1689350" cy="3893225"/>
            </a:xfrm>
            <a:custGeom>
              <a:rect b="b" l="l" r="r" t="t"/>
              <a:pathLst>
                <a:path extrusionOk="0" h="155729" w="67574">
                  <a:moveTo>
                    <a:pt x="30962" y="0"/>
                  </a:moveTo>
                  <a:lnTo>
                    <a:pt x="30753" y="23908"/>
                  </a:lnTo>
                  <a:lnTo>
                    <a:pt x="14739" y="24868"/>
                  </a:lnTo>
                  <a:lnTo>
                    <a:pt x="13822" y="2236"/>
                  </a:lnTo>
                  <a:lnTo>
                    <a:pt x="9937" y="3179"/>
                  </a:lnTo>
                  <a:lnTo>
                    <a:pt x="10618" y="28116"/>
                  </a:lnTo>
                  <a:lnTo>
                    <a:pt x="1694" y="37974"/>
                  </a:lnTo>
                  <a:cubicBezTo>
                    <a:pt x="1293" y="46112"/>
                    <a:pt x="0" y="54748"/>
                    <a:pt x="393" y="62894"/>
                  </a:cubicBezTo>
                  <a:cubicBezTo>
                    <a:pt x="1947" y="95559"/>
                    <a:pt x="3344" y="121789"/>
                    <a:pt x="4453" y="153895"/>
                  </a:cubicBezTo>
                  <a:cubicBezTo>
                    <a:pt x="12757" y="154454"/>
                    <a:pt x="21419" y="154952"/>
                    <a:pt x="29731" y="155510"/>
                  </a:cubicBezTo>
                  <a:cubicBezTo>
                    <a:pt x="30011" y="136982"/>
                    <a:pt x="26265" y="118078"/>
                    <a:pt x="27889" y="99611"/>
                  </a:cubicBezTo>
                  <a:cubicBezTo>
                    <a:pt x="28552" y="92023"/>
                    <a:pt x="29233" y="84479"/>
                    <a:pt x="29906" y="76891"/>
                  </a:cubicBezTo>
                  <a:cubicBezTo>
                    <a:pt x="32517" y="85046"/>
                    <a:pt x="35206" y="94834"/>
                    <a:pt x="37476" y="101025"/>
                  </a:cubicBezTo>
                  <a:cubicBezTo>
                    <a:pt x="37598" y="119187"/>
                    <a:pt x="39476" y="137523"/>
                    <a:pt x="43195" y="155292"/>
                  </a:cubicBezTo>
                  <a:cubicBezTo>
                    <a:pt x="51263" y="155371"/>
                    <a:pt x="59506" y="155650"/>
                    <a:pt x="67574" y="155729"/>
                  </a:cubicBezTo>
                  <a:cubicBezTo>
                    <a:pt x="64954" y="139060"/>
                    <a:pt x="64631" y="122121"/>
                    <a:pt x="62291" y="105417"/>
                  </a:cubicBezTo>
                  <a:cubicBezTo>
                    <a:pt x="61811" y="102038"/>
                    <a:pt x="61479" y="98397"/>
                    <a:pt x="61043" y="95027"/>
                  </a:cubicBezTo>
                  <a:cubicBezTo>
                    <a:pt x="58668" y="76446"/>
                    <a:pt x="56231" y="57856"/>
                    <a:pt x="53848" y="39284"/>
                  </a:cubicBezTo>
                  <a:lnTo>
                    <a:pt x="35014" y="25829"/>
                  </a:lnTo>
                  <a:lnTo>
                    <a:pt x="34717" y="420"/>
                  </a:lnTo>
                  <a:lnTo>
                    <a:pt x="309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3"/>
            <p:cNvSpPr/>
            <p:nvPr/>
          </p:nvSpPr>
          <p:spPr>
            <a:xfrm>
              <a:off x="510875" y="4412475"/>
              <a:ext cx="1550" cy="163975"/>
            </a:xfrm>
            <a:custGeom>
              <a:rect b="b" l="l" r="r" t="t"/>
              <a:pathLst>
                <a:path extrusionOk="0" fill="none" h="6559" w="62">
                  <a:moveTo>
                    <a:pt x="62" y="1"/>
                  </a:moveTo>
                  <a:cubicBezTo>
                    <a:pt x="36" y="2184"/>
                    <a:pt x="18" y="4366"/>
                    <a:pt x="1" y="6558"/>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3"/>
            <p:cNvSpPr/>
            <p:nvPr/>
          </p:nvSpPr>
          <p:spPr>
            <a:xfrm>
              <a:off x="826950" y="6379925"/>
              <a:ext cx="592900" cy="10300"/>
            </a:xfrm>
            <a:custGeom>
              <a:rect b="b" l="l" r="r" t="t"/>
              <a:pathLst>
                <a:path extrusionOk="0" fill="none" h="412" w="23716">
                  <a:moveTo>
                    <a:pt x="23716" y="1"/>
                  </a:moveTo>
                  <a:cubicBezTo>
                    <a:pt x="15814" y="132"/>
                    <a:pt x="7903" y="280"/>
                    <a:pt x="1" y="41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3"/>
            <p:cNvSpPr/>
            <p:nvPr/>
          </p:nvSpPr>
          <p:spPr>
            <a:xfrm>
              <a:off x="-123675" y="6343250"/>
              <a:ext cx="623000" cy="31250"/>
            </a:xfrm>
            <a:custGeom>
              <a:rect b="b" l="l" r="r" t="t"/>
              <a:pathLst>
                <a:path extrusionOk="0" fill="none" h="1250" w="24920">
                  <a:moveTo>
                    <a:pt x="24920" y="1249"/>
                  </a:moveTo>
                  <a:cubicBezTo>
                    <a:pt x="16607" y="839"/>
                    <a:pt x="8304" y="411"/>
                    <a:pt x="0"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3"/>
            <p:cNvSpPr/>
            <p:nvPr/>
          </p:nvSpPr>
          <p:spPr>
            <a:xfrm>
              <a:off x="521800" y="4443475"/>
              <a:ext cx="354300" cy="1939525"/>
            </a:xfrm>
            <a:custGeom>
              <a:rect b="b" l="l" r="r" t="t"/>
              <a:pathLst>
                <a:path extrusionOk="0" fill="none" h="77581" w="14172">
                  <a:moveTo>
                    <a:pt x="0" y="1"/>
                  </a:moveTo>
                  <a:lnTo>
                    <a:pt x="9692" y="29077"/>
                  </a:lnTo>
                  <a:cubicBezTo>
                    <a:pt x="9823" y="29461"/>
                    <a:pt x="9762" y="29601"/>
                    <a:pt x="9797" y="30002"/>
                  </a:cubicBezTo>
                  <a:cubicBezTo>
                    <a:pt x="9369" y="30029"/>
                    <a:pt x="8933" y="30046"/>
                    <a:pt x="8505" y="30072"/>
                  </a:cubicBezTo>
                  <a:cubicBezTo>
                    <a:pt x="9753" y="45946"/>
                    <a:pt x="11954" y="61812"/>
                    <a:pt x="14172" y="7758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3"/>
            <p:cNvSpPr/>
            <p:nvPr/>
          </p:nvSpPr>
          <p:spPr>
            <a:xfrm>
              <a:off x="930000" y="3896650"/>
              <a:ext cx="236425" cy="201725"/>
            </a:xfrm>
            <a:custGeom>
              <a:rect b="b" l="l" r="r" t="t"/>
              <a:pathLst>
                <a:path extrusionOk="0" fill="none" h="8069" w="9457">
                  <a:moveTo>
                    <a:pt x="9457" y="8069"/>
                  </a:moveTo>
                  <a:cubicBezTo>
                    <a:pt x="5230" y="7161"/>
                    <a:pt x="1563" y="4026"/>
                    <a:pt x="0" y="1"/>
                  </a:cubicBezTo>
                </a:path>
              </a:pathLst>
            </a:custGeom>
            <a:noFill/>
            <a:ln cap="rnd" cmpd="sng" w="122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3"/>
            <p:cNvSpPr/>
            <p:nvPr/>
          </p:nvSpPr>
          <p:spPr>
            <a:xfrm>
              <a:off x="-220600" y="4037025"/>
              <a:ext cx="174425" cy="198000"/>
            </a:xfrm>
            <a:custGeom>
              <a:rect b="b" l="l" r="r" t="t"/>
              <a:pathLst>
                <a:path extrusionOk="0" fill="none" h="7920" w="6977">
                  <a:moveTo>
                    <a:pt x="6977" y="0"/>
                  </a:moveTo>
                  <a:cubicBezTo>
                    <a:pt x="6462" y="3685"/>
                    <a:pt x="3589" y="6951"/>
                    <a:pt x="0" y="7920"/>
                  </a:cubicBezTo>
                </a:path>
              </a:pathLst>
            </a:custGeom>
            <a:noFill/>
            <a:ln cap="rnd" cmpd="sng" w="122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3"/>
            <p:cNvSpPr/>
            <p:nvPr/>
          </p:nvSpPr>
          <p:spPr>
            <a:xfrm>
              <a:off x="418975" y="3998175"/>
              <a:ext cx="116375" cy="167225"/>
            </a:xfrm>
            <a:custGeom>
              <a:rect b="b" l="l" r="r" t="t"/>
              <a:pathLst>
                <a:path extrusionOk="0" fill="none" h="6689" w="4655">
                  <a:moveTo>
                    <a:pt x="4192" y="0"/>
                  </a:moveTo>
                  <a:cubicBezTo>
                    <a:pt x="4349" y="2148"/>
                    <a:pt x="4497" y="4305"/>
                    <a:pt x="4655" y="6444"/>
                  </a:cubicBezTo>
                  <a:cubicBezTo>
                    <a:pt x="3738" y="6540"/>
                    <a:pt x="2690" y="6592"/>
                    <a:pt x="1773" y="6688"/>
                  </a:cubicBezTo>
                  <a:cubicBezTo>
                    <a:pt x="1214" y="4785"/>
                    <a:pt x="560" y="2925"/>
                    <a:pt x="1" y="1004"/>
                  </a:cubicBezTo>
                </a:path>
              </a:pathLst>
            </a:custGeom>
            <a:noFill/>
            <a:ln cap="rnd" cmpd="sng" w="122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3"/>
            <p:cNvSpPr/>
            <p:nvPr/>
          </p:nvSpPr>
          <p:spPr>
            <a:xfrm>
              <a:off x="-532750" y="2864375"/>
              <a:ext cx="1738250" cy="1485925"/>
            </a:xfrm>
            <a:custGeom>
              <a:rect b="b" l="l" r="r" t="t"/>
              <a:pathLst>
                <a:path extrusionOk="0" h="59437" w="69530">
                  <a:moveTo>
                    <a:pt x="4060" y="0"/>
                  </a:moveTo>
                  <a:lnTo>
                    <a:pt x="0" y="59436"/>
                  </a:lnTo>
                  <a:lnTo>
                    <a:pt x="69529" y="59436"/>
                  </a:lnTo>
                  <a:lnTo>
                    <a:pt x="63985" y="245"/>
                  </a:lnTo>
                  <a:lnTo>
                    <a:pt x="40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3"/>
            <p:cNvSpPr/>
            <p:nvPr/>
          </p:nvSpPr>
          <p:spPr>
            <a:xfrm>
              <a:off x="706142" y="2870935"/>
              <a:ext cx="434675" cy="333780"/>
            </a:xfrm>
            <a:custGeom>
              <a:rect b="b" l="l" r="r" t="t"/>
              <a:pathLst>
                <a:path extrusionOk="0" h="18595" w="17387">
                  <a:moveTo>
                    <a:pt x="1428" y="0"/>
                  </a:moveTo>
                  <a:cubicBezTo>
                    <a:pt x="703" y="0"/>
                    <a:pt x="0" y="465"/>
                    <a:pt x="39" y="1399"/>
                  </a:cubicBezTo>
                  <a:cubicBezTo>
                    <a:pt x="214" y="5441"/>
                    <a:pt x="2842" y="9178"/>
                    <a:pt x="5540" y="12051"/>
                  </a:cubicBezTo>
                  <a:cubicBezTo>
                    <a:pt x="8212" y="14880"/>
                    <a:pt x="11478" y="17011"/>
                    <a:pt x="15084" y="18486"/>
                  </a:cubicBezTo>
                  <a:cubicBezTo>
                    <a:pt x="15271" y="18561"/>
                    <a:pt x="15446" y="18595"/>
                    <a:pt x="15609" y="18595"/>
                  </a:cubicBezTo>
                  <a:cubicBezTo>
                    <a:pt x="16948" y="18595"/>
                    <a:pt x="17386" y="16299"/>
                    <a:pt x="15852" y="15684"/>
                  </a:cubicBezTo>
                  <a:cubicBezTo>
                    <a:pt x="12866" y="14470"/>
                    <a:pt x="10150" y="12619"/>
                    <a:pt x="7898" y="10314"/>
                  </a:cubicBezTo>
                  <a:cubicBezTo>
                    <a:pt x="5636" y="8000"/>
                    <a:pt x="3087" y="4734"/>
                    <a:pt x="2947" y="1399"/>
                  </a:cubicBezTo>
                  <a:cubicBezTo>
                    <a:pt x="2903" y="468"/>
                    <a:pt x="2155" y="0"/>
                    <a:pt x="1428"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3"/>
            <p:cNvSpPr/>
            <p:nvPr/>
          </p:nvSpPr>
          <p:spPr>
            <a:xfrm>
              <a:off x="496234" y="2859536"/>
              <a:ext cx="617375" cy="474544"/>
            </a:xfrm>
            <a:custGeom>
              <a:rect b="b" l="l" r="r" t="t"/>
              <a:pathLst>
                <a:path extrusionOk="0" h="26437" w="24695">
                  <a:moveTo>
                    <a:pt x="2030" y="0"/>
                  </a:moveTo>
                  <a:cubicBezTo>
                    <a:pt x="1001" y="0"/>
                    <a:pt x="1" y="659"/>
                    <a:pt x="53" y="1981"/>
                  </a:cubicBezTo>
                  <a:cubicBezTo>
                    <a:pt x="306" y="7735"/>
                    <a:pt x="4035" y="13053"/>
                    <a:pt x="7868" y="17122"/>
                  </a:cubicBezTo>
                  <a:cubicBezTo>
                    <a:pt x="11675" y="21165"/>
                    <a:pt x="16320" y="24194"/>
                    <a:pt x="21437" y="26273"/>
                  </a:cubicBezTo>
                  <a:cubicBezTo>
                    <a:pt x="21710" y="26385"/>
                    <a:pt x="21966" y="26436"/>
                    <a:pt x="22202" y="26436"/>
                  </a:cubicBezTo>
                  <a:cubicBezTo>
                    <a:pt x="24086" y="26436"/>
                    <a:pt x="24694" y="23193"/>
                    <a:pt x="22537" y="22308"/>
                  </a:cubicBezTo>
                  <a:cubicBezTo>
                    <a:pt x="18285" y="20588"/>
                    <a:pt x="14434" y="17951"/>
                    <a:pt x="11229" y="14668"/>
                  </a:cubicBezTo>
                  <a:cubicBezTo>
                    <a:pt x="8025" y="11385"/>
                    <a:pt x="4384" y="6749"/>
                    <a:pt x="4183" y="1981"/>
                  </a:cubicBezTo>
                  <a:cubicBezTo>
                    <a:pt x="4122" y="662"/>
                    <a:pt x="3062" y="0"/>
                    <a:pt x="2030"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3"/>
            <p:cNvSpPr/>
            <p:nvPr/>
          </p:nvSpPr>
          <p:spPr>
            <a:xfrm>
              <a:off x="-490638" y="3020867"/>
              <a:ext cx="249198" cy="322290"/>
            </a:xfrm>
            <a:custGeom>
              <a:rect b="b" l="l" r="r" t="t"/>
              <a:pathLst>
                <a:path extrusionOk="0" h="21780" w="12677">
                  <a:moveTo>
                    <a:pt x="11414" y="1"/>
                  </a:moveTo>
                  <a:cubicBezTo>
                    <a:pt x="10633" y="1"/>
                    <a:pt x="9769" y="570"/>
                    <a:pt x="9769" y="1580"/>
                  </a:cubicBezTo>
                  <a:cubicBezTo>
                    <a:pt x="9786" y="4811"/>
                    <a:pt x="9114" y="8015"/>
                    <a:pt x="7839" y="10975"/>
                  </a:cubicBezTo>
                  <a:cubicBezTo>
                    <a:pt x="6565" y="13944"/>
                    <a:pt x="4521" y="17550"/>
                    <a:pt x="1474" y="18956"/>
                  </a:cubicBezTo>
                  <a:cubicBezTo>
                    <a:pt x="0" y="19643"/>
                    <a:pt x="657" y="21779"/>
                    <a:pt x="1977" y="21779"/>
                  </a:cubicBezTo>
                  <a:cubicBezTo>
                    <a:pt x="2167" y="21779"/>
                    <a:pt x="2370" y="21735"/>
                    <a:pt x="2583" y="21637"/>
                  </a:cubicBezTo>
                  <a:cubicBezTo>
                    <a:pt x="6259" y="19934"/>
                    <a:pt x="8721" y="16083"/>
                    <a:pt x="10337" y="12503"/>
                  </a:cubicBezTo>
                  <a:cubicBezTo>
                    <a:pt x="11943" y="8950"/>
                    <a:pt x="12677" y="5116"/>
                    <a:pt x="12650" y="1231"/>
                  </a:cubicBezTo>
                  <a:cubicBezTo>
                    <a:pt x="12646" y="387"/>
                    <a:pt x="12058" y="1"/>
                    <a:pt x="11414"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3"/>
            <p:cNvSpPr/>
            <p:nvPr/>
          </p:nvSpPr>
          <p:spPr>
            <a:xfrm>
              <a:off x="-440500" y="3019025"/>
              <a:ext cx="283000" cy="486575"/>
            </a:xfrm>
            <a:custGeom>
              <a:rect b="b" l="l" r="r" t="t"/>
              <a:pathLst>
                <a:path extrusionOk="0" h="19463" w="11320">
                  <a:moveTo>
                    <a:pt x="10204" y="0"/>
                  </a:moveTo>
                  <a:cubicBezTo>
                    <a:pt x="9506" y="0"/>
                    <a:pt x="8735" y="509"/>
                    <a:pt x="8735" y="1411"/>
                  </a:cubicBezTo>
                  <a:cubicBezTo>
                    <a:pt x="8744" y="4292"/>
                    <a:pt x="8141" y="7165"/>
                    <a:pt x="7006" y="9819"/>
                  </a:cubicBezTo>
                  <a:cubicBezTo>
                    <a:pt x="5871" y="12474"/>
                    <a:pt x="4038" y="15687"/>
                    <a:pt x="1322" y="16944"/>
                  </a:cubicBezTo>
                  <a:cubicBezTo>
                    <a:pt x="0" y="17555"/>
                    <a:pt x="584" y="19463"/>
                    <a:pt x="1762" y="19463"/>
                  </a:cubicBezTo>
                  <a:cubicBezTo>
                    <a:pt x="1930" y="19463"/>
                    <a:pt x="2111" y="19424"/>
                    <a:pt x="2300" y="19337"/>
                  </a:cubicBezTo>
                  <a:cubicBezTo>
                    <a:pt x="5592" y="17809"/>
                    <a:pt x="7783" y="14368"/>
                    <a:pt x="9233" y="11173"/>
                  </a:cubicBezTo>
                  <a:cubicBezTo>
                    <a:pt x="10665" y="7994"/>
                    <a:pt x="11320" y="4571"/>
                    <a:pt x="11311" y="1096"/>
                  </a:cubicBezTo>
                  <a:cubicBezTo>
                    <a:pt x="11303" y="344"/>
                    <a:pt x="10778" y="0"/>
                    <a:pt x="10204"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3"/>
            <p:cNvSpPr/>
            <p:nvPr/>
          </p:nvSpPr>
          <p:spPr>
            <a:xfrm>
              <a:off x="698603" y="3640745"/>
              <a:ext cx="456573" cy="699577"/>
            </a:xfrm>
            <a:custGeom>
              <a:rect b="b" l="l" r="r" t="t"/>
              <a:pathLst>
                <a:path extrusionOk="0" h="36815" w="24027">
                  <a:moveTo>
                    <a:pt x="20755" y="0"/>
                  </a:moveTo>
                  <a:cubicBezTo>
                    <a:pt x="20388" y="0"/>
                    <a:pt x="19987" y="87"/>
                    <a:pt x="19561" y="284"/>
                  </a:cubicBezTo>
                  <a:cubicBezTo>
                    <a:pt x="12838" y="3375"/>
                    <a:pt x="8158" y="9924"/>
                    <a:pt x="4988" y="15992"/>
                  </a:cubicBezTo>
                  <a:cubicBezTo>
                    <a:pt x="1862" y="22008"/>
                    <a:pt x="291" y="28400"/>
                    <a:pt x="46" y="34861"/>
                  </a:cubicBezTo>
                  <a:cubicBezTo>
                    <a:pt x="0" y="36209"/>
                    <a:pt x="963" y="36815"/>
                    <a:pt x="2072" y="36815"/>
                  </a:cubicBezTo>
                  <a:cubicBezTo>
                    <a:pt x="3505" y="36815"/>
                    <a:pt x="5182" y="35803"/>
                    <a:pt x="5241" y="34075"/>
                  </a:cubicBezTo>
                  <a:cubicBezTo>
                    <a:pt x="5442" y="28714"/>
                    <a:pt x="6874" y="23344"/>
                    <a:pt x="9371" y="18341"/>
                  </a:cubicBezTo>
                  <a:cubicBezTo>
                    <a:pt x="11877" y="13329"/>
                    <a:pt x="15798" y="7208"/>
                    <a:pt x="21360" y="4650"/>
                  </a:cubicBezTo>
                  <a:cubicBezTo>
                    <a:pt x="24026" y="3429"/>
                    <a:pt x="23061" y="0"/>
                    <a:pt x="20755"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3"/>
            <p:cNvSpPr/>
            <p:nvPr/>
          </p:nvSpPr>
          <p:spPr>
            <a:xfrm>
              <a:off x="916383" y="3877411"/>
              <a:ext cx="239812" cy="367242"/>
            </a:xfrm>
            <a:custGeom>
              <a:rect b="b" l="l" r="r" t="t"/>
              <a:pathLst>
                <a:path extrusionOk="0" h="19326" w="12620">
                  <a:moveTo>
                    <a:pt x="10899" y="1"/>
                  </a:moveTo>
                  <a:cubicBezTo>
                    <a:pt x="10707" y="1"/>
                    <a:pt x="10497" y="46"/>
                    <a:pt x="10274" y="149"/>
                  </a:cubicBezTo>
                  <a:cubicBezTo>
                    <a:pt x="6738" y="1764"/>
                    <a:pt x="4284" y="5213"/>
                    <a:pt x="2625" y="8392"/>
                  </a:cubicBezTo>
                  <a:cubicBezTo>
                    <a:pt x="975" y="11544"/>
                    <a:pt x="154" y="14906"/>
                    <a:pt x="23" y="18302"/>
                  </a:cubicBezTo>
                  <a:cubicBezTo>
                    <a:pt x="1" y="19009"/>
                    <a:pt x="504" y="19326"/>
                    <a:pt x="1085" y="19326"/>
                  </a:cubicBezTo>
                  <a:cubicBezTo>
                    <a:pt x="1839" y="19326"/>
                    <a:pt x="2722" y="18794"/>
                    <a:pt x="2756" y="17892"/>
                  </a:cubicBezTo>
                  <a:cubicBezTo>
                    <a:pt x="2852" y="15071"/>
                    <a:pt x="3603" y="12260"/>
                    <a:pt x="4922" y="9623"/>
                  </a:cubicBezTo>
                  <a:cubicBezTo>
                    <a:pt x="6232" y="6995"/>
                    <a:pt x="8301" y="3790"/>
                    <a:pt x="11226" y="2446"/>
                  </a:cubicBezTo>
                  <a:cubicBezTo>
                    <a:pt x="12620" y="1805"/>
                    <a:pt x="12109" y="1"/>
                    <a:pt x="10899"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3"/>
            <p:cNvSpPr/>
            <p:nvPr/>
          </p:nvSpPr>
          <p:spPr>
            <a:xfrm>
              <a:off x="-509625" y="3890074"/>
              <a:ext cx="326150" cy="484600"/>
            </a:xfrm>
            <a:custGeom>
              <a:rect b="b" l="l" r="r" t="t"/>
              <a:pathLst>
                <a:path extrusionOk="0" h="19384" w="13046">
                  <a:moveTo>
                    <a:pt x="1629" y="1"/>
                  </a:moveTo>
                  <a:cubicBezTo>
                    <a:pt x="576" y="1"/>
                    <a:pt x="0" y="2004"/>
                    <a:pt x="1162" y="2746"/>
                  </a:cubicBezTo>
                  <a:cubicBezTo>
                    <a:pt x="3528" y="4257"/>
                    <a:pt x="5580" y="6335"/>
                    <a:pt x="7187" y="8797"/>
                  </a:cubicBezTo>
                  <a:cubicBezTo>
                    <a:pt x="8793" y="11268"/>
                    <a:pt x="10513" y="14673"/>
                    <a:pt x="10199" y="17860"/>
                  </a:cubicBezTo>
                  <a:cubicBezTo>
                    <a:pt x="10103" y="18838"/>
                    <a:pt x="10798" y="19384"/>
                    <a:pt x="11474" y="19384"/>
                  </a:cubicBezTo>
                  <a:cubicBezTo>
                    <a:pt x="12031" y="19384"/>
                    <a:pt x="12574" y="19014"/>
                    <a:pt x="12653" y="18210"/>
                  </a:cubicBezTo>
                  <a:cubicBezTo>
                    <a:pt x="13046" y="14342"/>
                    <a:pt x="11326" y="10482"/>
                    <a:pt x="9422" y="7435"/>
                  </a:cubicBezTo>
                  <a:cubicBezTo>
                    <a:pt x="7527" y="4414"/>
                    <a:pt x="5048" y="2004"/>
                    <a:pt x="2184" y="179"/>
                  </a:cubicBezTo>
                  <a:cubicBezTo>
                    <a:pt x="1989" y="55"/>
                    <a:pt x="1803" y="1"/>
                    <a:pt x="1629"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3"/>
            <p:cNvSpPr/>
            <p:nvPr/>
          </p:nvSpPr>
          <p:spPr>
            <a:xfrm>
              <a:off x="-392625" y="3702949"/>
              <a:ext cx="455600" cy="676200"/>
            </a:xfrm>
            <a:custGeom>
              <a:rect b="b" l="l" r="r" t="t"/>
              <a:pathLst>
                <a:path extrusionOk="0" h="27048" w="18224">
                  <a:moveTo>
                    <a:pt x="2288" y="0"/>
                  </a:moveTo>
                  <a:cubicBezTo>
                    <a:pt x="816" y="0"/>
                    <a:pt x="1" y="2790"/>
                    <a:pt x="1634" y="3831"/>
                  </a:cubicBezTo>
                  <a:cubicBezTo>
                    <a:pt x="4943" y="5935"/>
                    <a:pt x="7807" y="8843"/>
                    <a:pt x="10051" y="12283"/>
                  </a:cubicBezTo>
                  <a:cubicBezTo>
                    <a:pt x="12286" y="15714"/>
                    <a:pt x="14696" y="20464"/>
                    <a:pt x="14251" y="24926"/>
                  </a:cubicBezTo>
                  <a:cubicBezTo>
                    <a:pt x="14112" y="26286"/>
                    <a:pt x="15081" y="27047"/>
                    <a:pt x="16025" y="27047"/>
                  </a:cubicBezTo>
                  <a:cubicBezTo>
                    <a:pt x="16802" y="27047"/>
                    <a:pt x="17563" y="26531"/>
                    <a:pt x="17673" y="25407"/>
                  </a:cubicBezTo>
                  <a:cubicBezTo>
                    <a:pt x="18224" y="20019"/>
                    <a:pt x="15822" y="14623"/>
                    <a:pt x="13159" y="10371"/>
                  </a:cubicBezTo>
                  <a:cubicBezTo>
                    <a:pt x="10514" y="6171"/>
                    <a:pt x="7056" y="2792"/>
                    <a:pt x="3066" y="251"/>
                  </a:cubicBezTo>
                  <a:cubicBezTo>
                    <a:pt x="2794" y="77"/>
                    <a:pt x="2532" y="0"/>
                    <a:pt x="2288"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3"/>
            <p:cNvSpPr/>
            <p:nvPr/>
          </p:nvSpPr>
          <p:spPr>
            <a:xfrm>
              <a:off x="-101031" y="2877454"/>
              <a:ext cx="227752" cy="516255"/>
            </a:xfrm>
            <a:custGeom>
              <a:rect b="b" l="l" r="r" t="t"/>
              <a:pathLst>
                <a:path extrusionOk="0" h="34888" w="11586">
                  <a:moveTo>
                    <a:pt x="2995" y="1"/>
                  </a:moveTo>
                  <a:cubicBezTo>
                    <a:pt x="1545" y="1"/>
                    <a:pt x="1" y="2245"/>
                    <a:pt x="1125" y="3858"/>
                  </a:cubicBezTo>
                  <a:cubicBezTo>
                    <a:pt x="3701" y="7551"/>
                    <a:pt x="5465" y="11874"/>
                    <a:pt x="6321" y="16484"/>
                  </a:cubicBezTo>
                  <a:cubicBezTo>
                    <a:pt x="7185" y="21103"/>
                    <a:pt x="7657" y="27198"/>
                    <a:pt x="5220" y="31712"/>
                  </a:cubicBezTo>
                  <a:cubicBezTo>
                    <a:pt x="4306" y="33411"/>
                    <a:pt x="5568" y="34887"/>
                    <a:pt x="6901" y="34887"/>
                  </a:cubicBezTo>
                  <a:cubicBezTo>
                    <a:pt x="7540" y="34887"/>
                    <a:pt x="8196" y="34547"/>
                    <a:pt x="8635" y="33729"/>
                  </a:cubicBezTo>
                  <a:cubicBezTo>
                    <a:pt x="11586" y="28263"/>
                    <a:pt x="11402" y="21505"/>
                    <a:pt x="10451" y="15846"/>
                  </a:cubicBezTo>
                  <a:cubicBezTo>
                    <a:pt x="9508" y="10232"/>
                    <a:pt x="7316" y="5150"/>
                    <a:pt x="4216" y="706"/>
                  </a:cubicBezTo>
                  <a:cubicBezTo>
                    <a:pt x="3870" y="209"/>
                    <a:pt x="3437" y="1"/>
                    <a:pt x="2995"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3"/>
            <p:cNvSpPr/>
            <p:nvPr/>
          </p:nvSpPr>
          <p:spPr>
            <a:xfrm>
              <a:off x="181600" y="2457025"/>
              <a:ext cx="157725" cy="474550"/>
            </a:xfrm>
            <a:custGeom>
              <a:rect b="b" l="l" r="r" t="t"/>
              <a:pathLst>
                <a:path extrusionOk="0" h="18982" w="6309">
                  <a:moveTo>
                    <a:pt x="1629" y="0"/>
                  </a:moveTo>
                  <a:cubicBezTo>
                    <a:pt x="841" y="0"/>
                    <a:pt x="0" y="1220"/>
                    <a:pt x="616" y="2096"/>
                  </a:cubicBezTo>
                  <a:cubicBezTo>
                    <a:pt x="2021" y="4105"/>
                    <a:pt x="2982" y="6462"/>
                    <a:pt x="3453" y="8977"/>
                  </a:cubicBezTo>
                  <a:cubicBezTo>
                    <a:pt x="3916" y="11483"/>
                    <a:pt x="4169" y="14801"/>
                    <a:pt x="2851" y="17255"/>
                  </a:cubicBezTo>
                  <a:cubicBezTo>
                    <a:pt x="2356" y="18179"/>
                    <a:pt x="3042" y="18981"/>
                    <a:pt x="3763" y="18981"/>
                  </a:cubicBezTo>
                  <a:cubicBezTo>
                    <a:pt x="4110" y="18981"/>
                    <a:pt x="4466" y="18795"/>
                    <a:pt x="4702" y="18346"/>
                  </a:cubicBezTo>
                  <a:cubicBezTo>
                    <a:pt x="6309" y="15368"/>
                    <a:pt x="6213" y="11692"/>
                    <a:pt x="5689" y="8610"/>
                  </a:cubicBezTo>
                  <a:cubicBezTo>
                    <a:pt x="5174" y="5554"/>
                    <a:pt x="3986" y="2795"/>
                    <a:pt x="2292" y="385"/>
                  </a:cubicBezTo>
                  <a:cubicBezTo>
                    <a:pt x="2104" y="114"/>
                    <a:pt x="1869" y="0"/>
                    <a:pt x="1629"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3"/>
            <p:cNvSpPr/>
            <p:nvPr/>
          </p:nvSpPr>
          <p:spPr>
            <a:xfrm>
              <a:off x="-239100" y="3354075"/>
              <a:ext cx="193150" cy="401800"/>
            </a:xfrm>
            <a:custGeom>
              <a:rect b="b" l="l" r="r" t="t"/>
              <a:pathLst>
                <a:path extrusionOk="0" h="16072" w="7726">
                  <a:moveTo>
                    <a:pt x="6625" y="0"/>
                  </a:moveTo>
                  <a:cubicBezTo>
                    <a:pt x="6004" y="0"/>
                    <a:pt x="5246" y="562"/>
                    <a:pt x="5351" y="1342"/>
                  </a:cubicBezTo>
                  <a:cubicBezTo>
                    <a:pt x="5639" y="3498"/>
                    <a:pt x="5438" y="5751"/>
                    <a:pt x="4783" y="7934"/>
                  </a:cubicBezTo>
                  <a:cubicBezTo>
                    <a:pt x="4128" y="10108"/>
                    <a:pt x="2976" y="12833"/>
                    <a:pt x="924" y="14238"/>
                  </a:cubicBezTo>
                  <a:cubicBezTo>
                    <a:pt x="0" y="14878"/>
                    <a:pt x="504" y="16072"/>
                    <a:pt x="1340" y="16072"/>
                  </a:cubicBezTo>
                  <a:cubicBezTo>
                    <a:pt x="1532" y="16072"/>
                    <a:pt x="1741" y="16009"/>
                    <a:pt x="1954" y="15862"/>
                  </a:cubicBezTo>
                  <a:cubicBezTo>
                    <a:pt x="4434" y="14160"/>
                    <a:pt x="5848" y="11217"/>
                    <a:pt x="6704" y="8563"/>
                  </a:cubicBezTo>
                  <a:cubicBezTo>
                    <a:pt x="7542" y="5943"/>
                    <a:pt x="7725" y="3271"/>
                    <a:pt x="7376" y="661"/>
                  </a:cubicBezTo>
                  <a:cubicBezTo>
                    <a:pt x="7311" y="197"/>
                    <a:pt x="6992" y="0"/>
                    <a:pt x="6625"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3"/>
            <p:cNvSpPr/>
            <p:nvPr/>
          </p:nvSpPr>
          <p:spPr>
            <a:xfrm>
              <a:off x="443655" y="3378046"/>
              <a:ext cx="649277" cy="994363"/>
            </a:xfrm>
            <a:custGeom>
              <a:rect b="b" l="l" r="r" t="t"/>
              <a:pathLst>
                <a:path extrusionOk="0" h="52328" w="34168">
                  <a:moveTo>
                    <a:pt x="29514" y="0"/>
                  </a:moveTo>
                  <a:cubicBezTo>
                    <a:pt x="28992" y="0"/>
                    <a:pt x="28423" y="123"/>
                    <a:pt x="27818" y="400"/>
                  </a:cubicBezTo>
                  <a:cubicBezTo>
                    <a:pt x="18257" y="4783"/>
                    <a:pt x="11595" y="14109"/>
                    <a:pt x="7098" y="22718"/>
                  </a:cubicBezTo>
                  <a:cubicBezTo>
                    <a:pt x="2645" y="31266"/>
                    <a:pt x="409" y="40374"/>
                    <a:pt x="69" y="49550"/>
                  </a:cubicBezTo>
                  <a:cubicBezTo>
                    <a:pt x="0" y="51466"/>
                    <a:pt x="1369" y="52327"/>
                    <a:pt x="2947" y="52327"/>
                  </a:cubicBezTo>
                  <a:cubicBezTo>
                    <a:pt x="4987" y="52327"/>
                    <a:pt x="7376" y="50889"/>
                    <a:pt x="7465" y="48433"/>
                  </a:cubicBezTo>
                  <a:cubicBezTo>
                    <a:pt x="7735" y="40819"/>
                    <a:pt x="9778" y="33179"/>
                    <a:pt x="13332" y="26062"/>
                  </a:cubicBezTo>
                  <a:cubicBezTo>
                    <a:pt x="16895" y="18946"/>
                    <a:pt x="22483" y="10232"/>
                    <a:pt x="30385" y="6608"/>
                  </a:cubicBezTo>
                  <a:cubicBezTo>
                    <a:pt x="34168" y="4875"/>
                    <a:pt x="32800" y="0"/>
                    <a:pt x="29514"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3"/>
            <p:cNvSpPr/>
            <p:nvPr/>
          </p:nvSpPr>
          <p:spPr>
            <a:xfrm>
              <a:off x="-492375" y="2859550"/>
              <a:ext cx="1658150" cy="248875"/>
            </a:xfrm>
            <a:custGeom>
              <a:rect b="b" l="l" r="r" t="t"/>
              <a:pathLst>
                <a:path extrusionOk="0" h="9955" w="66326">
                  <a:moveTo>
                    <a:pt x="2393" y="1"/>
                  </a:moveTo>
                  <a:cubicBezTo>
                    <a:pt x="1930" y="10"/>
                    <a:pt x="1555" y="324"/>
                    <a:pt x="1485" y="761"/>
                  </a:cubicBezTo>
                  <a:lnTo>
                    <a:pt x="97" y="8898"/>
                  </a:lnTo>
                  <a:cubicBezTo>
                    <a:pt x="0" y="9449"/>
                    <a:pt x="428" y="9955"/>
                    <a:pt x="996" y="9955"/>
                  </a:cubicBezTo>
                  <a:lnTo>
                    <a:pt x="65356" y="9955"/>
                  </a:lnTo>
                  <a:cubicBezTo>
                    <a:pt x="65906" y="9955"/>
                    <a:pt x="66325" y="9475"/>
                    <a:pt x="66264" y="8942"/>
                  </a:cubicBezTo>
                  <a:lnTo>
                    <a:pt x="65304" y="1023"/>
                  </a:lnTo>
                  <a:cubicBezTo>
                    <a:pt x="65251" y="569"/>
                    <a:pt x="64867" y="228"/>
                    <a:pt x="64404" y="228"/>
                  </a:cubicBezTo>
                  <a:lnTo>
                    <a:pt x="23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3"/>
            <p:cNvSpPr/>
            <p:nvPr/>
          </p:nvSpPr>
          <p:spPr>
            <a:xfrm>
              <a:off x="-640800" y="4200075"/>
              <a:ext cx="1954350" cy="186450"/>
            </a:xfrm>
            <a:custGeom>
              <a:rect b="b" l="l" r="r" t="t"/>
              <a:pathLst>
                <a:path extrusionOk="0" h="7458" w="78174">
                  <a:moveTo>
                    <a:pt x="0" y="1"/>
                  </a:moveTo>
                  <a:lnTo>
                    <a:pt x="0" y="36"/>
                  </a:lnTo>
                  <a:cubicBezTo>
                    <a:pt x="0" y="4140"/>
                    <a:pt x="3335" y="7458"/>
                    <a:pt x="7422" y="7458"/>
                  </a:cubicBezTo>
                  <a:lnTo>
                    <a:pt x="70761" y="7458"/>
                  </a:lnTo>
                  <a:cubicBezTo>
                    <a:pt x="74856" y="7458"/>
                    <a:pt x="78174" y="4140"/>
                    <a:pt x="78174" y="36"/>
                  </a:cubicBezTo>
                  <a:lnTo>
                    <a:pt x="781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3"/>
            <p:cNvSpPr/>
            <p:nvPr/>
          </p:nvSpPr>
          <p:spPr>
            <a:xfrm>
              <a:off x="-19775" y="3308950"/>
              <a:ext cx="712525" cy="670100"/>
            </a:xfrm>
            <a:custGeom>
              <a:rect b="b" l="l" r="r" t="t"/>
              <a:pathLst>
                <a:path extrusionOk="0" h="26804" w="28501">
                  <a:moveTo>
                    <a:pt x="14221" y="0"/>
                  </a:moveTo>
                  <a:cubicBezTo>
                    <a:pt x="7601" y="0"/>
                    <a:pt x="1843" y="4919"/>
                    <a:pt x="961" y="11660"/>
                  </a:cubicBezTo>
                  <a:cubicBezTo>
                    <a:pt x="0" y="19003"/>
                    <a:pt x="5169" y="25727"/>
                    <a:pt x="12504" y="26687"/>
                  </a:cubicBezTo>
                  <a:cubicBezTo>
                    <a:pt x="13098" y="26766"/>
                    <a:pt x="13689" y="26804"/>
                    <a:pt x="14273" y="26804"/>
                  </a:cubicBezTo>
                  <a:cubicBezTo>
                    <a:pt x="20899" y="26804"/>
                    <a:pt x="26657" y="21885"/>
                    <a:pt x="27540" y="15144"/>
                  </a:cubicBezTo>
                  <a:cubicBezTo>
                    <a:pt x="28500" y="7801"/>
                    <a:pt x="23331" y="1077"/>
                    <a:pt x="15988" y="117"/>
                  </a:cubicBezTo>
                  <a:cubicBezTo>
                    <a:pt x="15394" y="38"/>
                    <a:pt x="14804" y="0"/>
                    <a:pt x="142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3"/>
            <p:cNvSpPr/>
            <p:nvPr/>
          </p:nvSpPr>
          <p:spPr>
            <a:xfrm>
              <a:off x="1175" y="3309250"/>
              <a:ext cx="335100" cy="335100"/>
            </a:xfrm>
            <a:custGeom>
              <a:rect b="b" l="l" r="r" t="t"/>
              <a:pathLst>
                <a:path extrusionOk="0" fill="none" h="13404" w="13404">
                  <a:moveTo>
                    <a:pt x="1" y="13403"/>
                  </a:moveTo>
                  <a:cubicBezTo>
                    <a:pt x="1" y="5999"/>
                    <a:pt x="6008" y="0"/>
                    <a:pt x="13403"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3"/>
            <p:cNvSpPr/>
            <p:nvPr/>
          </p:nvSpPr>
          <p:spPr>
            <a:xfrm>
              <a:off x="-473175" y="2984200"/>
              <a:ext cx="1624100" cy="25"/>
            </a:xfrm>
            <a:custGeom>
              <a:rect b="b" l="l" r="r" t="t"/>
              <a:pathLst>
                <a:path extrusionOk="0" fill="none" h="1" w="64964">
                  <a:moveTo>
                    <a:pt x="1" y="1"/>
                  </a:moveTo>
                  <a:lnTo>
                    <a:pt x="64964" y="1"/>
                  </a:ln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3"/>
            <p:cNvSpPr/>
            <p:nvPr/>
          </p:nvSpPr>
          <p:spPr>
            <a:xfrm>
              <a:off x="-313825" y="4200300"/>
              <a:ext cx="1304975" cy="25"/>
            </a:xfrm>
            <a:custGeom>
              <a:rect b="b" l="l" r="r" t="t"/>
              <a:pathLst>
                <a:path extrusionOk="0" fill="none" h="1" w="52199">
                  <a:moveTo>
                    <a:pt x="1" y="1"/>
                  </a:moveTo>
                  <a:lnTo>
                    <a:pt x="52198" y="1"/>
                  </a:ln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3"/>
            <p:cNvSpPr/>
            <p:nvPr/>
          </p:nvSpPr>
          <p:spPr>
            <a:xfrm>
              <a:off x="201575" y="3513225"/>
              <a:ext cx="217425" cy="80025"/>
            </a:xfrm>
            <a:custGeom>
              <a:rect b="b" l="l" r="r" t="t"/>
              <a:pathLst>
                <a:path extrusionOk="0" h="3201" w="8697">
                  <a:moveTo>
                    <a:pt x="2603" y="1"/>
                  </a:moveTo>
                  <a:cubicBezTo>
                    <a:pt x="2551" y="1"/>
                    <a:pt x="2498" y="2"/>
                    <a:pt x="2445" y="5"/>
                  </a:cubicBezTo>
                  <a:cubicBezTo>
                    <a:pt x="1065" y="66"/>
                    <a:pt x="0" y="1236"/>
                    <a:pt x="61" y="2625"/>
                  </a:cubicBezTo>
                  <a:lnTo>
                    <a:pt x="96" y="3201"/>
                  </a:lnTo>
                  <a:lnTo>
                    <a:pt x="3370" y="3044"/>
                  </a:lnTo>
                  <a:lnTo>
                    <a:pt x="5422" y="2948"/>
                  </a:lnTo>
                  <a:lnTo>
                    <a:pt x="8697" y="2799"/>
                  </a:lnTo>
                  <a:lnTo>
                    <a:pt x="8688" y="2467"/>
                  </a:lnTo>
                  <a:cubicBezTo>
                    <a:pt x="8603" y="1130"/>
                    <a:pt x="7502" y="81"/>
                    <a:pt x="6186" y="81"/>
                  </a:cubicBezTo>
                  <a:cubicBezTo>
                    <a:pt x="6144" y="81"/>
                    <a:pt x="6102" y="82"/>
                    <a:pt x="6060" y="84"/>
                  </a:cubicBezTo>
                  <a:cubicBezTo>
                    <a:pt x="5431" y="110"/>
                    <a:pt x="4881" y="328"/>
                    <a:pt x="4427" y="686"/>
                  </a:cubicBezTo>
                  <a:cubicBezTo>
                    <a:pt x="3932" y="264"/>
                    <a:pt x="3293" y="1"/>
                    <a:pt x="26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3"/>
            <p:cNvSpPr/>
            <p:nvPr/>
          </p:nvSpPr>
          <p:spPr>
            <a:xfrm>
              <a:off x="239975" y="3765475"/>
              <a:ext cx="162000" cy="59475"/>
            </a:xfrm>
            <a:custGeom>
              <a:rect b="b" l="l" r="r" t="t"/>
              <a:pathLst>
                <a:path extrusionOk="0" h="2379" w="6480">
                  <a:moveTo>
                    <a:pt x="6401" y="0"/>
                  </a:moveTo>
                  <a:lnTo>
                    <a:pt x="3965" y="114"/>
                  </a:lnTo>
                  <a:lnTo>
                    <a:pt x="2437" y="192"/>
                  </a:lnTo>
                  <a:lnTo>
                    <a:pt x="1" y="314"/>
                  </a:lnTo>
                  <a:lnTo>
                    <a:pt x="18" y="550"/>
                  </a:lnTo>
                  <a:cubicBezTo>
                    <a:pt x="52" y="1553"/>
                    <a:pt x="881" y="2324"/>
                    <a:pt x="1875" y="2324"/>
                  </a:cubicBezTo>
                  <a:cubicBezTo>
                    <a:pt x="1902" y="2324"/>
                    <a:pt x="1929" y="2324"/>
                    <a:pt x="1957" y="2323"/>
                  </a:cubicBezTo>
                  <a:cubicBezTo>
                    <a:pt x="2411" y="2305"/>
                    <a:pt x="2830" y="2139"/>
                    <a:pt x="3170" y="1869"/>
                  </a:cubicBezTo>
                  <a:cubicBezTo>
                    <a:pt x="3535" y="2176"/>
                    <a:pt x="4012" y="2379"/>
                    <a:pt x="4532" y="2379"/>
                  </a:cubicBezTo>
                  <a:cubicBezTo>
                    <a:pt x="4572" y="2379"/>
                    <a:pt x="4613" y="2378"/>
                    <a:pt x="4655" y="2375"/>
                  </a:cubicBezTo>
                  <a:cubicBezTo>
                    <a:pt x="5676" y="2331"/>
                    <a:pt x="6480" y="1458"/>
                    <a:pt x="6419" y="419"/>
                  </a:cubicBezTo>
                  <a:lnTo>
                    <a:pt x="64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3"/>
            <p:cNvSpPr/>
            <p:nvPr/>
          </p:nvSpPr>
          <p:spPr>
            <a:xfrm>
              <a:off x="308975" y="3422900"/>
              <a:ext cx="101075" cy="79325"/>
            </a:xfrm>
            <a:custGeom>
              <a:rect b="b" l="l" r="r" t="t"/>
              <a:pathLst>
                <a:path extrusionOk="0" h="3173" w="4043">
                  <a:moveTo>
                    <a:pt x="3324" y="0"/>
                  </a:moveTo>
                  <a:cubicBezTo>
                    <a:pt x="3305" y="0"/>
                    <a:pt x="3285" y="1"/>
                    <a:pt x="3266" y="3"/>
                  </a:cubicBezTo>
                  <a:cubicBezTo>
                    <a:pt x="2401" y="82"/>
                    <a:pt x="1240" y="248"/>
                    <a:pt x="847" y="518"/>
                  </a:cubicBezTo>
                  <a:cubicBezTo>
                    <a:pt x="175" y="964"/>
                    <a:pt x="0" y="1872"/>
                    <a:pt x="463" y="2535"/>
                  </a:cubicBezTo>
                  <a:cubicBezTo>
                    <a:pt x="740" y="2949"/>
                    <a:pt x="1197" y="3173"/>
                    <a:pt x="1663" y="3173"/>
                  </a:cubicBezTo>
                  <a:cubicBezTo>
                    <a:pt x="1945" y="3173"/>
                    <a:pt x="2230" y="3091"/>
                    <a:pt x="2480" y="2920"/>
                  </a:cubicBezTo>
                  <a:cubicBezTo>
                    <a:pt x="2881" y="2649"/>
                    <a:pt x="3449" y="1619"/>
                    <a:pt x="3842" y="859"/>
                  </a:cubicBezTo>
                  <a:cubicBezTo>
                    <a:pt x="4042" y="458"/>
                    <a:pt x="3755" y="0"/>
                    <a:pt x="33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3"/>
            <p:cNvSpPr/>
            <p:nvPr/>
          </p:nvSpPr>
          <p:spPr>
            <a:xfrm>
              <a:off x="305250" y="3460925"/>
              <a:ext cx="50675" cy="84300"/>
            </a:xfrm>
            <a:custGeom>
              <a:rect b="b" l="l" r="r" t="t"/>
              <a:pathLst>
                <a:path extrusionOk="0" h="3372" w="2027">
                  <a:moveTo>
                    <a:pt x="1758" y="0"/>
                  </a:moveTo>
                  <a:cubicBezTo>
                    <a:pt x="1713" y="0"/>
                    <a:pt x="1668" y="12"/>
                    <a:pt x="1625" y="36"/>
                  </a:cubicBezTo>
                  <a:lnTo>
                    <a:pt x="673" y="613"/>
                  </a:lnTo>
                  <a:cubicBezTo>
                    <a:pt x="306" y="840"/>
                    <a:pt x="62" y="1233"/>
                    <a:pt x="35" y="1669"/>
                  </a:cubicBezTo>
                  <a:lnTo>
                    <a:pt x="1" y="2176"/>
                  </a:lnTo>
                  <a:lnTo>
                    <a:pt x="44" y="3145"/>
                  </a:lnTo>
                  <a:cubicBezTo>
                    <a:pt x="44" y="3276"/>
                    <a:pt x="149" y="3372"/>
                    <a:pt x="280" y="3372"/>
                  </a:cubicBezTo>
                  <a:cubicBezTo>
                    <a:pt x="297" y="3372"/>
                    <a:pt x="297" y="3372"/>
                    <a:pt x="306" y="3363"/>
                  </a:cubicBezTo>
                  <a:cubicBezTo>
                    <a:pt x="437" y="3363"/>
                    <a:pt x="542" y="3241"/>
                    <a:pt x="533" y="3110"/>
                  </a:cubicBezTo>
                  <a:lnTo>
                    <a:pt x="490" y="2176"/>
                  </a:lnTo>
                  <a:lnTo>
                    <a:pt x="524" y="1704"/>
                  </a:lnTo>
                  <a:cubicBezTo>
                    <a:pt x="542" y="1416"/>
                    <a:pt x="699" y="1172"/>
                    <a:pt x="935" y="1023"/>
                  </a:cubicBezTo>
                  <a:lnTo>
                    <a:pt x="1887" y="447"/>
                  </a:lnTo>
                  <a:cubicBezTo>
                    <a:pt x="2000" y="368"/>
                    <a:pt x="2026" y="229"/>
                    <a:pt x="1965" y="106"/>
                  </a:cubicBezTo>
                  <a:cubicBezTo>
                    <a:pt x="1914" y="39"/>
                    <a:pt x="1838" y="0"/>
                    <a:pt x="17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3"/>
            <p:cNvSpPr/>
            <p:nvPr/>
          </p:nvSpPr>
          <p:spPr>
            <a:xfrm>
              <a:off x="254825" y="3584725"/>
              <a:ext cx="128825" cy="185125"/>
            </a:xfrm>
            <a:custGeom>
              <a:rect b="b" l="l" r="r" t="t"/>
              <a:pathLst>
                <a:path extrusionOk="0" h="7405" w="5153">
                  <a:moveTo>
                    <a:pt x="4812" y="0"/>
                  </a:moveTo>
                  <a:lnTo>
                    <a:pt x="1" y="227"/>
                  </a:lnTo>
                  <a:cubicBezTo>
                    <a:pt x="813" y="2550"/>
                    <a:pt x="926" y="5021"/>
                    <a:pt x="332" y="7405"/>
                  </a:cubicBezTo>
                  <a:lnTo>
                    <a:pt x="5152" y="7178"/>
                  </a:lnTo>
                  <a:cubicBezTo>
                    <a:pt x="4148" y="4890"/>
                    <a:pt x="4026" y="2384"/>
                    <a:pt x="48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3"/>
            <p:cNvSpPr/>
            <p:nvPr/>
          </p:nvSpPr>
          <p:spPr>
            <a:xfrm>
              <a:off x="284950" y="3656925"/>
              <a:ext cx="22725" cy="34575"/>
            </a:xfrm>
            <a:custGeom>
              <a:rect b="b" l="l" r="r" t="t"/>
              <a:pathLst>
                <a:path extrusionOk="0" h="1383" w="909">
                  <a:moveTo>
                    <a:pt x="565" y="1"/>
                  </a:moveTo>
                  <a:cubicBezTo>
                    <a:pt x="499" y="1"/>
                    <a:pt x="421" y="24"/>
                    <a:pt x="376" y="46"/>
                  </a:cubicBezTo>
                  <a:cubicBezTo>
                    <a:pt x="201" y="168"/>
                    <a:pt x="123" y="457"/>
                    <a:pt x="88" y="614"/>
                  </a:cubicBezTo>
                  <a:cubicBezTo>
                    <a:pt x="1" y="1050"/>
                    <a:pt x="88" y="1338"/>
                    <a:pt x="324" y="1382"/>
                  </a:cubicBezTo>
                  <a:lnTo>
                    <a:pt x="367" y="1382"/>
                  </a:lnTo>
                  <a:cubicBezTo>
                    <a:pt x="428" y="1382"/>
                    <a:pt x="507" y="1365"/>
                    <a:pt x="542" y="1338"/>
                  </a:cubicBezTo>
                  <a:cubicBezTo>
                    <a:pt x="717" y="1216"/>
                    <a:pt x="786" y="937"/>
                    <a:pt x="821" y="771"/>
                  </a:cubicBezTo>
                  <a:cubicBezTo>
                    <a:pt x="909" y="334"/>
                    <a:pt x="821" y="46"/>
                    <a:pt x="594" y="3"/>
                  </a:cubicBezTo>
                  <a:cubicBezTo>
                    <a:pt x="585" y="1"/>
                    <a:pt x="575" y="1"/>
                    <a:pt x="5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3"/>
            <p:cNvSpPr/>
            <p:nvPr/>
          </p:nvSpPr>
          <p:spPr>
            <a:xfrm>
              <a:off x="321625" y="3655225"/>
              <a:ext cx="24025" cy="34075"/>
            </a:xfrm>
            <a:custGeom>
              <a:rect b="b" l="l" r="r" t="t"/>
              <a:pathLst>
                <a:path extrusionOk="0" h="1363" w="961">
                  <a:moveTo>
                    <a:pt x="354" y="0"/>
                  </a:moveTo>
                  <a:cubicBezTo>
                    <a:pt x="322" y="0"/>
                    <a:pt x="294" y="5"/>
                    <a:pt x="271" y="9"/>
                  </a:cubicBezTo>
                  <a:cubicBezTo>
                    <a:pt x="210" y="18"/>
                    <a:pt x="131" y="97"/>
                    <a:pt x="96" y="149"/>
                  </a:cubicBezTo>
                  <a:cubicBezTo>
                    <a:pt x="0" y="341"/>
                    <a:pt x="79" y="621"/>
                    <a:pt x="123" y="787"/>
                  </a:cubicBezTo>
                  <a:cubicBezTo>
                    <a:pt x="166" y="926"/>
                    <a:pt x="219" y="1048"/>
                    <a:pt x="280" y="1145"/>
                  </a:cubicBezTo>
                  <a:cubicBezTo>
                    <a:pt x="393" y="1319"/>
                    <a:pt x="516" y="1363"/>
                    <a:pt x="603" y="1363"/>
                  </a:cubicBezTo>
                  <a:cubicBezTo>
                    <a:pt x="629" y="1363"/>
                    <a:pt x="664" y="1363"/>
                    <a:pt x="690" y="1337"/>
                  </a:cubicBezTo>
                  <a:cubicBezTo>
                    <a:pt x="751" y="1328"/>
                    <a:pt x="830" y="1258"/>
                    <a:pt x="865" y="1197"/>
                  </a:cubicBezTo>
                  <a:cubicBezTo>
                    <a:pt x="961" y="1014"/>
                    <a:pt x="882" y="734"/>
                    <a:pt x="839" y="568"/>
                  </a:cubicBezTo>
                  <a:cubicBezTo>
                    <a:pt x="795" y="429"/>
                    <a:pt x="743" y="306"/>
                    <a:pt x="673" y="210"/>
                  </a:cubicBezTo>
                  <a:cubicBezTo>
                    <a:pt x="563" y="36"/>
                    <a:pt x="444"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3"/>
            <p:cNvSpPr/>
            <p:nvPr/>
          </p:nvSpPr>
          <p:spPr>
            <a:xfrm>
              <a:off x="849675" y="3041275"/>
              <a:ext cx="552950" cy="479100"/>
            </a:xfrm>
            <a:custGeom>
              <a:rect b="b" l="l" r="r" t="t"/>
              <a:pathLst>
                <a:path extrusionOk="0" h="19164" w="22118">
                  <a:moveTo>
                    <a:pt x="7986" y="1"/>
                  </a:moveTo>
                  <a:cubicBezTo>
                    <a:pt x="7368" y="1"/>
                    <a:pt x="6755" y="250"/>
                    <a:pt x="6304" y="739"/>
                  </a:cubicBezTo>
                  <a:cubicBezTo>
                    <a:pt x="4200" y="3044"/>
                    <a:pt x="2113" y="5262"/>
                    <a:pt x="0" y="7611"/>
                  </a:cubicBezTo>
                  <a:cubicBezTo>
                    <a:pt x="44" y="7925"/>
                    <a:pt x="323" y="8196"/>
                    <a:pt x="629" y="8292"/>
                  </a:cubicBezTo>
                  <a:cubicBezTo>
                    <a:pt x="786" y="8346"/>
                    <a:pt x="950" y="8365"/>
                    <a:pt x="1116" y="8365"/>
                  </a:cubicBezTo>
                  <a:cubicBezTo>
                    <a:pt x="1271" y="8365"/>
                    <a:pt x="1428" y="8348"/>
                    <a:pt x="1580" y="8327"/>
                  </a:cubicBezTo>
                  <a:cubicBezTo>
                    <a:pt x="2847" y="8169"/>
                    <a:pt x="4078" y="7811"/>
                    <a:pt x="5239" y="7270"/>
                  </a:cubicBezTo>
                  <a:lnTo>
                    <a:pt x="5239" y="7270"/>
                  </a:lnTo>
                  <a:cubicBezTo>
                    <a:pt x="4811" y="8379"/>
                    <a:pt x="4427" y="9549"/>
                    <a:pt x="3999" y="10658"/>
                  </a:cubicBezTo>
                  <a:cubicBezTo>
                    <a:pt x="3807" y="11182"/>
                    <a:pt x="3999" y="11837"/>
                    <a:pt x="4305" y="12308"/>
                  </a:cubicBezTo>
                  <a:cubicBezTo>
                    <a:pt x="4610" y="12780"/>
                    <a:pt x="5134" y="13085"/>
                    <a:pt x="5693" y="13138"/>
                  </a:cubicBezTo>
                  <a:cubicBezTo>
                    <a:pt x="5684" y="13697"/>
                    <a:pt x="6025" y="14229"/>
                    <a:pt x="6444" y="14587"/>
                  </a:cubicBezTo>
                  <a:cubicBezTo>
                    <a:pt x="6784" y="14879"/>
                    <a:pt x="7230" y="15038"/>
                    <a:pt x="7671" y="15038"/>
                  </a:cubicBezTo>
                  <a:cubicBezTo>
                    <a:pt x="7784" y="15038"/>
                    <a:pt x="7896" y="15028"/>
                    <a:pt x="8007" y="15006"/>
                  </a:cubicBezTo>
                  <a:lnTo>
                    <a:pt x="8007" y="15006"/>
                  </a:lnTo>
                  <a:cubicBezTo>
                    <a:pt x="7902" y="15548"/>
                    <a:pt x="8382" y="16106"/>
                    <a:pt x="8845" y="16412"/>
                  </a:cubicBezTo>
                  <a:cubicBezTo>
                    <a:pt x="9065" y="16550"/>
                    <a:pt x="9326" y="16618"/>
                    <a:pt x="9588" y="16618"/>
                  </a:cubicBezTo>
                  <a:cubicBezTo>
                    <a:pt x="9889" y="16618"/>
                    <a:pt x="10191" y="16528"/>
                    <a:pt x="10434" y="16351"/>
                  </a:cubicBezTo>
                  <a:cubicBezTo>
                    <a:pt x="11307" y="18106"/>
                    <a:pt x="13464" y="19128"/>
                    <a:pt x="15429" y="19163"/>
                  </a:cubicBezTo>
                  <a:cubicBezTo>
                    <a:pt x="15453" y="19163"/>
                    <a:pt x="15478" y="19163"/>
                    <a:pt x="15502" y="19163"/>
                  </a:cubicBezTo>
                  <a:cubicBezTo>
                    <a:pt x="17441" y="19163"/>
                    <a:pt x="19320" y="18139"/>
                    <a:pt x="20493" y="16595"/>
                  </a:cubicBezTo>
                  <a:cubicBezTo>
                    <a:pt x="21681" y="15032"/>
                    <a:pt x="22117" y="12579"/>
                    <a:pt x="21881" y="10632"/>
                  </a:cubicBezTo>
                  <a:lnTo>
                    <a:pt x="9430" y="512"/>
                  </a:lnTo>
                  <a:cubicBezTo>
                    <a:pt x="9005" y="169"/>
                    <a:pt x="8494" y="1"/>
                    <a:pt x="798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3"/>
            <p:cNvSpPr/>
            <p:nvPr/>
          </p:nvSpPr>
          <p:spPr>
            <a:xfrm>
              <a:off x="1160950" y="3111475"/>
              <a:ext cx="234450" cy="188400"/>
            </a:xfrm>
            <a:custGeom>
              <a:rect b="b" l="l" r="r" t="t"/>
              <a:pathLst>
                <a:path extrusionOk="0" fill="none" h="7536" w="9378">
                  <a:moveTo>
                    <a:pt x="9378" y="7536"/>
                  </a:moveTo>
                  <a:cubicBezTo>
                    <a:pt x="6252" y="5030"/>
                    <a:pt x="3117" y="2506"/>
                    <a:pt x="0"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3"/>
            <p:cNvSpPr/>
            <p:nvPr/>
          </p:nvSpPr>
          <p:spPr>
            <a:xfrm>
              <a:off x="1223150" y="3484750"/>
              <a:ext cx="116825" cy="39750"/>
            </a:xfrm>
            <a:custGeom>
              <a:rect b="b" l="l" r="r" t="t"/>
              <a:pathLst>
                <a:path extrusionOk="0" fill="none" h="1590" w="4673">
                  <a:moveTo>
                    <a:pt x="4672" y="0"/>
                  </a:moveTo>
                  <a:cubicBezTo>
                    <a:pt x="3371" y="1057"/>
                    <a:pt x="1668" y="1589"/>
                    <a:pt x="1" y="1476"/>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3"/>
            <p:cNvSpPr/>
            <p:nvPr/>
          </p:nvSpPr>
          <p:spPr>
            <a:xfrm>
              <a:off x="992000" y="3223900"/>
              <a:ext cx="134925" cy="146700"/>
            </a:xfrm>
            <a:custGeom>
              <a:rect b="b" l="l" r="r" t="t"/>
              <a:pathLst>
                <a:path extrusionOk="0" fill="none" h="5868" w="5397">
                  <a:moveTo>
                    <a:pt x="5396" y="0"/>
                  </a:moveTo>
                  <a:cubicBezTo>
                    <a:pt x="3589" y="1947"/>
                    <a:pt x="1807" y="3912"/>
                    <a:pt x="0" y="5868"/>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3"/>
            <p:cNvSpPr/>
            <p:nvPr/>
          </p:nvSpPr>
          <p:spPr>
            <a:xfrm>
              <a:off x="1048950" y="3315575"/>
              <a:ext cx="135600" cy="103050"/>
            </a:xfrm>
            <a:custGeom>
              <a:rect b="b" l="l" r="r" t="t"/>
              <a:pathLst>
                <a:path extrusionOk="0" fill="none" h="4122" w="5424">
                  <a:moveTo>
                    <a:pt x="1" y="4122"/>
                  </a:moveTo>
                  <a:cubicBezTo>
                    <a:pt x="1808" y="2751"/>
                    <a:pt x="3616" y="1371"/>
                    <a:pt x="5423"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3"/>
            <p:cNvSpPr/>
            <p:nvPr/>
          </p:nvSpPr>
          <p:spPr>
            <a:xfrm>
              <a:off x="1109650" y="3409650"/>
              <a:ext cx="100225" cy="42375"/>
            </a:xfrm>
            <a:custGeom>
              <a:rect b="b" l="l" r="r" t="t"/>
              <a:pathLst>
                <a:path extrusionOk="0" fill="none" h="1695" w="4009">
                  <a:moveTo>
                    <a:pt x="0" y="1695"/>
                  </a:moveTo>
                  <a:cubicBezTo>
                    <a:pt x="1328" y="1118"/>
                    <a:pt x="2672" y="551"/>
                    <a:pt x="4008"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3"/>
            <p:cNvSpPr/>
            <p:nvPr/>
          </p:nvSpPr>
          <p:spPr>
            <a:xfrm>
              <a:off x="980200" y="3138750"/>
              <a:ext cx="107650" cy="86025"/>
            </a:xfrm>
            <a:custGeom>
              <a:rect b="b" l="l" r="r" t="t"/>
              <a:pathLst>
                <a:path extrusionOk="0" fill="none" h="3441" w="4306">
                  <a:moveTo>
                    <a:pt x="1" y="3441"/>
                  </a:moveTo>
                  <a:cubicBezTo>
                    <a:pt x="594" y="2568"/>
                    <a:pt x="1197" y="1686"/>
                    <a:pt x="1782" y="813"/>
                  </a:cubicBezTo>
                  <a:cubicBezTo>
                    <a:pt x="2576" y="568"/>
                    <a:pt x="3511" y="245"/>
                    <a:pt x="4305"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3"/>
            <p:cNvSpPr/>
            <p:nvPr/>
          </p:nvSpPr>
          <p:spPr>
            <a:xfrm>
              <a:off x="-791650" y="3086800"/>
              <a:ext cx="510825" cy="382975"/>
            </a:xfrm>
            <a:custGeom>
              <a:rect b="b" l="l" r="r" t="t"/>
              <a:pathLst>
                <a:path extrusionOk="0" h="15319" w="20433">
                  <a:moveTo>
                    <a:pt x="18904" y="1"/>
                  </a:moveTo>
                  <a:cubicBezTo>
                    <a:pt x="15316" y="44"/>
                    <a:pt x="11718" y="385"/>
                    <a:pt x="8173" y="996"/>
                  </a:cubicBezTo>
                  <a:cubicBezTo>
                    <a:pt x="5894" y="1389"/>
                    <a:pt x="3598" y="2699"/>
                    <a:pt x="2131" y="4489"/>
                  </a:cubicBezTo>
                  <a:cubicBezTo>
                    <a:pt x="655" y="6279"/>
                    <a:pt x="1" y="8785"/>
                    <a:pt x="655" y="11011"/>
                  </a:cubicBezTo>
                  <a:cubicBezTo>
                    <a:pt x="1345" y="13238"/>
                    <a:pt x="3161" y="14871"/>
                    <a:pt x="5466" y="15063"/>
                  </a:cubicBezTo>
                  <a:cubicBezTo>
                    <a:pt x="7456" y="15235"/>
                    <a:pt x="9449" y="15318"/>
                    <a:pt x="11447" y="15318"/>
                  </a:cubicBezTo>
                  <a:cubicBezTo>
                    <a:pt x="12386" y="15318"/>
                    <a:pt x="13327" y="15300"/>
                    <a:pt x="14268" y="15263"/>
                  </a:cubicBezTo>
                  <a:cubicBezTo>
                    <a:pt x="14582" y="15246"/>
                    <a:pt x="14905" y="15229"/>
                    <a:pt x="15193" y="15089"/>
                  </a:cubicBezTo>
                  <a:cubicBezTo>
                    <a:pt x="15473" y="14940"/>
                    <a:pt x="15805" y="14521"/>
                    <a:pt x="15761" y="14198"/>
                  </a:cubicBezTo>
                  <a:cubicBezTo>
                    <a:pt x="13596" y="13360"/>
                    <a:pt x="11570" y="12565"/>
                    <a:pt x="9396" y="11727"/>
                  </a:cubicBezTo>
                  <a:cubicBezTo>
                    <a:pt x="9391" y="11712"/>
                    <a:pt x="9382" y="11706"/>
                    <a:pt x="9371" y="11705"/>
                  </a:cubicBezTo>
                  <a:lnTo>
                    <a:pt x="9371" y="11705"/>
                  </a:lnTo>
                  <a:cubicBezTo>
                    <a:pt x="9367" y="11698"/>
                    <a:pt x="9361" y="11694"/>
                    <a:pt x="9352" y="11692"/>
                  </a:cubicBezTo>
                  <a:cubicBezTo>
                    <a:pt x="12172" y="11177"/>
                    <a:pt x="14984" y="10679"/>
                    <a:pt x="17804" y="10164"/>
                  </a:cubicBezTo>
                  <a:cubicBezTo>
                    <a:pt x="18267" y="10077"/>
                    <a:pt x="18765" y="9990"/>
                    <a:pt x="19166" y="9728"/>
                  </a:cubicBezTo>
                  <a:cubicBezTo>
                    <a:pt x="19568" y="9466"/>
                    <a:pt x="19943" y="8916"/>
                    <a:pt x="19874" y="8453"/>
                  </a:cubicBezTo>
                  <a:cubicBezTo>
                    <a:pt x="17437" y="8165"/>
                    <a:pt x="14949" y="7859"/>
                    <a:pt x="12522" y="7580"/>
                  </a:cubicBezTo>
                  <a:cubicBezTo>
                    <a:pt x="14373" y="7536"/>
                    <a:pt x="16241" y="7492"/>
                    <a:pt x="18092" y="7449"/>
                  </a:cubicBezTo>
                  <a:cubicBezTo>
                    <a:pt x="18564" y="7431"/>
                    <a:pt x="19053" y="7422"/>
                    <a:pt x="19481" y="7213"/>
                  </a:cubicBezTo>
                  <a:cubicBezTo>
                    <a:pt x="19908" y="7021"/>
                    <a:pt x="20432" y="6532"/>
                    <a:pt x="20380" y="6060"/>
                  </a:cubicBezTo>
                  <a:cubicBezTo>
                    <a:pt x="17865" y="5405"/>
                    <a:pt x="15342" y="4716"/>
                    <a:pt x="12836" y="4061"/>
                  </a:cubicBezTo>
                  <a:cubicBezTo>
                    <a:pt x="14399" y="3345"/>
                    <a:pt x="15953" y="2620"/>
                    <a:pt x="17507" y="1904"/>
                  </a:cubicBezTo>
                  <a:cubicBezTo>
                    <a:pt x="17900" y="1712"/>
                    <a:pt x="18302" y="1529"/>
                    <a:pt x="18590" y="1214"/>
                  </a:cubicBezTo>
                  <a:cubicBezTo>
                    <a:pt x="18869" y="882"/>
                    <a:pt x="19114" y="376"/>
                    <a:pt x="189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3"/>
            <p:cNvSpPr/>
            <p:nvPr/>
          </p:nvSpPr>
          <p:spPr>
            <a:xfrm>
              <a:off x="-546950" y="3175200"/>
              <a:ext cx="83625" cy="12925"/>
            </a:xfrm>
            <a:custGeom>
              <a:rect b="b" l="l" r="r" t="t"/>
              <a:pathLst>
                <a:path extrusionOk="0" fill="none" h="517" w="3345">
                  <a:moveTo>
                    <a:pt x="1" y="1"/>
                  </a:moveTo>
                  <a:cubicBezTo>
                    <a:pt x="1118" y="176"/>
                    <a:pt x="2227" y="341"/>
                    <a:pt x="3345" y="516"/>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3"/>
            <p:cNvSpPr/>
            <p:nvPr/>
          </p:nvSpPr>
          <p:spPr>
            <a:xfrm>
              <a:off x="-559400" y="3238300"/>
              <a:ext cx="277925" cy="40850"/>
            </a:xfrm>
            <a:custGeom>
              <a:rect b="b" l="l" r="r" t="t"/>
              <a:pathLst>
                <a:path extrusionOk="0" fill="none" h="1634" w="11117">
                  <a:moveTo>
                    <a:pt x="1" y="1022"/>
                  </a:moveTo>
                  <a:cubicBezTo>
                    <a:pt x="1442" y="1231"/>
                    <a:pt x="2891" y="1441"/>
                    <a:pt x="4332" y="1633"/>
                  </a:cubicBezTo>
                  <a:lnTo>
                    <a:pt x="8313" y="1397"/>
                  </a:lnTo>
                  <a:cubicBezTo>
                    <a:pt x="8313" y="1397"/>
                    <a:pt x="10880" y="1572"/>
                    <a:pt x="11116"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3"/>
            <p:cNvSpPr/>
            <p:nvPr/>
          </p:nvSpPr>
          <p:spPr>
            <a:xfrm>
              <a:off x="-510050" y="3298325"/>
              <a:ext cx="215900" cy="72275"/>
            </a:xfrm>
            <a:custGeom>
              <a:rect b="b" l="l" r="r" t="t"/>
              <a:pathLst>
                <a:path extrusionOk="0" fill="none" h="2891" w="8636">
                  <a:moveTo>
                    <a:pt x="0" y="2891"/>
                  </a:moveTo>
                  <a:cubicBezTo>
                    <a:pt x="0" y="2891"/>
                    <a:pt x="5318" y="2000"/>
                    <a:pt x="7387" y="1520"/>
                  </a:cubicBezTo>
                  <a:cubicBezTo>
                    <a:pt x="7387" y="1520"/>
                    <a:pt x="8505" y="961"/>
                    <a:pt x="8636" y="1"/>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3"/>
            <p:cNvSpPr/>
            <p:nvPr/>
          </p:nvSpPr>
          <p:spPr>
            <a:xfrm>
              <a:off x="-589725" y="3367075"/>
              <a:ext cx="38425" cy="11375"/>
            </a:xfrm>
            <a:custGeom>
              <a:rect b="b" l="l" r="r" t="t"/>
              <a:pathLst>
                <a:path extrusionOk="0" fill="none" h="455" w="1537">
                  <a:moveTo>
                    <a:pt x="0" y="1"/>
                  </a:moveTo>
                  <a:lnTo>
                    <a:pt x="1537" y="455"/>
                  </a:ln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3"/>
            <p:cNvSpPr/>
            <p:nvPr/>
          </p:nvSpPr>
          <p:spPr>
            <a:xfrm>
              <a:off x="-731850" y="3431275"/>
              <a:ext cx="330100" cy="49775"/>
            </a:xfrm>
            <a:custGeom>
              <a:rect b="b" l="l" r="r" t="t"/>
              <a:pathLst>
                <a:path extrusionOk="0" fill="none" h="1991" w="13204">
                  <a:moveTo>
                    <a:pt x="1" y="0"/>
                  </a:moveTo>
                  <a:cubicBezTo>
                    <a:pt x="1005" y="934"/>
                    <a:pt x="2489" y="1458"/>
                    <a:pt x="3860" y="1467"/>
                  </a:cubicBezTo>
                  <a:cubicBezTo>
                    <a:pt x="6611" y="1493"/>
                    <a:pt x="9431" y="1991"/>
                    <a:pt x="12147" y="1589"/>
                  </a:cubicBezTo>
                  <a:cubicBezTo>
                    <a:pt x="12592" y="1528"/>
                    <a:pt x="13002" y="1240"/>
                    <a:pt x="13203" y="847"/>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3"/>
            <p:cNvSpPr/>
            <p:nvPr/>
          </p:nvSpPr>
          <p:spPr>
            <a:xfrm>
              <a:off x="121675" y="2416950"/>
              <a:ext cx="303275" cy="159350"/>
            </a:xfrm>
            <a:custGeom>
              <a:rect b="b" l="l" r="r" t="t"/>
              <a:pathLst>
                <a:path extrusionOk="0" h="6374" w="12131">
                  <a:moveTo>
                    <a:pt x="6212" y="1"/>
                  </a:moveTo>
                  <a:cubicBezTo>
                    <a:pt x="5812" y="1"/>
                    <a:pt x="5562" y="23"/>
                    <a:pt x="5562" y="23"/>
                  </a:cubicBezTo>
                  <a:cubicBezTo>
                    <a:pt x="192" y="984"/>
                    <a:pt x="315" y="4477"/>
                    <a:pt x="315" y="4477"/>
                  </a:cubicBezTo>
                  <a:cubicBezTo>
                    <a:pt x="0" y="5131"/>
                    <a:pt x="10085" y="6153"/>
                    <a:pt x="10085" y="6153"/>
                  </a:cubicBezTo>
                  <a:cubicBezTo>
                    <a:pt x="10085" y="6153"/>
                    <a:pt x="10449" y="6374"/>
                    <a:pt x="10853" y="6374"/>
                  </a:cubicBezTo>
                  <a:cubicBezTo>
                    <a:pt x="11449" y="6374"/>
                    <a:pt x="12130" y="5892"/>
                    <a:pt x="11849" y="3507"/>
                  </a:cubicBezTo>
                  <a:cubicBezTo>
                    <a:pt x="11475" y="330"/>
                    <a:pt x="7743" y="1"/>
                    <a:pt x="62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3"/>
            <p:cNvSpPr/>
            <p:nvPr/>
          </p:nvSpPr>
          <p:spPr>
            <a:xfrm>
              <a:off x="137400" y="2493275"/>
              <a:ext cx="304750" cy="254150"/>
            </a:xfrm>
            <a:custGeom>
              <a:rect b="b" l="l" r="r" t="t"/>
              <a:pathLst>
                <a:path extrusionOk="0" h="10166" w="12190">
                  <a:moveTo>
                    <a:pt x="9879" y="0"/>
                  </a:moveTo>
                  <a:cubicBezTo>
                    <a:pt x="9418" y="0"/>
                    <a:pt x="8957" y="140"/>
                    <a:pt x="8592" y="419"/>
                  </a:cubicBezTo>
                  <a:cubicBezTo>
                    <a:pt x="8714" y="804"/>
                    <a:pt x="8417" y="1266"/>
                    <a:pt x="8042" y="1432"/>
                  </a:cubicBezTo>
                  <a:cubicBezTo>
                    <a:pt x="7915" y="1489"/>
                    <a:pt x="7780" y="1515"/>
                    <a:pt x="7642" y="1515"/>
                  </a:cubicBezTo>
                  <a:cubicBezTo>
                    <a:pt x="7381" y="1515"/>
                    <a:pt x="7112" y="1421"/>
                    <a:pt x="6889" y="1266"/>
                  </a:cubicBezTo>
                  <a:cubicBezTo>
                    <a:pt x="6557" y="1039"/>
                    <a:pt x="6322" y="681"/>
                    <a:pt x="6164" y="306"/>
                  </a:cubicBezTo>
                  <a:cubicBezTo>
                    <a:pt x="4113" y="498"/>
                    <a:pt x="2052" y="559"/>
                    <a:pt x="0" y="760"/>
                  </a:cubicBezTo>
                  <a:cubicBezTo>
                    <a:pt x="140" y="1825"/>
                    <a:pt x="271" y="2908"/>
                    <a:pt x="419" y="3973"/>
                  </a:cubicBezTo>
                  <a:cubicBezTo>
                    <a:pt x="550" y="4951"/>
                    <a:pt x="908" y="5955"/>
                    <a:pt x="1642" y="6619"/>
                  </a:cubicBezTo>
                  <a:cubicBezTo>
                    <a:pt x="2342" y="7269"/>
                    <a:pt x="3295" y="7633"/>
                    <a:pt x="4249" y="7633"/>
                  </a:cubicBezTo>
                  <a:cubicBezTo>
                    <a:pt x="4282" y="7633"/>
                    <a:pt x="4315" y="7633"/>
                    <a:pt x="4348" y="7632"/>
                  </a:cubicBezTo>
                  <a:lnTo>
                    <a:pt x="4348" y="7632"/>
                  </a:lnTo>
                  <a:cubicBezTo>
                    <a:pt x="4130" y="7702"/>
                    <a:pt x="3807" y="7859"/>
                    <a:pt x="3589" y="7929"/>
                  </a:cubicBezTo>
                  <a:cubicBezTo>
                    <a:pt x="4402" y="9253"/>
                    <a:pt x="5793" y="10166"/>
                    <a:pt x="7291" y="10166"/>
                  </a:cubicBezTo>
                  <a:cubicBezTo>
                    <a:pt x="7482" y="10166"/>
                    <a:pt x="7674" y="10151"/>
                    <a:pt x="7867" y="10120"/>
                  </a:cubicBezTo>
                  <a:cubicBezTo>
                    <a:pt x="9605" y="9832"/>
                    <a:pt x="10897" y="8374"/>
                    <a:pt x="11299" y="6663"/>
                  </a:cubicBezTo>
                  <a:cubicBezTo>
                    <a:pt x="11028" y="6619"/>
                    <a:pt x="10705" y="6575"/>
                    <a:pt x="10434" y="6532"/>
                  </a:cubicBezTo>
                  <a:cubicBezTo>
                    <a:pt x="10286" y="5807"/>
                    <a:pt x="10085" y="5178"/>
                    <a:pt x="9937" y="4453"/>
                  </a:cubicBezTo>
                  <a:cubicBezTo>
                    <a:pt x="10722" y="4226"/>
                    <a:pt x="11465" y="3737"/>
                    <a:pt x="11796" y="2995"/>
                  </a:cubicBezTo>
                  <a:cubicBezTo>
                    <a:pt x="12189" y="2140"/>
                    <a:pt x="11927" y="1039"/>
                    <a:pt x="11203" y="446"/>
                  </a:cubicBezTo>
                  <a:cubicBezTo>
                    <a:pt x="10830" y="149"/>
                    <a:pt x="10355" y="0"/>
                    <a:pt x="98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3"/>
            <p:cNvSpPr/>
            <p:nvPr/>
          </p:nvSpPr>
          <p:spPr>
            <a:xfrm>
              <a:off x="261375" y="2554175"/>
              <a:ext cx="20100" cy="20325"/>
            </a:xfrm>
            <a:custGeom>
              <a:rect b="b" l="l" r="r" t="t"/>
              <a:pathLst>
                <a:path extrusionOk="0" h="813" w="804">
                  <a:moveTo>
                    <a:pt x="402" y="0"/>
                  </a:moveTo>
                  <a:cubicBezTo>
                    <a:pt x="175" y="0"/>
                    <a:pt x="1" y="184"/>
                    <a:pt x="1" y="402"/>
                  </a:cubicBezTo>
                  <a:cubicBezTo>
                    <a:pt x="1" y="629"/>
                    <a:pt x="175" y="812"/>
                    <a:pt x="402" y="812"/>
                  </a:cubicBezTo>
                  <a:cubicBezTo>
                    <a:pt x="629" y="812"/>
                    <a:pt x="804" y="629"/>
                    <a:pt x="804" y="402"/>
                  </a:cubicBezTo>
                  <a:cubicBezTo>
                    <a:pt x="804" y="184"/>
                    <a:pt x="629" y="0"/>
                    <a:pt x="4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3"/>
            <p:cNvSpPr/>
            <p:nvPr/>
          </p:nvSpPr>
          <p:spPr>
            <a:xfrm>
              <a:off x="169925" y="2572950"/>
              <a:ext cx="20100" cy="20325"/>
            </a:xfrm>
            <a:custGeom>
              <a:rect b="b" l="l" r="r" t="t"/>
              <a:pathLst>
                <a:path extrusionOk="0" h="813" w="804">
                  <a:moveTo>
                    <a:pt x="402" y="0"/>
                  </a:moveTo>
                  <a:cubicBezTo>
                    <a:pt x="183" y="0"/>
                    <a:pt x="0" y="175"/>
                    <a:pt x="0" y="411"/>
                  </a:cubicBezTo>
                  <a:cubicBezTo>
                    <a:pt x="0" y="629"/>
                    <a:pt x="183" y="812"/>
                    <a:pt x="402" y="812"/>
                  </a:cubicBezTo>
                  <a:cubicBezTo>
                    <a:pt x="620" y="812"/>
                    <a:pt x="803" y="638"/>
                    <a:pt x="803" y="411"/>
                  </a:cubicBezTo>
                  <a:cubicBezTo>
                    <a:pt x="803" y="192"/>
                    <a:pt x="629" y="0"/>
                    <a:pt x="4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3"/>
            <p:cNvSpPr/>
            <p:nvPr/>
          </p:nvSpPr>
          <p:spPr>
            <a:xfrm>
              <a:off x="222075" y="2570550"/>
              <a:ext cx="15525" cy="27525"/>
            </a:xfrm>
            <a:custGeom>
              <a:rect b="b" l="l" r="r" t="t"/>
              <a:pathLst>
                <a:path extrusionOk="0" fill="none" h="1101" w="621">
                  <a:moveTo>
                    <a:pt x="621" y="1004"/>
                  </a:moveTo>
                  <a:cubicBezTo>
                    <a:pt x="446" y="1057"/>
                    <a:pt x="228" y="1048"/>
                    <a:pt x="53" y="1100"/>
                  </a:cubicBezTo>
                  <a:cubicBezTo>
                    <a:pt x="27" y="734"/>
                    <a:pt x="10" y="376"/>
                    <a:pt x="1" y="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3"/>
            <p:cNvSpPr/>
            <p:nvPr/>
          </p:nvSpPr>
          <p:spPr>
            <a:xfrm>
              <a:off x="253950" y="2593250"/>
              <a:ext cx="14425" cy="19450"/>
            </a:xfrm>
            <a:custGeom>
              <a:rect b="b" l="l" r="r" t="t"/>
              <a:pathLst>
                <a:path extrusionOk="0" fill="none" h="778" w="577">
                  <a:moveTo>
                    <a:pt x="472" y="0"/>
                  </a:moveTo>
                  <a:cubicBezTo>
                    <a:pt x="577" y="149"/>
                    <a:pt x="577" y="367"/>
                    <a:pt x="481" y="524"/>
                  </a:cubicBezTo>
                  <a:cubicBezTo>
                    <a:pt x="385" y="673"/>
                    <a:pt x="184" y="777"/>
                    <a:pt x="1" y="743"/>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3"/>
            <p:cNvSpPr/>
            <p:nvPr/>
          </p:nvSpPr>
          <p:spPr>
            <a:xfrm>
              <a:off x="245450" y="2522750"/>
              <a:ext cx="36025" cy="9625"/>
            </a:xfrm>
            <a:custGeom>
              <a:rect b="b" l="l" r="r" t="t"/>
              <a:pathLst>
                <a:path extrusionOk="0" fill="none" h="385" w="1441">
                  <a:moveTo>
                    <a:pt x="1441" y="341"/>
                  </a:moveTo>
                  <a:cubicBezTo>
                    <a:pt x="1039" y="0"/>
                    <a:pt x="384" y="18"/>
                    <a:pt x="0" y="384"/>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3"/>
            <p:cNvSpPr/>
            <p:nvPr/>
          </p:nvSpPr>
          <p:spPr>
            <a:xfrm>
              <a:off x="374225" y="2517075"/>
              <a:ext cx="19900" cy="17475"/>
            </a:xfrm>
            <a:custGeom>
              <a:rect b="b" l="l" r="r" t="t"/>
              <a:pathLst>
                <a:path extrusionOk="0" fill="none" h="699" w="796">
                  <a:moveTo>
                    <a:pt x="795" y="0"/>
                  </a:moveTo>
                  <a:cubicBezTo>
                    <a:pt x="533" y="227"/>
                    <a:pt x="271" y="472"/>
                    <a:pt x="1" y="699"/>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3"/>
            <p:cNvSpPr/>
            <p:nvPr/>
          </p:nvSpPr>
          <p:spPr>
            <a:xfrm>
              <a:off x="374025" y="2603300"/>
              <a:ext cx="16375" cy="1325"/>
            </a:xfrm>
            <a:custGeom>
              <a:rect b="b" l="l" r="r" t="t"/>
              <a:pathLst>
                <a:path extrusionOk="0" fill="none" h="53" w="655">
                  <a:moveTo>
                    <a:pt x="655" y="0"/>
                  </a:moveTo>
                  <a:cubicBezTo>
                    <a:pt x="437" y="26"/>
                    <a:pt x="218" y="35"/>
                    <a:pt x="0" y="52"/>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3"/>
            <p:cNvSpPr/>
            <p:nvPr/>
          </p:nvSpPr>
          <p:spPr>
            <a:xfrm>
              <a:off x="224475" y="2649125"/>
              <a:ext cx="110700" cy="42825"/>
            </a:xfrm>
            <a:custGeom>
              <a:rect b="b" l="l" r="r" t="t"/>
              <a:pathLst>
                <a:path extrusionOk="0" fill="none" h="1713" w="4428">
                  <a:moveTo>
                    <a:pt x="4428" y="1"/>
                  </a:moveTo>
                  <a:cubicBezTo>
                    <a:pt x="3397" y="1136"/>
                    <a:pt x="1625" y="1712"/>
                    <a:pt x="1" y="1450"/>
                  </a:cubicBezTo>
                </a:path>
              </a:pathLst>
            </a:custGeom>
            <a:noFill/>
            <a:ln cap="rnd" cmpd="sng" w="122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3"/>
            <p:cNvSpPr/>
            <p:nvPr/>
          </p:nvSpPr>
          <p:spPr>
            <a:xfrm>
              <a:off x="129525" y="2499375"/>
              <a:ext cx="101525" cy="66300"/>
            </a:xfrm>
            <a:custGeom>
              <a:rect b="b" l="l" r="r" t="t"/>
              <a:pathLst>
                <a:path extrusionOk="0" h="2652" w="4061">
                  <a:moveTo>
                    <a:pt x="3816" y="1"/>
                  </a:moveTo>
                  <a:lnTo>
                    <a:pt x="1" y="1180"/>
                  </a:lnTo>
                  <a:cubicBezTo>
                    <a:pt x="79" y="1930"/>
                    <a:pt x="516" y="2271"/>
                    <a:pt x="1223" y="2533"/>
                  </a:cubicBezTo>
                  <a:cubicBezTo>
                    <a:pt x="1439" y="2613"/>
                    <a:pt x="1668" y="2651"/>
                    <a:pt x="1898" y="2651"/>
                  </a:cubicBezTo>
                  <a:cubicBezTo>
                    <a:pt x="2422" y="2651"/>
                    <a:pt x="2949" y="2452"/>
                    <a:pt x="3319" y="2088"/>
                  </a:cubicBezTo>
                  <a:cubicBezTo>
                    <a:pt x="3851" y="1564"/>
                    <a:pt x="4061" y="708"/>
                    <a:pt x="38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3"/>
            <p:cNvSpPr/>
            <p:nvPr/>
          </p:nvSpPr>
          <p:spPr>
            <a:xfrm>
              <a:off x="134975" y="2500475"/>
              <a:ext cx="97600" cy="28400"/>
            </a:xfrm>
            <a:custGeom>
              <a:rect b="b" l="l" r="r" t="t"/>
              <a:pathLst>
                <a:path extrusionOk="0" h="1136" w="3904">
                  <a:moveTo>
                    <a:pt x="3904" y="0"/>
                  </a:moveTo>
                  <a:lnTo>
                    <a:pt x="45" y="341"/>
                  </a:lnTo>
                  <a:lnTo>
                    <a:pt x="1" y="1136"/>
                  </a:lnTo>
                  <a:lnTo>
                    <a:pt x="1354" y="1013"/>
                  </a:lnTo>
                  <a:lnTo>
                    <a:pt x="3467" y="428"/>
                  </a:lnTo>
                  <a:lnTo>
                    <a:pt x="39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9" name="Google Shape;246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3" name="Shape 2473"/>
        <p:cNvGrpSpPr/>
        <p:nvPr/>
      </p:nvGrpSpPr>
      <p:grpSpPr>
        <a:xfrm>
          <a:off x="0" y="0"/>
          <a:ext cx="0" cy="0"/>
          <a:chOff x="0" y="0"/>
          <a:chExt cx="0" cy="0"/>
        </a:xfrm>
      </p:grpSpPr>
      <p:sp>
        <p:nvSpPr>
          <p:cNvPr id="2474" name="Google Shape;2474;p34"/>
          <p:cNvSpPr txBox="1"/>
          <p:nvPr>
            <p:ph type="title"/>
          </p:nvPr>
        </p:nvSpPr>
        <p:spPr>
          <a:xfrm>
            <a:off x="720000" y="2286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&amp; Significance</a:t>
            </a:r>
            <a:endParaRPr/>
          </a:p>
        </p:txBody>
      </p:sp>
      <p:sp>
        <p:nvSpPr>
          <p:cNvPr id="2475" name="Google Shape;2475;p34"/>
          <p:cNvSpPr txBox="1"/>
          <p:nvPr>
            <p:ph idx="2" type="subTitle"/>
          </p:nvPr>
        </p:nvSpPr>
        <p:spPr>
          <a:xfrm>
            <a:off x="297250" y="1087400"/>
            <a:ext cx="8431500" cy="35655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SzPts val="1600"/>
              <a:buChar char="●"/>
            </a:pPr>
            <a:r>
              <a:rPr b="1" lang="en" sz="1600"/>
              <a:t>Urban waste</a:t>
            </a:r>
            <a:r>
              <a:rPr lang="en" sz="1600"/>
              <a:t> to rise from 2.01 billion tonnes in </a:t>
            </a:r>
            <a:r>
              <a:rPr b="1" lang="en" sz="1600"/>
              <a:t>2016 to 3.40 billion tonnes by 2050 </a:t>
            </a:r>
            <a:r>
              <a:rPr lang="en" sz="1600"/>
              <a:t>(WHO, 2024). </a:t>
            </a:r>
            <a:endParaRPr sz="1600"/>
          </a:p>
          <a:p>
            <a:pPr indent="-330200" lvl="0" marL="457200" rtl="0" algn="just">
              <a:spcBef>
                <a:spcPts val="1000"/>
              </a:spcBef>
              <a:spcAft>
                <a:spcPts val="0"/>
              </a:spcAft>
              <a:buSzPts val="1600"/>
              <a:buChar char="●"/>
            </a:pPr>
            <a:r>
              <a:rPr b="1" lang="en" sz="1600"/>
              <a:t>Toronto's waste </a:t>
            </a:r>
            <a:r>
              <a:rPr lang="en" sz="1600"/>
              <a:t>projected to increase from 2.1 million tons to 2.5 million tons by 2030 (Circle Economy, 2022).</a:t>
            </a:r>
            <a:endParaRPr sz="1600"/>
          </a:p>
          <a:p>
            <a:pPr indent="-330200" lvl="0" marL="457200" rtl="0" algn="just">
              <a:lnSpc>
                <a:spcPct val="150000"/>
              </a:lnSpc>
              <a:spcBef>
                <a:spcPts val="1000"/>
              </a:spcBef>
              <a:spcAft>
                <a:spcPts val="0"/>
              </a:spcAft>
              <a:buSzPts val="1600"/>
              <a:buChar char="●"/>
            </a:pPr>
            <a:r>
              <a:rPr lang="en" sz="1600"/>
              <a:t>Consumers face several barriers when it comes to sorting waste such </a:t>
            </a:r>
            <a:r>
              <a:rPr b="1" lang="en" sz="1600"/>
              <a:t>confusion in deciding </a:t>
            </a:r>
            <a:r>
              <a:rPr lang="en" sz="1600"/>
              <a:t>on appropriate</a:t>
            </a:r>
            <a:r>
              <a:rPr b="1" lang="en" sz="1600"/>
              <a:t> </a:t>
            </a:r>
            <a:r>
              <a:rPr b="1" lang="en" sz="1600"/>
              <a:t>recyclable</a:t>
            </a:r>
            <a:r>
              <a:rPr b="1" lang="en" sz="1600"/>
              <a:t> materials</a:t>
            </a:r>
            <a:r>
              <a:rPr lang="en" sz="1600"/>
              <a:t> and </a:t>
            </a:r>
            <a:r>
              <a:rPr b="1" lang="en" sz="1600"/>
              <a:t>lack of waste sorting guides </a:t>
            </a:r>
            <a:r>
              <a:rPr lang="en" sz="1600"/>
              <a:t>(Mielinger &amp; Weinrich, 2023; Roy et. al, 2022). </a:t>
            </a:r>
            <a:endParaRPr sz="1600"/>
          </a:p>
          <a:p>
            <a:pPr indent="0" lvl="0" marL="0" rtl="0" algn="just">
              <a:lnSpc>
                <a:spcPct val="150000"/>
              </a:lnSpc>
              <a:spcBef>
                <a:spcPts val="1000"/>
              </a:spcBef>
              <a:spcAft>
                <a:spcPts val="1000"/>
              </a:spcAft>
              <a:buNone/>
            </a:pPr>
            <a:r>
              <a:t/>
            </a:r>
            <a:endParaRPr sz="1600"/>
          </a:p>
        </p:txBody>
      </p:sp>
      <p:grpSp>
        <p:nvGrpSpPr>
          <p:cNvPr id="2476" name="Google Shape;2476;p34"/>
          <p:cNvGrpSpPr/>
          <p:nvPr/>
        </p:nvGrpSpPr>
        <p:grpSpPr>
          <a:xfrm>
            <a:off x="7194448" y="4353870"/>
            <a:ext cx="1236499" cy="813499"/>
            <a:chOff x="2271275" y="3227731"/>
            <a:chExt cx="1322600" cy="1045494"/>
          </a:xfrm>
        </p:grpSpPr>
        <p:sp>
          <p:nvSpPr>
            <p:cNvPr id="2477" name="Google Shape;2477;p34"/>
            <p:cNvSpPr/>
            <p:nvPr/>
          </p:nvSpPr>
          <p:spPr>
            <a:xfrm>
              <a:off x="2344150" y="3243200"/>
              <a:ext cx="1176300" cy="1005375"/>
            </a:xfrm>
            <a:custGeom>
              <a:rect b="b" l="l" r="r" t="t"/>
              <a:pathLst>
                <a:path extrusionOk="0" h="40215" w="47052">
                  <a:moveTo>
                    <a:pt x="2762" y="0"/>
                  </a:moveTo>
                  <a:lnTo>
                    <a:pt x="0" y="40214"/>
                  </a:lnTo>
                  <a:lnTo>
                    <a:pt x="47052" y="40214"/>
                  </a:lnTo>
                  <a:lnTo>
                    <a:pt x="43304" y="132"/>
                  </a:lnTo>
                  <a:lnTo>
                    <a:pt x="27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4"/>
            <p:cNvSpPr/>
            <p:nvPr/>
          </p:nvSpPr>
          <p:spPr>
            <a:xfrm>
              <a:off x="3257268" y="3235650"/>
              <a:ext cx="219044" cy="234397"/>
            </a:xfrm>
            <a:custGeom>
              <a:rect b="b" l="l" r="r" t="t"/>
              <a:pathLst>
                <a:path extrusionOk="0" h="12580" w="11756">
                  <a:moveTo>
                    <a:pt x="976" y="0"/>
                  </a:moveTo>
                  <a:cubicBezTo>
                    <a:pt x="482" y="0"/>
                    <a:pt x="0" y="312"/>
                    <a:pt x="22" y="937"/>
                  </a:cubicBezTo>
                  <a:cubicBezTo>
                    <a:pt x="132" y="3676"/>
                    <a:pt x="1907" y="6197"/>
                    <a:pt x="3748" y="8147"/>
                  </a:cubicBezTo>
                  <a:cubicBezTo>
                    <a:pt x="5567" y="10076"/>
                    <a:pt x="7780" y="11522"/>
                    <a:pt x="10213" y="12508"/>
                  </a:cubicBezTo>
                  <a:cubicBezTo>
                    <a:pt x="10340" y="12558"/>
                    <a:pt x="10459" y="12580"/>
                    <a:pt x="10569" y="12580"/>
                  </a:cubicBezTo>
                  <a:cubicBezTo>
                    <a:pt x="11481" y="12580"/>
                    <a:pt x="11756" y="11034"/>
                    <a:pt x="10739" y="10623"/>
                  </a:cubicBezTo>
                  <a:cubicBezTo>
                    <a:pt x="8701" y="9791"/>
                    <a:pt x="6882" y="8520"/>
                    <a:pt x="5348" y="6964"/>
                  </a:cubicBezTo>
                  <a:cubicBezTo>
                    <a:pt x="3814" y="5408"/>
                    <a:pt x="2082" y="3194"/>
                    <a:pt x="1995" y="937"/>
                  </a:cubicBezTo>
                  <a:cubicBezTo>
                    <a:pt x="1973" y="312"/>
                    <a:pt x="1469" y="0"/>
                    <a:pt x="976"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4"/>
            <p:cNvSpPr/>
            <p:nvPr/>
          </p:nvSpPr>
          <p:spPr>
            <a:xfrm>
              <a:off x="3151925" y="3227731"/>
              <a:ext cx="311051" cy="333261"/>
            </a:xfrm>
            <a:custGeom>
              <a:rect b="b" l="l" r="r" t="t"/>
              <a:pathLst>
                <a:path extrusionOk="0" h="17886" w="16694">
                  <a:moveTo>
                    <a:pt x="1364" y="0"/>
                  </a:moveTo>
                  <a:cubicBezTo>
                    <a:pt x="670" y="0"/>
                    <a:pt x="0" y="444"/>
                    <a:pt x="44" y="1340"/>
                  </a:cubicBezTo>
                  <a:cubicBezTo>
                    <a:pt x="198" y="5241"/>
                    <a:pt x="2718" y="8813"/>
                    <a:pt x="5326" y="11596"/>
                  </a:cubicBezTo>
                  <a:cubicBezTo>
                    <a:pt x="7890" y="14336"/>
                    <a:pt x="11045" y="16374"/>
                    <a:pt x="14508" y="17776"/>
                  </a:cubicBezTo>
                  <a:cubicBezTo>
                    <a:pt x="14690" y="17851"/>
                    <a:pt x="14860" y="17885"/>
                    <a:pt x="15017" y="17885"/>
                  </a:cubicBezTo>
                  <a:cubicBezTo>
                    <a:pt x="16283" y="17885"/>
                    <a:pt x="16693" y="15688"/>
                    <a:pt x="15231" y="15103"/>
                  </a:cubicBezTo>
                  <a:cubicBezTo>
                    <a:pt x="12360" y="13919"/>
                    <a:pt x="9752" y="12144"/>
                    <a:pt x="7605" y="9909"/>
                  </a:cubicBezTo>
                  <a:cubicBezTo>
                    <a:pt x="5435" y="7695"/>
                    <a:pt x="2959" y="4540"/>
                    <a:pt x="2827" y="1340"/>
                  </a:cubicBezTo>
                  <a:cubicBezTo>
                    <a:pt x="2783" y="450"/>
                    <a:pt x="2061" y="0"/>
                    <a:pt x="1364"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4"/>
            <p:cNvSpPr/>
            <p:nvPr/>
          </p:nvSpPr>
          <p:spPr>
            <a:xfrm>
              <a:off x="2385225" y="3305544"/>
              <a:ext cx="135360" cy="232223"/>
            </a:xfrm>
            <a:custGeom>
              <a:rect b="b" l="l" r="r" t="t"/>
              <a:pathLst>
                <a:path extrusionOk="0" h="14749" w="8597">
                  <a:moveTo>
                    <a:pt x="7737" y="0"/>
                  </a:moveTo>
                  <a:cubicBezTo>
                    <a:pt x="7208" y="0"/>
                    <a:pt x="6625" y="387"/>
                    <a:pt x="6625" y="1082"/>
                  </a:cubicBezTo>
                  <a:cubicBezTo>
                    <a:pt x="6625" y="3274"/>
                    <a:pt x="6186" y="5422"/>
                    <a:pt x="5310" y="7438"/>
                  </a:cubicBezTo>
                  <a:cubicBezTo>
                    <a:pt x="4433" y="9432"/>
                    <a:pt x="3074" y="11865"/>
                    <a:pt x="1014" y="12829"/>
                  </a:cubicBezTo>
                  <a:cubicBezTo>
                    <a:pt x="1" y="13288"/>
                    <a:pt x="439" y="14749"/>
                    <a:pt x="1339" y="14749"/>
                  </a:cubicBezTo>
                  <a:cubicBezTo>
                    <a:pt x="1471" y="14749"/>
                    <a:pt x="1612" y="14718"/>
                    <a:pt x="1760" y="14648"/>
                  </a:cubicBezTo>
                  <a:cubicBezTo>
                    <a:pt x="4236" y="13508"/>
                    <a:pt x="5923" y="10922"/>
                    <a:pt x="7019" y="8468"/>
                  </a:cubicBezTo>
                  <a:cubicBezTo>
                    <a:pt x="8115" y="6057"/>
                    <a:pt x="8597" y="3493"/>
                    <a:pt x="8575" y="841"/>
                  </a:cubicBezTo>
                  <a:cubicBezTo>
                    <a:pt x="8575" y="266"/>
                    <a:pt x="8175" y="0"/>
                    <a:pt x="7737"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4"/>
            <p:cNvSpPr/>
            <p:nvPr/>
          </p:nvSpPr>
          <p:spPr>
            <a:xfrm>
              <a:off x="2406875" y="3347500"/>
              <a:ext cx="191500" cy="329475"/>
            </a:xfrm>
            <a:custGeom>
              <a:rect b="b" l="l" r="r" t="t"/>
              <a:pathLst>
                <a:path extrusionOk="0" h="13179" w="7660">
                  <a:moveTo>
                    <a:pt x="6867" y="0"/>
                  </a:moveTo>
                  <a:cubicBezTo>
                    <a:pt x="6390" y="0"/>
                    <a:pt x="5863" y="343"/>
                    <a:pt x="5863" y="956"/>
                  </a:cubicBezTo>
                  <a:cubicBezTo>
                    <a:pt x="5863" y="2907"/>
                    <a:pt x="5468" y="4835"/>
                    <a:pt x="4701" y="6654"/>
                  </a:cubicBezTo>
                  <a:cubicBezTo>
                    <a:pt x="3934" y="8429"/>
                    <a:pt x="2685" y="10621"/>
                    <a:pt x="866" y="11475"/>
                  </a:cubicBezTo>
                  <a:cubicBezTo>
                    <a:pt x="1" y="11879"/>
                    <a:pt x="401" y="13179"/>
                    <a:pt x="1194" y="13179"/>
                  </a:cubicBezTo>
                  <a:cubicBezTo>
                    <a:pt x="1305" y="13179"/>
                    <a:pt x="1422" y="13153"/>
                    <a:pt x="1546" y="13097"/>
                  </a:cubicBezTo>
                  <a:cubicBezTo>
                    <a:pt x="3759" y="12045"/>
                    <a:pt x="5249" y="9722"/>
                    <a:pt x="6235" y="7553"/>
                  </a:cubicBezTo>
                  <a:cubicBezTo>
                    <a:pt x="7178" y="5427"/>
                    <a:pt x="7660" y="3082"/>
                    <a:pt x="7616" y="737"/>
                  </a:cubicBezTo>
                  <a:cubicBezTo>
                    <a:pt x="7616" y="233"/>
                    <a:pt x="7259" y="0"/>
                    <a:pt x="6867"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4"/>
            <p:cNvSpPr/>
            <p:nvPr/>
          </p:nvSpPr>
          <p:spPr>
            <a:xfrm>
              <a:off x="2984200" y="3754175"/>
              <a:ext cx="405975" cy="494738"/>
            </a:xfrm>
            <a:custGeom>
              <a:rect b="b" l="l" r="r" t="t"/>
              <a:pathLst>
                <a:path extrusionOk="0" h="24905" w="16239">
                  <a:moveTo>
                    <a:pt x="14018" y="0"/>
                  </a:moveTo>
                  <a:cubicBezTo>
                    <a:pt x="13776" y="0"/>
                    <a:pt x="13512" y="56"/>
                    <a:pt x="13232" y="183"/>
                  </a:cubicBezTo>
                  <a:cubicBezTo>
                    <a:pt x="8695" y="2265"/>
                    <a:pt x="5518" y="6714"/>
                    <a:pt x="3370" y="10812"/>
                  </a:cubicBezTo>
                  <a:cubicBezTo>
                    <a:pt x="1266" y="14866"/>
                    <a:pt x="192" y="19227"/>
                    <a:pt x="39" y="23588"/>
                  </a:cubicBezTo>
                  <a:cubicBezTo>
                    <a:pt x="1" y="24497"/>
                    <a:pt x="651" y="24904"/>
                    <a:pt x="1401" y="24904"/>
                  </a:cubicBezTo>
                  <a:cubicBezTo>
                    <a:pt x="2371" y="24904"/>
                    <a:pt x="3508" y="24224"/>
                    <a:pt x="3545" y="23062"/>
                  </a:cubicBezTo>
                  <a:cubicBezTo>
                    <a:pt x="3677" y="19446"/>
                    <a:pt x="4641" y="15809"/>
                    <a:pt x="6329" y="12412"/>
                  </a:cubicBezTo>
                  <a:cubicBezTo>
                    <a:pt x="8038" y="9037"/>
                    <a:pt x="10690" y="4873"/>
                    <a:pt x="14437" y="3142"/>
                  </a:cubicBezTo>
                  <a:cubicBezTo>
                    <a:pt x="16239" y="2326"/>
                    <a:pt x="15578" y="0"/>
                    <a:pt x="14018"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4"/>
            <p:cNvSpPr/>
            <p:nvPr/>
          </p:nvSpPr>
          <p:spPr>
            <a:xfrm>
              <a:off x="3177775" y="3965350"/>
              <a:ext cx="213750" cy="275049"/>
            </a:xfrm>
            <a:custGeom>
              <a:rect b="b" l="l" r="r" t="t"/>
              <a:pathLst>
                <a:path extrusionOk="0" h="13096" w="8550">
                  <a:moveTo>
                    <a:pt x="7398" y="1"/>
                  </a:moveTo>
                  <a:cubicBezTo>
                    <a:pt x="7263" y="1"/>
                    <a:pt x="7115" y="33"/>
                    <a:pt x="6957" y="108"/>
                  </a:cubicBezTo>
                  <a:cubicBezTo>
                    <a:pt x="4568" y="1203"/>
                    <a:pt x="2903" y="3526"/>
                    <a:pt x="1763" y="5674"/>
                  </a:cubicBezTo>
                  <a:cubicBezTo>
                    <a:pt x="646" y="7822"/>
                    <a:pt x="98" y="10101"/>
                    <a:pt x="10" y="12402"/>
                  </a:cubicBezTo>
                  <a:cubicBezTo>
                    <a:pt x="0" y="12880"/>
                    <a:pt x="345" y="13095"/>
                    <a:pt x="739" y="13095"/>
                  </a:cubicBezTo>
                  <a:cubicBezTo>
                    <a:pt x="1248" y="13095"/>
                    <a:pt x="1839" y="12735"/>
                    <a:pt x="1851" y="12117"/>
                  </a:cubicBezTo>
                  <a:cubicBezTo>
                    <a:pt x="1939" y="10232"/>
                    <a:pt x="2421" y="8326"/>
                    <a:pt x="3341" y="6529"/>
                  </a:cubicBezTo>
                  <a:cubicBezTo>
                    <a:pt x="4218" y="4754"/>
                    <a:pt x="5598" y="2584"/>
                    <a:pt x="7571" y="1686"/>
                  </a:cubicBezTo>
                  <a:cubicBezTo>
                    <a:pt x="8550" y="1215"/>
                    <a:pt x="8219" y="1"/>
                    <a:pt x="7398"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4"/>
            <p:cNvSpPr/>
            <p:nvPr/>
          </p:nvSpPr>
          <p:spPr>
            <a:xfrm>
              <a:off x="2359525" y="3955700"/>
              <a:ext cx="221325" cy="271896"/>
            </a:xfrm>
            <a:custGeom>
              <a:rect b="b" l="l" r="r" t="t"/>
              <a:pathLst>
                <a:path extrusionOk="0" h="13143" w="8853">
                  <a:moveTo>
                    <a:pt x="1117" y="1"/>
                  </a:moveTo>
                  <a:cubicBezTo>
                    <a:pt x="404" y="1"/>
                    <a:pt x="1" y="1363"/>
                    <a:pt x="810" y="1852"/>
                  </a:cubicBezTo>
                  <a:cubicBezTo>
                    <a:pt x="2410" y="2861"/>
                    <a:pt x="3790" y="4285"/>
                    <a:pt x="4886" y="5972"/>
                  </a:cubicBezTo>
                  <a:cubicBezTo>
                    <a:pt x="5982" y="7638"/>
                    <a:pt x="7121" y="9939"/>
                    <a:pt x="6902" y="12109"/>
                  </a:cubicBezTo>
                  <a:cubicBezTo>
                    <a:pt x="6854" y="12771"/>
                    <a:pt x="7329" y="13142"/>
                    <a:pt x="7788" y="13142"/>
                  </a:cubicBezTo>
                  <a:cubicBezTo>
                    <a:pt x="8164" y="13142"/>
                    <a:pt x="8530" y="12893"/>
                    <a:pt x="8590" y="12350"/>
                  </a:cubicBezTo>
                  <a:cubicBezTo>
                    <a:pt x="8853" y="9720"/>
                    <a:pt x="7669" y="7112"/>
                    <a:pt x="6398" y="5052"/>
                  </a:cubicBezTo>
                  <a:cubicBezTo>
                    <a:pt x="5105" y="3014"/>
                    <a:pt x="3440" y="1370"/>
                    <a:pt x="1489" y="121"/>
                  </a:cubicBezTo>
                  <a:cubicBezTo>
                    <a:pt x="1359" y="38"/>
                    <a:pt x="1234" y="1"/>
                    <a:pt x="1117"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4"/>
            <p:cNvSpPr/>
            <p:nvPr/>
          </p:nvSpPr>
          <p:spPr>
            <a:xfrm>
              <a:off x="2439075" y="3829525"/>
              <a:ext cx="308875" cy="441644"/>
            </a:xfrm>
            <a:custGeom>
              <a:rect b="b" l="l" r="r" t="t"/>
              <a:pathLst>
                <a:path extrusionOk="0" h="18297" w="12355">
                  <a:moveTo>
                    <a:pt x="1535" y="0"/>
                  </a:moveTo>
                  <a:cubicBezTo>
                    <a:pt x="554" y="0"/>
                    <a:pt x="1" y="1887"/>
                    <a:pt x="1090" y="2582"/>
                  </a:cubicBezTo>
                  <a:cubicBezTo>
                    <a:pt x="3348" y="4007"/>
                    <a:pt x="5298" y="5979"/>
                    <a:pt x="6810" y="8302"/>
                  </a:cubicBezTo>
                  <a:cubicBezTo>
                    <a:pt x="8300" y="10625"/>
                    <a:pt x="9944" y="13825"/>
                    <a:pt x="9659" y="16871"/>
                  </a:cubicBezTo>
                  <a:cubicBezTo>
                    <a:pt x="9563" y="17785"/>
                    <a:pt x="10219" y="18296"/>
                    <a:pt x="10860" y="18296"/>
                  </a:cubicBezTo>
                  <a:cubicBezTo>
                    <a:pt x="11387" y="18296"/>
                    <a:pt x="11903" y="17951"/>
                    <a:pt x="11982" y="17199"/>
                  </a:cubicBezTo>
                  <a:cubicBezTo>
                    <a:pt x="12355" y="13562"/>
                    <a:pt x="10711" y="9880"/>
                    <a:pt x="8914" y="7031"/>
                  </a:cubicBezTo>
                  <a:cubicBezTo>
                    <a:pt x="7095" y="4160"/>
                    <a:pt x="4772" y="1881"/>
                    <a:pt x="2055" y="172"/>
                  </a:cubicBezTo>
                  <a:cubicBezTo>
                    <a:pt x="1873" y="53"/>
                    <a:pt x="1698" y="0"/>
                    <a:pt x="1535"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4"/>
            <p:cNvSpPr/>
            <p:nvPr/>
          </p:nvSpPr>
          <p:spPr>
            <a:xfrm>
              <a:off x="2686250" y="3286275"/>
              <a:ext cx="195375" cy="590125"/>
            </a:xfrm>
            <a:custGeom>
              <a:rect b="b" l="l" r="r" t="t"/>
              <a:pathLst>
                <a:path extrusionOk="0" h="23605" w="7815">
                  <a:moveTo>
                    <a:pt x="2029" y="0"/>
                  </a:moveTo>
                  <a:cubicBezTo>
                    <a:pt x="1054" y="0"/>
                    <a:pt x="1" y="1517"/>
                    <a:pt x="758" y="2594"/>
                  </a:cubicBezTo>
                  <a:cubicBezTo>
                    <a:pt x="2512" y="5093"/>
                    <a:pt x="3673" y="8029"/>
                    <a:pt x="4265" y="11163"/>
                  </a:cubicBezTo>
                  <a:cubicBezTo>
                    <a:pt x="4835" y="14275"/>
                    <a:pt x="5163" y="18373"/>
                    <a:pt x="3520" y="21463"/>
                  </a:cubicBezTo>
                  <a:cubicBezTo>
                    <a:pt x="2912" y="22604"/>
                    <a:pt x="3767" y="23605"/>
                    <a:pt x="4663" y="23605"/>
                  </a:cubicBezTo>
                  <a:cubicBezTo>
                    <a:pt x="5092" y="23605"/>
                    <a:pt x="5530" y="23375"/>
                    <a:pt x="5821" y="22822"/>
                  </a:cubicBezTo>
                  <a:cubicBezTo>
                    <a:pt x="7815" y="19118"/>
                    <a:pt x="7684" y="14560"/>
                    <a:pt x="7048" y="10725"/>
                  </a:cubicBezTo>
                  <a:cubicBezTo>
                    <a:pt x="6412" y="6912"/>
                    <a:pt x="4944" y="3493"/>
                    <a:pt x="2840" y="469"/>
                  </a:cubicBezTo>
                  <a:cubicBezTo>
                    <a:pt x="2612" y="138"/>
                    <a:pt x="2324" y="0"/>
                    <a:pt x="2029"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4"/>
            <p:cNvSpPr/>
            <p:nvPr/>
          </p:nvSpPr>
          <p:spPr>
            <a:xfrm>
              <a:off x="2871650" y="3248725"/>
              <a:ext cx="107500" cy="320975"/>
            </a:xfrm>
            <a:custGeom>
              <a:rect b="b" l="l" r="r" t="t"/>
              <a:pathLst>
                <a:path extrusionOk="0" h="12839" w="4300">
                  <a:moveTo>
                    <a:pt x="1110" y="1"/>
                  </a:moveTo>
                  <a:cubicBezTo>
                    <a:pt x="573" y="1"/>
                    <a:pt x="1" y="834"/>
                    <a:pt x="421" y="1423"/>
                  </a:cubicBezTo>
                  <a:cubicBezTo>
                    <a:pt x="1385" y="2738"/>
                    <a:pt x="2043" y="4359"/>
                    <a:pt x="2349" y="6047"/>
                  </a:cubicBezTo>
                  <a:cubicBezTo>
                    <a:pt x="2678" y="7756"/>
                    <a:pt x="2832" y="9992"/>
                    <a:pt x="1933" y="11679"/>
                  </a:cubicBezTo>
                  <a:cubicBezTo>
                    <a:pt x="1609" y="12298"/>
                    <a:pt x="2068" y="12838"/>
                    <a:pt x="2557" y="12838"/>
                  </a:cubicBezTo>
                  <a:cubicBezTo>
                    <a:pt x="2795" y="12838"/>
                    <a:pt x="3039" y="12711"/>
                    <a:pt x="3204" y="12402"/>
                  </a:cubicBezTo>
                  <a:cubicBezTo>
                    <a:pt x="4300" y="10386"/>
                    <a:pt x="4212" y="7910"/>
                    <a:pt x="3862" y="5828"/>
                  </a:cubicBezTo>
                  <a:cubicBezTo>
                    <a:pt x="3489" y="3790"/>
                    <a:pt x="2700" y="1883"/>
                    <a:pt x="1560" y="261"/>
                  </a:cubicBezTo>
                  <a:cubicBezTo>
                    <a:pt x="1433" y="78"/>
                    <a:pt x="1273" y="1"/>
                    <a:pt x="1110"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4"/>
            <p:cNvSpPr/>
            <p:nvPr/>
          </p:nvSpPr>
          <p:spPr>
            <a:xfrm>
              <a:off x="2542800" y="3574375"/>
              <a:ext cx="130100" cy="271900"/>
            </a:xfrm>
            <a:custGeom>
              <a:rect b="b" l="l" r="r" t="t"/>
              <a:pathLst>
                <a:path extrusionOk="0" h="10876" w="5204">
                  <a:moveTo>
                    <a:pt x="4480" y="0"/>
                  </a:moveTo>
                  <a:cubicBezTo>
                    <a:pt x="4057" y="0"/>
                    <a:pt x="3535" y="386"/>
                    <a:pt x="3604" y="910"/>
                  </a:cubicBezTo>
                  <a:cubicBezTo>
                    <a:pt x="3801" y="2379"/>
                    <a:pt x="3669" y="3913"/>
                    <a:pt x="3231" y="5381"/>
                  </a:cubicBezTo>
                  <a:cubicBezTo>
                    <a:pt x="2793" y="6827"/>
                    <a:pt x="2026" y="8668"/>
                    <a:pt x="623" y="9632"/>
                  </a:cubicBezTo>
                  <a:cubicBezTo>
                    <a:pt x="1" y="10059"/>
                    <a:pt x="331" y="10876"/>
                    <a:pt x="887" y="10876"/>
                  </a:cubicBezTo>
                  <a:cubicBezTo>
                    <a:pt x="1016" y="10876"/>
                    <a:pt x="1158" y="10831"/>
                    <a:pt x="1302" y="10728"/>
                  </a:cubicBezTo>
                  <a:cubicBezTo>
                    <a:pt x="2990" y="9567"/>
                    <a:pt x="3932" y="7572"/>
                    <a:pt x="4524" y="5797"/>
                  </a:cubicBezTo>
                  <a:cubicBezTo>
                    <a:pt x="5094" y="4022"/>
                    <a:pt x="5203" y="2203"/>
                    <a:pt x="4984" y="450"/>
                  </a:cubicBezTo>
                  <a:cubicBezTo>
                    <a:pt x="4944" y="134"/>
                    <a:pt x="4729" y="0"/>
                    <a:pt x="4480"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4"/>
            <p:cNvSpPr/>
            <p:nvPr/>
          </p:nvSpPr>
          <p:spPr>
            <a:xfrm>
              <a:off x="2757150" y="3520150"/>
              <a:ext cx="577825" cy="728771"/>
            </a:xfrm>
            <a:custGeom>
              <a:rect b="b" l="l" r="r" t="t"/>
              <a:pathLst>
                <a:path extrusionOk="0" h="35403" w="23113">
                  <a:moveTo>
                    <a:pt x="19997" y="1"/>
                  </a:moveTo>
                  <a:cubicBezTo>
                    <a:pt x="19645" y="1"/>
                    <a:pt x="19260" y="85"/>
                    <a:pt x="18851" y="274"/>
                  </a:cubicBezTo>
                  <a:cubicBezTo>
                    <a:pt x="12364" y="3233"/>
                    <a:pt x="7850" y="9544"/>
                    <a:pt x="4826" y="15352"/>
                  </a:cubicBezTo>
                  <a:cubicBezTo>
                    <a:pt x="1801" y="21137"/>
                    <a:pt x="289" y="27295"/>
                    <a:pt x="48" y="33519"/>
                  </a:cubicBezTo>
                  <a:cubicBezTo>
                    <a:pt x="0" y="34820"/>
                    <a:pt x="929" y="35402"/>
                    <a:pt x="2000" y="35402"/>
                  </a:cubicBezTo>
                  <a:cubicBezTo>
                    <a:pt x="3383" y="35402"/>
                    <a:pt x="5005" y="34429"/>
                    <a:pt x="5067" y="32774"/>
                  </a:cubicBezTo>
                  <a:cubicBezTo>
                    <a:pt x="5264" y="27624"/>
                    <a:pt x="6623" y="22452"/>
                    <a:pt x="9033" y="17631"/>
                  </a:cubicBezTo>
                  <a:cubicBezTo>
                    <a:pt x="11444" y="12831"/>
                    <a:pt x="15191" y="6958"/>
                    <a:pt x="20561" y="4482"/>
                  </a:cubicBezTo>
                  <a:cubicBezTo>
                    <a:pt x="23113" y="3310"/>
                    <a:pt x="22207" y="1"/>
                    <a:pt x="19997"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4"/>
            <p:cNvSpPr/>
            <p:nvPr/>
          </p:nvSpPr>
          <p:spPr>
            <a:xfrm>
              <a:off x="2372100" y="3239900"/>
              <a:ext cx="1122050" cy="168225"/>
            </a:xfrm>
            <a:custGeom>
              <a:rect b="b" l="l" r="r" t="t"/>
              <a:pathLst>
                <a:path extrusionOk="0" h="6729" w="44882">
                  <a:moveTo>
                    <a:pt x="1600" y="1"/>
                  </a:moveTo>
                  <a:cubicBezTo>
                    <a:pt x="1293" y="1"/>
                    <a:pt x="1008" y="220"/>
                    <a:pt x="986" y="527"/>
                  </a:cubicBezTo>
                  <a:lnTo>
                    <a:pt x="66" y="6027"/>
                  </a:lnTo>
                  <a:cubicBezTo>
                    <a:pt x="0" y="6400"/>
                    <a:pt x="285" y="6729"/>
                    <a:pt x="657" y="6729"/>
                  </a:cubicBezTo>
                  <a:lnTo>
                    <a:pt x="44225" y="6729"/>
                  </a:lnTo>
                  <a:cubicBezTo>
                    <a:pt x="44575" y="6729"/>
                    <a:pt x="44882" y="6400"/>
                    <a:pt x="44816" y="6049"/>
                  </a:cubicBezTo>
                  <a:lnTo>
                    <a:pt x="44159" y="702"/>
                  </a:lnTo>
                  <a:cubicBezTo>
                    <a:pt x="44137" y="417"/>
                    <a:pt x="43852" y="154"/>
                    <a:pt x="43567" y="154"/>
                  </a:cubicBezTo>
                  <a:lnTo>
                    <a:pt x="16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4"/>
            <p:cNvSpPr/>
            <p:nvPr/>
          </p:nvSpPr>
          <p:spPr>
            <a:xfrm>
              <a:off x="2271275" y="4147175"/>
              <a:ext cx="1322600" cy="126050"/>
            </a:xfrm>
            <a:custGeom>
              <a:rect b="b" l="l" r="r" t="t"/>
              <a:pathLst>
                <a:path extrusionOk="0" h="5042" w="52904">
                  <a:moveTo>
                    <a:pt x="1" y="1"/>
                  </a:moveTo>
                  <a:lnTo>
                    <a:pt x="1" y="23"/>
                  </a:lnTo>
                  <a:cubicBezTo>
                    <a:pt x="1" y="2806"/>
                    <a:pt x="2258" y="5041"/>
                    <a:pt x="5019" y="5041"/>
                  </a:cubicBezTo>
                  <a:lnTo>
                    <a:pt x="47863" y="5041"/>
                  </a:lnTo>
                  <a:cubicBezTo>
                    <a:pt x="50668" y="5041"/>
                    <a:pt x="52904" y="2806"/>
                    <a:pt x="52904" y="23"/>
                  </a:cubicBezTo>
                  <a:lnTo>
                    <a:pt x="529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4"/>
            <p:cNvSpPr/>
            <p:nvPr/>
          </p:nvSpPr>
          <p:spPr>
            <a:xfrm>
              <a:off x="2692050" y="3543900"/>
              <a:ext cx="480500" cy="453275"/>
            </a:xfrm>
            <a:custGeom>
              <a:rect b="b" l="l" r="r" t="t"/>
              <a:pathLst>
                <a:path extrusionOk="0" h="18131" w="19220">
                  <a:moveTo>
                    <a:pt x="9581" y="0"/>
                  </a:moveTo>
                  <a:cubicBezTo>
                    <a:pt x="5079" y="0"/>
                    <a:pt x="1159" y="3380"/>
                    <a:pt x="592" y="7959"/>
                  </a:cubicBezTo>
                  <a:cubicBezTo>
                    <a:pt x="0" y="12933"/>
                    <a:pt x="3529" y="17470"/>
                    <a:pt x="8503" y="18061"/>
                  </a:cubicBezTo>
                  <a:cubicBezTo>
                    <a:pt x="8881" y="18108"/>
                    <a:pt x="9256" y="18131"/>
                    <a:pt x="9627" y="18131"/>
                  </a:cubicBezTo>
                  <a:cubicBezTo>
                    <a:pt x="14141" y="18131"/>
                    <a:pt x="18039" y="14769"/>
                    <a:pt x="18606" y="10172"/>
                  </a:cubicBezTo>
                  <a:cubicBezTo>
                    <a:pt x="19220" y="5197"/>
                    <a:pt x="15670" y="683"/>
                    <a:pt x="10695" y="69"/>
                  </a:cubicBezTo>
                  <a:cubicBezTo>
                    <a:pt x="10321" y="23"/>
                    <a:pt x="9949" y="0"/>
                    <a:pt x="95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4"/>
            <p:cNvSpPr/>
            <p:nvPr/>
          </p:nvSpPr>
          <p:spPr>
            <a:xfrm>
              <a:off x="2925450" y="3780750"/>
              <a:ext cx="139175" cy="118500"/>
            </a:xfrm>
            <a:custGeom>
              <a:rect b="b" l="l" r="r" t="t"/>
              <a:pathLst>
                <a:path extrusionOk="0" h="4740" w="5567">
                  <a:moveTo>
                    <a:pt x="4136" y="1"/>
                  </a:moveTo>
                  <a:cubicBezTo>
                    <a:pt x="4079" y="1"/>
                    <a:pt x="4022" y="13"/>
                    <a:pt x="3967" y="41"/>
                  </a:cubicBezTo>
                  <a:cubicBezTo>
                    <a:pt x="3704" y="150"/>
                    <a:pt x="3594" y="435"/>
                    <a:pt x="3726" y="698"/>
                  </a:cubicBezTo>
                  <a:lnTo>
                    <a:pt x="4405" y="1881"/>
                  </a:lnTo>
                  <a:cubicBezTo>
                    <a:pt x="4515" y="2079"/>
                    <a:pt x="4580" y="2342"/>
                    <a:pt x="4493" y="2539"/>
                  </a:cubicBezTo>
                  <a:cubicBezTo>
                    <a:pt x="4383" y="2868"/>
                    <a:pt x="4076" y="3065"/>
                    <a:pt x="3748" y="3065"/>
                  </a:cubicBezTo>
                  <a:lnTo>
                    <a:pt x="2060" y="3065"/>
                  </a:lnTo>
                  <a:lnTo>
                    <a:pt x="2060" y="2605"/>
                  </a:lnTo>
                  <a:cubicBezTo>
                    <a:pt x="2060" y="2454"/>
                    <a:pt x="1933" y="2355"/>
                    <a:pt x="1795" y="2355"/>
                  </a:cubicBezTo>
                  <a:cubicBezTo>
                    <a:pt x="1752" y="2355"/>
                    <a:pt x="1707" y="2365"/>
                    <a:pt x="1666" y="2386"/>
                  </a:cubicBezTo>
                  <a:lnTo>
                    <a:pt x="285" y="3174"/>
                  </a:lnTo>
                  <a:cubicBezTo>
                    <a:pt x="0" y="3350"/>
                    <a:pt x="0" y="3744"/>
                    <a:pt x="285" y="3920"/>
                  </a:cubicBezTo>
                  <a:lnTo>
                    <a:pt x="1666" y="4708"/>
                  </a:lnTo>
                  <a:cubicBezTo>
                    <a:pt x="1707" y="4729"/>
                    <a:pt x="1750" y="4739"/>
                    <a:pt x="1792" y="4739"/>
                  </a:cubicBezTo>
                  <a:cubicBezTo>
                    <a:pt x="1924" y="4739"/>
                    <a:pt x="2038" y="4640"/>
                    <a:pt x="2038" y="4489"/>
                  </a:cubicBezTo>
                  <a:lnTo>
                    <a:pt x="2060" y="3985"/>
                  </a:lnTo>
                  <a:lnTo>
                    <a:pt x="3704" y="3985"/>
                  </a:lnTo>
                  <a:cubicBezTo>
                    <a:pt x="4252" y="3985"/>
                    <a:pt x="4800" y="3722"/>
                    <a:pt x="5128" y="3284"/>
                  </a:cubicBezTo>
                  <a:cubicBezTo>
                    <a:pt x="5545" y="2736"/>
                    <a:pt x="5567" y="2035"/>
                    <a:pt x="5238" y="1465"/>
                  </a:cubicBezTo>
                  <a:lnTo>
                    <a:pt x="4559" y="260"/>
                  </a:lnTo>
                  <a:cubicBezTo>
                    <a:pt x="4476" y="112"/>
                    <a:pt x="4308" y="1"/>
                    <a:pt x="4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4"/>
            <p:cNvSpPr/>
            <p:nvPr/>
          </p:nvSpPr>
          <p:spPr>
            <a:xfrm>
              <a:off x="2876675" y="3644575"/>
              <a:ext cx="133725" cy="107400"/>
            </a:xfrm>
            <a:custGeom>
              <a:rect b="b" l="l" r="r" t="t"/>
              <a:pathLst>
                <a:path extrusionOk="0" h="4296" w="5349">
                  <a:moveTo>
                    <a:pt x="2223" y="1"/>
                  </a:moveTo>
                  <a:cubicBezTo>
                    <a:pt x="1627" y="1"/>
                    <a:pt x="1069" y="320"/>
                    <a:pt x="768" y="842"/>
                  </a:cubicBezTo>
                  <a:lnTo>
                    <a:pt x="110" y="2025"/>
                  </a:lnTo>
                  <a:cubicBezTo>
                    <a:pt x="1" y="2222"/>
                    <a:pt x="45" y="2485"/>
                    <a:pt x="220" y="2661"/>
                  </a:cubicBezTo>
                  <a:cubicBezTo>
                    <a:pt x="271" y="2683"/>
                    <a:pt x="331" y="2694"/>
                    <a:pt x="393" y="2694"/>
                  </a:cubicBezTo>
                  <a:cubicBezTo>
                    <a:pt x="574" y="2694"/>
                    <a:pt x="780" y="2604"/>
                    <a:pt x="877" y="2441"/>
                  </a:cubicBezTo>
                  <a:lnTo>
                    <a:pt x="1535" y="1258"/>
                  </a:lnTo>
                  <a:cubicBezTo>
                    <a:pt x="1644" y="1061"/>
                    <a:pt x="1842" y="907"/>
                    <a:pt x="2083" y="842"/>
                  </a:cubicBezTo>
                  <a:cubicBezTo>
                    <a:pt x="2124" y="836"/>
                    <a:pt x="2165" y="833"/>
                    <a:pt x="2206" y="833"/>
                  </a:cubicBezTo>
                  <a:cubicBezTo>
                    <a:pt x="2491" y="833"/>
                    <a:pt x="2762" y="968"/>
                    <a:pt x="2915" y="1236"/>
                  </a:cubicBezTo>
                  <a:lnTo>
                    <a:pt x="3726" y="2682"/>
                  </a:lnTo>
                  <a:lnTo>
                    <a:pt x="3726" y="2704"/>
                  </a:lnTo>
                  <a:lnTo>
                    <a:pt x="3332" y="2967"/>
                  </a:lnTo>
                  <a:cubicBezTo>
                    <a:pt x="3157" y="3033"/>
                    <a:pt x="3157" y="3296"/>
                    <a:pt x="3332" y="3406"/>
                  </a:cubicBezTo>
                  <a:lnTo>
                    <a:pt x="4800" y="4238"/>
                  </a:lnTo>
                  <a:cubicBezTo>
                    <a:pt x="4862" y="4278"/>
                    <a:pt x="4929" y="4296"/>
                    <a:pt x="4993" y="4296"/>
                  </a:cubicBezTo>
                  <a:cubicBezTo>
                    <a:pt x="5179" y="4296"/>
                    <a:pt x="5348" y="4149"/>
                    <a:pt x="5348" y="3954"/>
                  </a:cubicBezTo>
                  <a:lnTo>
                    <a:pt x="5348" y="2244"/>
                  </a:lnTo>
                  <a:cubicBezTo>
                    <a:pt x="5348" y="2094"/>
                    <a:pt x="5233" y="1994"/>
                    <a:pt x="5111" y="1994"/>
                  </a:cubicBezTo>
                  <a:cubicBezTo>
                    <a:pt x="5073" y="1994"/>
                    <a:pt x="5034" y="2004"/>
                    <a:pt x="4997" y="2025"/>
                  </a:cubicBezTo>
                  <a:lnTo>
                    <a:pt x="4581" y="2266"/>
                  </a:lnTo>
                  <a:lnTo>
                    <a:pt x="4559" y="2266"/>
                  </a:lnTo>
                  <a:lnTo>
                    <a:pt x="3748" y="907"/>
                  </a:lnTo>
                  <a:cubicBezTo>
                    <a:pt x="3463" y="403"/>
                    <a:pt x="2959" y="31"/>
                    <a:pt x="2389" y="9"/>
                  </a:cubicBezTo>
                  <a:cubicBezTo>
                    <a:pt x="2334" y="3"/>
                    <a:pt x="2278" y="1"/>
                    <a:pt x="22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4"/>
            <p:cNvSpPr/>
            <p:nvPr/>
          </p:nvSpPr>
          <p:spPr>
            <a:xfrm>
              <a:off x="2799975" y="3742425"/>
              <a:ext cx="86600" cy="137975"/>
            </a:xfrm>
            <a:custGeom>
              <a:rect b="b" l="l" r="r" t="t"/>
              <a:pathLst>
                <a:path extrusionOk="0" h="5519" w="3464">
                  <a:moveTo>
                    <a:pt x="2435" y="1"/>
                  </a:moveTo>
                  <a:cubicBezTo>
                    <a:pt x="2376" y="1"/>
                    <a:pt x="2316" y="13"/>
                    <a:pt x="2258" y="40"/>
                  </a:cubicBezTo>
                  <a:lnTo>
                    <a:pt x="724" y="938"/>
                  </a:lnTo>
                  <a:cubicBezTo>
                    <a:pt x="592" y="1026"/>
                    <a:pt x="592" y="1245"/>
                    <a:pt x="724" y="1311"/>
                  </a:cubicBezTo>
                  <a:lnTo>
                    <a:pt x="1162" y="1574"/>
                  </a:lnTo>
                  <a:lnTo>
                    <a:pt x="1162" y="1596"/>
                  </a:lnTo>
                  <a:lnTo>
                    <a:pt x="373" y="2954"/>
                  </a:lnTo>
                  <a:cubicBezTo>
                    <a:pt x="1" y="3502"/>
                    <a:pt x="44" y="4138"/>
                    <a:pt x="329" y="4664"/>
                  </a:cubicBezTo>
                  <a:cubicBezTo>
                    <a:pt x="636" y="5190"/>
                    <a:pt x="1184" y="5518"/>
                    <a:pt x="1820" y="5518"/>
                  </a:cubicBezTo>
                  <a:lnTo>
                    <a:pt x="2937" y="5518"/>
                  </a:lnTo>
                  <a:cubicBezTo>
                    <a:pt x="3178" y="5518"/>
                    <a:pt x="3397" y="5343"/>
                    <a:pt x="3441" y="5124"/>
                  </a:cubicBezTo>
                  <a:cubicBezTo>
                    <a:pt x="3463" y="4861"/>
                    <a:pt x="3244" y="4598"/>
                    <a:pt x="2959" y="4598"/>
                  </a:cubicBezTo>
                  <a:lnTo>
                    <a:pt x="1842" y="4598"/>
                  </a:lnTo>
                  <a:cubicBezTo>
                    <a:pt x="1622" y="4598"/>
                    <a:pt x="1381" y="4532"/>
                    <a:pt x="1250" y="4357"/>
                  </a:cubicBezTo>
                  <a:cubicBezTo>
                    <a:pt x="1031" y="4116"/>
                    <a:pt x="987" y="3765"/>
                    <a:pt x="1162" y="3458"/>
                  </a:cubicBezTo>
                  <a:lnTo>
                    <a:pt x="1951" y="2078"/>
                  </a:lnTo>
                  <a:lnTo>
                    <a:pt x="1973" y="2078"/>
                  </a:lnTo>
                  <a:lnTo>
                    <a:pt x="2411" y="2341"/>
                  </a:lnTo>
                  <a:cubicBezTo>
                    <a:pt x="2446" y="2354"/>
                    <a:pt x="2482" y="2360"/>
                    <a:pt x="2517" y="2360"/>
                  </a:cubicBezTo>
                  <a:cubicBezTo>
                    <a:pt x="2658" y="2360"/>
                    <a:pt x="2784" y="2262"/>
                    <a:pt x="2784" y="2121"/>
                  </a:cubicBezTo>
                  <a:lnTo>
                    <a:pt x="2784" y="324"/>
                  </a:lnTo>
                  <a:cubicBezTo>
                    <a:pt x="2784" y="125"/>
                    <a:pt x="2619" y="1"/>
                    <a:pt x="24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4"/>
            <p:cNvSpPr/>
            <p:nvPr/>
          </p:nvSpPr>
          <p:spPr>
            <a:xfrm>
              <a:off x="2884900" y="3751100"/>
              <a:ext cx="97550" cy="77250"/>
            </a:xfrm>
            <a:custGeom>
              <a:rect b="b" l="l" r="r" t="t"/>
              <a:pathLst>
                <a:path extrusionOk="0" h="3090" w="3902">
                  <a:moveTo>
                    <a:pt x="1111" y="0"/>
                  </a:moveTo>
                  <a:cubicBezTo>
                    <a:pt x="914" y="0"/>
                    <a:pt x="717" y="57"/>
                    <a:pt x="548" y="175"/>
                  </a:cubicBezTo>
                  <a:cubicBezTo>
                    <a:pt x="110" y="481"/>
                    <a:pt x="0" y="1095"/>
                    <a:pt x="307" y="1555"/>
                  </a:cubicBezTo>
                  <a:cubicBezTo>
                    <a:pt x="614" y="1994"/>
                    <a:pt x="1929" y="3046"/>
                    <a:pt x="1951" y="3089"/>
                  </a:cubicBezTo>
                  <a:cubicBezTo>
                    <a:pt x="1973" y="3046"/>
                    <a:pt x="3288" y="1994"/>
                    <a:pt x="3595" y="1555"/>
                  </a:cubicBezTo>
                  <a:cubicBezTo>
                    <a:pt x="3901" y="1117"/>
                    <a:pt x="3792" y="481"/>
                    <a:pt x="3353" y="175"/>
                  </a:cubicBezTo>
                  <a:cubicBezTo>
                    <a:pt x="3185" y="57"/>
                    <a:pt x="2988" y="0"/>
                    <a:pt x="2791" y="0"/>
                  </a:cubicBezTo>
                  <a:cubicBezTo>
                    <a:pt x="2476" y="0"/>
                    <a:pt x="2162" y="146"/>
                    <a:pt x="1973" y="416"/>
                  </a:cubicBezTo>
                  <a:cubicBezTo>
                    <a:pt x="1973" y="460"/>
                    <a:pt x="1951" y="460"/>
                    <a:pt x="1951" y="481"/>
                  </a:cubicBezTo>
                  <a:cubicBezTo>
                    <a:pt x="1951" y="438"/>
                    <a:pt x="1929" y="438"/>
                    <a:pt x="1929" y="416"/>
                  </a:cubicBezTo>
                  <a:cubicBezTo>
                    <a:pt x="1740" y="146"/>
                    <a:pt x="1426" y="0"/>
                    <a:pt x="11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4"/>
            <p:cNvSpPr/>
            <p:nvPr/>
          </p:nvSpPr>
          <p:spPr>
            <a:xfrm>
              <a:off x="2705750" y="3543975"/>
              <a:ext cx="226850" cy="226850"/>
            </a:xfrm>
            <a:custGeom>
              <a:rect b="b" l="l" r="r" t="t"/>
              <a:pathLst>
                <a:path extrusionOk="0" fill="none" h="9074" w="9074">
                  <a:moveTo>
                    <a:pt x="0" y="9073"/>
                  </a:moveTo>
                  <a:cubicBezTo>
                    <a:pt x="0" y="4055"/>
                    <a:pt x="4055" y="0"/>
                    <a:pt x="9073" y="0"/>
                  </a:cubicBez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4"/>
            <p:cNvSpPr/>
            <p:nvPr/>
          </p:nvSpPr>
          <p:spPr>
            <a:xfrm>
              <a:off x="2384150" y="3323725"/>
              <a:ext cx="1099600" cy="25"/>
            </a:xfrm>
            <a:custGeom>
              <a:rect b="b" l="l" r="r" t="t"/>
              <a:pathLst>
                <a:path extrusionOk="0" fill="none" h="1" w="43984">
                  <a:moveTo>
                    <a:pt x="0" y="1"/>
                  </a:moveTo>
                  <a:lnTo>
                    <a:pt x="43984" y="1"/>
                  </a:ln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4"/>
            <p:cNvSpPr/>
            <p:nvPr/>
          </p:nvSpPr>
          <p:spPr>
            <a:xfrm>
              <a:off x="2492075" y="4147175"/>
              <a:ext cx="883200" cy="25"/>
            </a:xfrm>
            <a:custGeom>
              <a:rect b="b" l="l" r="r" t="t"/>
              <a:pathLst>
                <a:path extrusionOk="0" fill="none" h="1" w="35328">
                  <a:moveTo>
                    <a:pt x="0" y="1"/>
                  </a:moveTo>
                  <a:lnTo>
                    <a:pt x="35327" y="1"/>
                  </a:lnTo>
                </a:path>
              </a:pathLst>
            </a:custGeom>
            <a:no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0" name="Google Shape;2500;p34"/>
          <p:cNvGrpSpPr/>
          <p:nvPr/>
        </p:nvGrpSpPr>
        <p:grpSpPr>
          <a:xfrm flipH="1">
            <a:off x="-278258" y="4358602"/>
            <a:ext cx="1235985" cy="804030"/>
            <a:chOff x="-116825" y="3239900"/>
            <a:chExt cx="1322050" cy="1033325"/>
          </a:xfrm>
        </p:grpSpPr>
        <p:sp>
          <p:nvSpPr>
            <p:cNvPr id="2501" name="Google Shape;2501;p34"/>
            <p:cNvSpPr/>
            <p:nvPr/>
          </p:nvSpPr>
          <p:spPr>
            <a:xfrm>
              <a:off x="-43950" y="3243200"/>
              <a:ext cx="1176875" cy="1005375"/>
            </a:xfrm>
            <a:custGeom>
              <a:rect b="b" l="l" r="r" t="t"/>
              <a:pathLst>
                <a:path extrusionOk="0" h="40215" w="47075">
                  <a:moveTo>
                    <a:pt x="2740" y="0"/>
                  </a:moveTo>
                  <a:lnTo>
                    <a:pt x="1" y="40214"/>
                  </a:lnTo>
                  <a:lnTo>
                    <a:pt x="47074" y="40214"/>
                  </a:lnTo>
                  <a:lnTo>
                    <a:pt x="43283" y="132"/>
                  </a:lnTo>
                  <a:lnTo>
                    <a:pt x="274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4"/>
            <p:cNvSpPr/>
            <p:nvPr/>
          </p:nvSpPr>
          <p:spPr>
            <a:xfrm>
              <a:off x="685163" y="3314274"/>
              <a:ext cx="331144" cy="271912"/>
            </a:xfrm>
            <a:custGeom>
              <a:rect b="b" l="l" r="r" t="t"/>
              <a:pathLst>
                <a:path extrusionOk="0" h="17886" w="16716">
                  <a:moveTo>
                    <a:pt x="1372" y="0"/>
                  </a:moveTo>
                  <a:cubicBezTo>
                    <a:pt x="676" y="0"/>
                    <a:pt x="1" y="444"/>
                    <a:pt x="44" y="1340"/>
                  </a:cubicBezTo>
                  <a:cubicBezTo>
                    <a:pt x="198" y="5241"/>
                    <a:pt x="2718" y="8813"/>
                    <a:pt x="5326" y="11596"/>
                  </a:cubicBezTo>
                  <a:cubicBezTo>
                    <a:pt x="7912" y="14336"/>
                    <a:pt x="11046" y="16374"/>
                    <a:pt x="14508" y="17776"/>
                  </a:cubicBezTo>
                  <a:cubicBezTo>
                    <a:pt x="14692" y="17851"/>
                    <a:pt x="14865" y="17885"/>
                    <a:pt x="15024" y="17885"/>
                  </a:cubicBezTo>
                  <a:cubicBezTo>
                    <a:pt x="16305" y="17885"/>
                    <a:pt x="16716" y="15688"/>
                    <a:pt x="15253" y="15103"/>
                  </a:cubicBezTo>
                  <a:cubicBezTo>
                    <a:pt x="12361" y="13919"/>
                    <a:pt x="9775" y="12144"/>
                    <a:pt x="7605" y="9909"/>
                  </a:cubicBezTo>
                  <a:cubicBezTo>
                    <a:pt x="5435" y="7695"/>
                    <a:pt x="2981" y="4540"/>
                    <a:pt x="2828" y="1340"/>
                  </a:cubicBezTo>
                  <a:cubicBezTo>
                    <a:pt x="2795" y="450"/>
                    <a:pt x="2073" y="0"/>
                    <a:pt x="1372"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4"/>
            <p:cNvSpPr/>
            <p:nvPr/>
          </p:nvSpPr>
          <p:spPr>
            <a:xfrm>
              <a:off x="2840" y="3245225"/>
              <a:ext cx="184126" cy="315850"/>
            </a:xfrm>
            <a:custGeom>
              <a:rect b="b" l="l" r="r" t="t"/>
              <a:pathLst>
                <a:path extrusionOk="0" h="14749" w="8598">
                  <a:moveTo>
                    <a:pt x="7737" y="0"/>
                  </a:moveTo>
                  <a:cubicBezTo>
                    <a:pt x="7208" y="0"/>
                    <a:pt x="6625" y="387"/>
                    <a:pt x="6625" y="1082"/>
                  </a:cubicBezTo>
                  <a:cubicBezTo>
                    <a:pt x="6625" y="3274"/>
                    <a:pt x="6186" y="5422"/>
                    <a:pt x="5310" y="7438"/>
                  </a:cubicBezTo>
                  <a:cubicBezTo>
                    <a:pt x="4433" y="9432"/>
                    <a:pt x="3053" y="11865"/>
                    <a:pt x="1015" y="12829"/>
                  </a:cubicBezTo>
                  <a:cubicBezTo>
                    <a:pt x="1" y="13288"/>
                    <a:pt x="439" y="14749"/>
                    <a:pt x="1325" y="14749"/>
                  </a:cubicBezTo>
                  <a:cubicBezTo>
                    <a:pt x="1454" y="14749"/>
                    <a:pt x="1593" y="14718"/>
                    <a:pt x="1738" y="14648"/>
                  </a:cubicBezTo>
                  <a:cubicBezTo>
                    <a:pt x="4236" y="13508"/>
                    <a:pt x="5902" y="10922"/>
                    <a:pt x="6997" y="8468"/>
                  </a:cubicBezTo>
                  <a:cubicBezTo>
                    <a:pt x="8093" y="6057"/>
                    <a:pt x="8597" y="3493"/>
                    <a:pt x="8575" y="841"/>
                  </a:cubicBezTo>
                  <a:cubicBezTo>
                    <a:pt x="8575" y="266"/>
                    <a:pt x="8175" y="0"/>
                    <a:pt x="7737"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4"/>
            <p:cNvSpPr/>
            <p:nvPr/>
          </p:nvSpPr>
          <p:spPr>
            <a:xfrm>
              <a:off x="58736" y="3347500"/>
              <a:ext cx="192000" cy="329475"/>
            </a:xfrm>
            <a:custGeom>
              <a:rect b="b" l="l" r="r" t="t"/>
              <a:pathLst>
                <a:path extrusionOk="0" h="13179" w="7680">
                  <a:moveTo>
                    <a:pt x="6908" y="0"/>
                  </a:moveTo>
                  <a:cubicBezTo>
                    <a:pt x="6432" y="0"/>
                    <a:pt x="5904" y="343"/>
                    <a:pt x="5904" y="956"/>
                  </a:cubicBezTo>
                  <a:cubicBezTo>
                    <a:pt x="5904" y="2907"/>
                    <a:pt x="5488" y="4835"/>
                    <a:pt x="4721" y="6654"/>
                  </a:cubicBezTo>
                  <a:cubicBezTo>
                    <a:pt x="3954" y="8429"/>
                    <a:pt x="2726" y="10621"/>
                    <a:pt x="885" y="11475"/>
                  </a:cubicBezTo>
                  <a:cubicBezTo>
                    <a:pt x="1" y="11879"/>
                    <a:pt x="416" y="13179"/>
                    <a:pt x="1213" y="13179"/>
                  </a:cubicBezTo>
                  <a:cubicBezTo>
                    <a:pt x="1323" y="13179"/>
                    <a:pt x="1442" y="13153"/>
                    <a:pt x="1565" y="13097"/>
                  </a:cubicBezTo>
                  <a:cubicBezTo>
                    <a:pt x="3800" y="12045"/>
                    <a:pt x="5268" y="9722"/>
                    <a:pt x="6255" y="7553"/>
                  </a:cubicBezTo>
                  <a:cubicBezTo>
                    <a:pt x="7219" y="5427"/>
                    <a:pt x="7679" y="3082"/>
                    <a:pt x="7657" y="737"/>
                  </a:cubicBezTo>
                  <a:cubicBezTo>
                    <a:pt x="7657" y="233"/>
                    <a:pt x="7300" y="0"/>
                    <a:pt x="6908"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4"/>
            <p:cNvSpPr/>
            <p:nvPr/>
          </p:nvSpPr>
          <p:spPr>
            <a:xfrm>
              <a:off x="806930" y="3764154"/>
              <a:ext cx="289615" cy="444448"/>
            </a:xfrm>
            <a:custGeom>
              <a:rect b="b" l="l" r="r" t="t"/>
              <a:pathLst>
                <a:path extrusionOk="0" h="24913" w="16234">
                  <a:moveTo>
                    <a:pt x="14033" y="1"/>
                  </a:moveTo>
                  <a:cubicBezTo>
                    <a:pt x="13786" y="1"/>
                    <a:pt x="13517" y="59"/>
                    <a:pt x="13232" y="191"/>
                  </a:cubicBezTo>
                  <a:cubicBezTo>
                    <a:pt x="8696" y="2273"/>
                    <a:pt x="5518" y="6722"/>
                    <a:pt x="3370" y="10820"/>
                  </a:cubicBezTo>
                  <a:cubicBezTo>
                    <a:pt x="1266" y="14874"/>
                    <a:pt x="193" y="19235"/>
                    <a:pt x="39" y="23596"/>
                  </a:cubicBezTo>
                  <a:cubicBezTo>
                    <a:pt x="1" y="24505"/>
                    <a:pt x="651" y="24912"/>
                    <a:pt x="1401" y="24912"/>
                  </a:cubicBezTo>
                  <a:cubicBezTo>
                    <a:pt x="2371" y="24912"/>
                    <a:pt x="3508" y="24232"/>
                    <a:pt x="3546" y="23070"/>
                  </a:cubicBezTo>
                  <a:cubicBezTo>
                    <a:pt x="3677" y="19454"/>
                    <a:pt x="4641" y="15817"/>
                    <a:pt x="6329" y="12420"/>
                  </a:cubicBezTo>
                  <a:cubicBezTo>
                    <a:pt x="8016" y="9023"/>
                    <a:pt x="10668" y="4881"/>
                    <a:pt x="14437" y="3150"/>
                  </a:cubicBezTo>
                  <a:cubicBezTo>
                    <a:pt x="16234" y="2318"/>
                    <a:pt x="15583" y="1"/>
                    <a:pt x="14033"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4"/>
            <p:cNvSpPr/>
            <p:nvPr/>
          </p:nvSpPr>
          <p:spPr>
            <a:xfrm>
              <a:off x="945063" y="3914471"/>
              <a:ext cx="152032" cy="233526"/>
            </a:xfrm>
            <a:custGeom>
              <a:rect b="b" l="l" r="r" t="t"/>
              <a:pathLst>
                <a:path extrusionOk="0" h="13090" w="8522">
                  <a:moveTo>
                    <a:pt x="7344" y="0"/>
                  </a:moveTo>
                  <a:cubicBezTo>
                    <a:pt x="7218" y="0"/>
                    <a:pt x="7081" y="29"/>
                    <a:pt x="6935" y="93"/>
                  </a:cubicBezTo>
                  <a:cubicBezTo>
                    <a:pt x="4569" y="1189"/>
                    <a:pt x="2881" y="3512"/>
                    <a:pt x="1763" y="5681"/>
                  </a:cubicBezTo>
                  <a:cubicBezTo>
                    <a:pt x="646" y="7829"/>
                    <a:pt x="98" y="10086"/>
                    <a:pt x="10" y="12387"/>
                  </a:cubicBezTo>
                  <a:cubicBezTo>
                    <a:pt x="1" y="12870"/>
                    <a:pt x="353" y="13089"/>
                    <a:pt x="752" y="13089"/>
                  </a:cubicBezTo>
                  <a:cubicBezTo>
                    <a:pt x="1258" y="13089"/>
                    <a:pt x="1839" y="12737"/>
                    <a:pt x="1851" y="12124"/>
                  </a:cubicBezTo>
                  <a:cubicBezTo>
                    <a:pt x="1939" y="10240"/>
                    <a:pt x="2421" y="8311"/>
                    <a:pt x="3319" y="6536"/>
                  </a:cubicBezTo>
                  <a:cubicBezTo>
                    <a:pt x="4196" y="4761"/>
                    <a:pt x="5599" y="2591"/>
                    <a:pt x="7571" y="1693"/>
                  </a:cubicBezTo>
                  <a:cubicBezTo>
                    <a:pt x="8521" y="1218"/>
                    <a:pt x="8169" y="0"/>
                    <a:pt x="7344"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4"/>
            <p:cNvSpPr/>
            <p:nvPr/>
          </p:nvSpPr>
          <p:spPr>
            <a:xfrm>
              <a:off x="-28100" y="3943784"/>
              <a:ext cx="221400" cy="297558"/>
            </a:xfrm>
            <a:custGeom>
              <a:rect b="b" l="l" r="r" t="t"/>
              <a:pathLst>
                <a:path extrusionOk="0" h="13143" w="8856">
                  <a:moveTo>
                    <a:pt x="1113" y="1"/>
                  </a:moveTo>
                  <a:cubicBezTo>
                    <a:pt x="390" y="1"/>
                    <a:pt x="1" y="1363"/>
                    <a:pt x="791" y="1852"/>
                  </a:cubicBezTo>
                  <a:cubicBezTo>
                    <a:pt x="2413" y="2861"/>
                    <a:pt x="3793" y="4285"/>
                    <a:pt x="4889" y="5972"/>
                  </a:cubicBezTo>
                  <a:cubicBezTo>
                    <a:pt x="5985" y="7638"/>
                    <a:pt x="7124" y="9939"/>
                    <a:pt x="6905" y="12109"/>
                  </a:cubicBezTo>
                  <a:cubicBezTo>
                    <a:pt x="6845" y="12771"/>
                    <a:pt x="7314" y="13142"/>
                    <a:pt x="7771" y="13142"/>
                  </a:cubicBezTo>
                  <a:cubicBezTo>
                    <a:pt x="8146" y="13142"/>
                    <a:pt x="8512" y="12893"/>
                    <a:pt x="8571" y="12350"/>
                  </a:cubicBezTo>
                  <a:cubicBezTo>
                    <a:pt x="8856" y="9720"/>
                    <a:pt x="7672" y="7112"/>
                    <a:pt x="6379" y="5052"/>
                  </a:cubicBezTo>
                  <a:cubicBezTo>
                    <a:pt x="5108" y="3014"/>
                    <a:pt x="3399" y="1370"/>
                    <a:pt x="1492" y="121"/>
                  </a:cubicBezTo>
                  <a:cubicBezTo>
                    <a:pt x="1359" y="38"/>
                    <a:pt x="1232" y="1"/>
                    <a:pt x="1113"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4"/>
            <p:cNvSpPr/>
            <p:nvPr/>
          </p:nvSpPr>
          <p:spPr>
            <a:xfrm>
              <a:off x="51075" y="3829525"/>
              <a:ext cx="309325" cy="414244"/>
            </a:xfrm>
            <a:custGeom>
              <a:rect b="b" l="l" r="r" t="t"/>
              <a:pathLst>
                <a:path extrusionOk="0" h="18297" w="12373">
                  <a:moveTo>
                    <a:pt x="1545" y="0"/>
                  </a:moveTo>
                  <a:cubicBezTo>
                    <a:pt x="550" y="0"/>
                    <a:pt x="0" y="1887"/>
                    <a:pt x="1109" y="2582"/>
                  </a:cubicBezTo>
                  <a:cubicBezTo>
                    <a:pt x="3366" y="4007"/>
                    <a:pt x="5294" y="5979"/>
                    <a:pt x="6806" y="8302"/>
                  </a:cubicBezTo>
                  <a:cubicBezTo>
                    <a:pt x="8319" y="10625"/>
                    <a:pt x="9962" y="13825"/>
                    <a:pt x="9655" y="16871"/>
                  </a:cubicBezTo>
                  <a:cubicBezTo>
                    <a:pt x="9571" y="17785"/>
                    <a:pt x="10233" y="18296"/>
                    <a:pt x="10873" y="18296"/>
                  </a:cubicBezTo>
                  <a:cubicBezTo>
                    <a:pt x="11398" y="18296"/>
                    <a:pt x="11909" y="17951"/>
                    <a:pt x="11978" y="17199"/>
                  </a:cubicBezTo>
                  <a:cubicBezTo>
                    <a:pt x="12373" y="13562"/>
                    <a:pt x="10729" y="9880"/>
                    <a:pt x="8910" y="7031"/>
                  </a:cubicBezTo>
                  <a:cubicBezTo>
                    <a:pt x="7113" y="4160"/>
                    <a:pt x="4790" y="1881"/>
                    <a:pt x="2073" y="172"/>
                  </a:cubicBezTo>
                  <a:cubicBezTo>
                    <a:pt x="1888" y="53"/>
                    <a:pt x="1710" y="0"/>
                    <a:pt x="1545"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4"/>
            <p:cNvSpPr/>
            <p:nvPr/>
          </p:nvSpPr>
          <p:spPr>
            <a:xfrm rot="2700000">
              <a:off x="356729" y="3247421"/>
              <a:ext cx="155109" cy="364083"/>
            </a:xfrm>
            <a:custGeom>
              <a:rect b="b" l="l" r="r" t="t"/>
              <a:pathLst>
                <a:path extrusionOk="0" h="23608" w="7830">
                  <a:moveTo>
                    <a:pt x="2023" y="1"/>
                  </a:moveTo>
                  <a:cubicBezTo>
                    <a:pt x="1041" y="1"/>
                    <a:pt x="0" y="1516"/>
                    <a:pt x="772" y="2607"/>
                  </a:cubicBezTo>
                  <a:cubicBezTo>
                    <a:pt x="2526" y="5105"/>
                    <a:pt x="3709" y="8042"/>
                    <a:pt x="4279" y="11154"/>
                  </a:cubicBezTo>
                  <a:cubicBezTo>
                    <a:pt x="4849" y="14266"/>
                    <a:pt x="5177" y="18386"/>
                    <a:pt x="3534" y="21454"/>
                  </a:cubicBezTo>
                  <a:cubicBezTo>
                    <a:pt x="2926" y="22611"/>
                    <a:pt x="3783" y="23607"/>
                    <a:pt x="4679" y="23607"/>
                  </a:cubicBezTo>
                  <a:cubicBezTo>
                    <a:pt x="5108" y="23607"/>
                    <a:pt x="5544" y="23380"/>
                    <a:pt x="5835" y="22834"/>
                  </a:cubicBezTo>
                  <a:cubicBezTo>
                    <a:pt x="7829" y="19131"/>
                    <a:pt x="7698" y="14551"/>
                    <a:pt x="7062" y="10715"/>
                  </a:cubicBezTo>
                  <a:cubicBezTo>
                    <a:pt x="6427" y="6902"/>
                    <a:pt x="4958" y="3484"/>
                    <a:pt x="2854" y="481"/>
                  </a:cubicBezTo>
                  <a:cubicBezTo>
                    <a:pt x="2618" y="143"/>
                    <a:pt x="2323" y="1"/>
                    <a:pt x="2023"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34"/>
            <p:cNvSpPr/>
            <p:nvPr/>
          </p:nvSpPr>
          <p:spPr>
            <a:xfrm>
              <a:off x="155250" y="3574375"/>
              <a:ext cx="129550" cy="271900"/>
            </a:xfrm>
            <a:custGeom>
              <a:rect b="b" l="l" r="r" t="t"/>
              <a:pathLst>
                <a:path extrusionOk="0" h="10876" w="5182">
                  <a:moveTo>
                    <a:pt x="4465" y="0"/>
                  </a:moveTo>
                  <a:cubicBezTo>
                    <a:pt x="4048" y="0"/>
                    <a:pt x="3535" y="386"/>
                    <a:pt x="3604" y="910"/>
                  </a:cubicBezTo>
                  <a:cubicBezTo>
                    <a:pt x="3801" y="2379"/>
                    <a:pt x="3648" y="3913"/>
                    <a:pt x="3209" y="5381"/>
                  </a:cubicBezTo>
                  <a:cubicBezTo>
                    <a:pt x="2771" y="6827"/>
                    <a:pt x="2004" y="8668"/>
                    <a:pt x="623" y="9632"/>
                  </a:cubicBezTo>
                  <a:cubicBezTo>
                    <a:pt x="1" y="10059"/>
                    <a:pt x="331" y="10876"/>
                    <a:pt x="887" y="10876"/>
                  </a:cubicBezTo>
                  <a:cubicBezTo>
                    <a:pt x="1016" y="10876"/>
                    <a:pt x="1158" y="10831"/>
                    <a:pt x="1303" y="10728"/>
                  </a:cubicBezTo>
                  <a:cubicBezTo>
                    <a:pt x="2968" y="9567"/>
                    <a:pt x="3932" y="7572"/>
                    <a:pt x="4502" y="5797"/>
                  </a:cubicBezTo>
                  <a:cubicBezTo>
                    <a:pt x="5072" y="4022"/>
                    <a:pt x="5182" y="2203"/>
                    <a:pt x="4962" y="450"/>
                  </a:cubicBezTo>
                  <a:cubicBezTo>
                    <a:pt x="4922" y="134"/>
                    <a:pt x="4710" y="0"/>
                    <a:pt x="4465" y="0"/>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4"/>
            <p:cNvSpPr/>
            <p:nvPr/>
          </p:nvSpPr>
          <p:spPr>
            <a:xfrm>
              <a:off x="644517" y="3596639"/>
              <a:ext cx="412425" cy="631857"/>
            </a:xfrm>
            <a:custGeom>
              <a:rect b="b" l="l" r="r" t="t"/>
              <a:pathLst>
                <a:path extrusionOk="0" h="35418" w="23118">
                  <a:moveTo>
                    <a:pt x="19973" y="1"/>
                  </a:moveTo>
                  <a:cubicBezTo>
                    <a:pt x="19622" y="1"/>
                    <a:pt x="19238" y="83"/>
                    <a:pt x="18830" y="267"/>
                  </a:cubicBezTo>
                  <a:cubicBezTo>
                    <a:pt x="12365" y="3226"/>
                    <a:pt x="7850" y="9559"/>
                    <a:pt x="4804" y="15367"/>
                  </a:cubicBezTo>
                  <a:cubicBezTo>
                    <a:pt x="1802" y="21152"/>
                    <a:pt x="289" y="27310"/>
                    <a:pt x="48" y="33534"/>
                  </a:cubicBezTo>
                  <a:cubicBezTo>
                    <a:pt x="1" y="34835"/>
                    <a:pt x="925" y="35417"/>
                    <a:pt x="1991" y="35417"/>
                  </a:cubicBezTo>
                  <a:cubicBezTo>
                    <a:pt x="3369" y="35417"/>
                    <a:pt x="4983" y="34445"/>
                    <a:pt x="5045" y="32789"/>
                  </a:cubicBezTo>
                  <a:cubicBezTo>
                    <a:pt x="5242" y="27639"/>
                    <a:pt x="6623" y="22467"/>
                    <a:pt x="9034" y="17646"/>
                  </a:cubicBezTo>
                  <a:cubicBezTo>
                    <a:pt x="11444" y="12847"/>
                    <a:pt x="15214" y="6951"/>
                    <a:pt x="20561" y="4497"/>
                  </a:cubicBezTo>
                  <a:cubicBezTo>
                    <a:pt x="23117" y="3304"/>
                    <a:pt x="22205" y="1"/>
                    <a:pt x="19973" y="1"/>
                  </a:cubicBezTo>
                  <a:close/>
                </a:path>
              </a:pathLst>
            </a:custGeom>
            <a:solidFill>
              <a:srgbClr val="FFFFFF">
                <a:alpha val="64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4"/>
            <p:cNvSpPr/>
            <p:nvPr/>
          </p:nvSpPr>
          <p:spPr>
            <a:xfrm>
              <a:off x="-16550" y="3239900"/>
              <a:ext cx="1122075" cy="168225"/>
            </a:xfrm>
            <a:custGeom>
              <a:rect b="b" l="l" r="r" t="t"/>
              <a:pathLst>
                <a:path extrusionOk="0" h="6729" w="44883">
                  <a:moveTo>
                    <a:pt x="1622" y="1"/>
                  </a:moveTo>
                  <a:cubicBezTo>
                    <a:pt x="1315" y="1"/>
                    <a:pt x="1052" y="220"/>
                    <a:pt x="986" y="527"/>
                  </a:cubicBezTo>
                  <a:lnTo>
                    <a:pt x="66" y="6027"/>
                  </a:lnTo>
                  <a:cubicBezTo>
                    <a:pt x="0" y="6400"/>
                    <a:pt x="285" y="6729"/>
                    <a:pt x="658" y="6729"/>
                  </a:cubicBezTo>
                  <a:lnTo>
                    <a:pt x="44225" y="6729"/>
                  </a:lnTo>
                  <a:cubicBezTo>
                    <a:pt x="44575" y="6729"/>
                    <a:pt x="44882" y="6400"/>
                    <a:pt x="44817" y="6049"/>
                  </a:cubicBezTo>
                  <a:lnTo>
                    <a:pt x="44159" y="702"/>
                  </a:lnTo>
                  <a:cubicBezTo>
                    <a:pt x="44137" y="417"/>
                    <a:pt x="43874" y="154"/>
                    <a:pt x="43567" y="154"/>
                  </a:cubicBezTo>
                  <a:lnTo>
                    <a:pt x="162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4"/>
            <p:cNvSpPr/>
            <p:nvPr/>
          </p:nvSpPr>
          <p:spPr>
            <a:xfrm>
              <a:off x="-116825" y="4147175"/>
              <a:ext cx="1322050" cy="126050"/>
            </a:xfrm>
            <a:custGeom>
              <a:rect b="b" l="l" r="r" t="t"/>
              <a:pathLst>
                <a:path extrusionOk="0" h="5042" w="52882">
                  <a:moveTo>
                    <a:pt x="1" y="1"/>
                  </a:moveTo>
                  <a:lnTo>
                    <a:pt x="1" y="23"/>
                  </a:lnTo>
                  <a:cubicBezTo>
                    <a:pt x="1" y="2806"/>
                    <a:pt x="2236" y="5041"/>
                    <a:pt x="4997" y="5041"/>
                  </a:cubicBezTo>
                  <a:lnTo>
                    <a:pt x="47885" y="5041"/>
                  </a:lnTo>
                  <a:cubicBezTo>
                    <a:pt x="50646" y="5041"/>
                    <a:pt x="52882" y="2806"/>
                    <a:pt x="52882" y="23"/>
                  </a:cubicBezTo>
                  <a:lnTo>
                    <a:pt x="528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4"/>
            <p:cNvSpPr/>
            <p:nvPr/>
          </p:nvSpPr>
          <p:spPr>
            <a:xfrm>
              <a:off x="303950" y="3543875"/>
              <a:ext cx="480525" cy="453300"/>
            </a:xfrm>
            <a:custGeom>
              <a:rect b="b" l="l" r="r" t="t"/>
              <a:pathLst>
                <a:path extrusionOk="0" h="18132" w="19221">
                  <a:moveTo>
                    <a:pt x="9593" y="1"/>
                  </a:moveTo>
                  <a:cubicBezTo>
                    <a:pt x="5079" y="1"/>
                    <a:pt x="1181" y="3363"/>
                    <a:pt x="614" y="7960"/>
                  </a:cubicBezTo>
                  <a:cubicBezTo>
                    <a:pt x="1" y="12912"/>
                    <a:pt x="3529" y="17449"/>
                    <a:pt x="8504" y="18062"/>
                  </a:cubicBezTo>
                  <a:cubicBezTo>
                    <a:pt x="8881" y="18109"/>
                    <a:pt x="9257" y="18132"/>
                    <a:pt x="9628" y="18132"/>
                  </a:cubicBezTo>
                  <a:cubicBezTo>
                    <a:pt x="14142" y="18132"/>
                    <a:pt x="18039" y="14770"/>
                    <a:pt x="18606" y="10173"/>
                  </a:cubicBezTo>
                  <a:cubicBezTo>
                    <a:pt x="19220" y="5198"/>
                    <a:pt x="15692" y="684"/>
                    <a:pt x="10717" y="70"/>
                  </a:cubicBezTo>
                  <a:cubicBezTo>
                    <a:pt x="10339" y="24"/>
                    <a:pt x="9964" y="1"/>
                    <a:pt x="95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4"/>
            <p:cNvSpPr/>
            <p:nvPr/>
          </p:nvSpPr>
          <p:spPr>
            <a:xfrm>
              <a:off x="317100" y="3543975"/>
              <a:ext cx="226850" cy="226850"/>
            </a:xfrm>
            <a:custGeom>
              <a:rect b="b" l="l" r="r" t="t"/>
              <a:pathLst>
                <a:path extrusionOk="0" fill="none" h="9074" w="9074">
                  <a:moveTo>
                    <a:pt x="1" y="9073"/>
                  </a:moveTo>
                  <a:cubicBezTo>
                    <a:pt x="1" y="4055"/>
                    <a:pt x="4055" y="0"/>
                    <a:pt x="9073" y="0"/>
                  </a:cubicBezTo>
                </a:path>
              </a:pathLst>
            </a:custGeom>
            <a:solidFill>
              <a:schemeClr val="dk1"/>
            </a:solid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4"/>
            <p:cNvSpPr/>
            <p:nvPr/>
          </p:nvSpPr>
          <p:spPr>
            <a:xfrm>
              <a:off x="-3400" y="3323725"/>
              <a:ext cx="1098500" cy="25"/>
            </a:xfrm>
            <a:custGeom>
              <a:rect b="b" l="l" r="r" t="t"/>
              <a:pathLst>
                <a:path extrusionOk="0" fill="none" h="1" w="43940">
                  <a:moveTo>
                    <a:pt x="0" y="1"/>
                  </a:moveTo>
                  <a:lnTo>
                    <a:pt x="43940" y="1"/>
                  </a:lnTo>
                </a:path>
              </a:pathLst>
            </a:custGeom>
            <a:solidFill>
              <a:schemeClr val="dk1"/>
            </a:solid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4"/>
            <p:cNvSpPr/>
            <p:nvPr/>
          </p:nvSpPr>
          <p:spPr>
            <a:xfrm>
              <a:off x="103975" y="4147175"/>
              <a:ext cx="883750" cy="25"/>
            </a:xfrm>
            <a:custGeom>
              <a:rect b="b" l="l" r="r" t="t"/>
              <a:pathLst>
                <a:path extrusionOk="0" fill="none" h="1" w="35350">
                  <a:moveTo>
                    <a:pt x="1" y="1"/>
                  </a:moveTo>
                  <a:lnTo>
                    <a:pt x="35350" y="1"/>
                  </a:lnTo>
                </a:path>
              </a:pathLst>
            </a:custGeom>
            <a:solidFill>
              <a:schemeClr val="dk1"/>
            </a:solidFill>
            <a:ln cap="rnd" cmpd="sng" w="87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4"/>
            <p:cNvSpPr/>
            <p:nvPr/>
          </p:nvSpPr>
          <p:spPr>
            <a:xfrm>
              <a:off x="453525" y="3682000"/>
              <a:ext cx="146850" cy="54300"/>
            </a:xfrm>
            <a:custGeom>
              <a:rect b="b" l="l" r="r" t="t"/>
              <a:pathLst>
                <a:path extrusionOk="0" h="2172" w="5874">
                  <a:moveTo>
                    <a:pt x="1723" y="0"/>
                  </a:moveTo>
                  <a:cubicBezTo>
                    <a:pt x="1697" y="0"/>
                    <a:pt x="1671" y="1"/>
                    <a:pt x="1644" y="2"/>
                  </a:cubicBezTo>
                  <a:cubicBezTo>
                    <a:pt x="702" y="68"/>
                    <a:pt x="0" y="857"/>
                    <a:pt x="22" y="1799"/>
                  </a:cubicBezTo>
                  <a:lnTo>
                    <a:pt x="44" y="2172"/>
                  </a:lnTo>
                  <a:lnTo>
                    <a:pt x="2258" y="2062"/>
                  </a:lnTo>
                  <a:lnTo>
                    <a:pt x="3660" y="2018"/>
                  </a:lnTo>
                  <a:lnTo>
                    <a:pt x="5874" y="1909"/>
                  </a:lnTo>
                  <a:lnTo>
                    <a:pt x="5874" y="1690"/>
                  </a:lnTo>
                  <a:cubicBezTo>
                    <a:pt x="5811" y="766"/>
                    <a:pt x="5084" y="64"/>
                    <a:pt x="4195" y="64"/>
                  </a:cubicBezTo>
                  <a:cubicBezTo>
                    <a:pt x="4156" y="64"/>
                    <a:pt x="4116" y="65"/>
                    <a:pt x="4077" y="68"/>
                  </a:cubicBezTo>
                  <a:cubicBezTo>
                    <a:pt x="3660" y="90"/>
                    <a:pt x="3288" y="221"/>
                    <a:pt x="2981" y="484"/>
                  </a:cubicBezTo>
                  <a:cubicBezTo>
                    <a:pt x="2648" y="193"/>
                    <a:pt x="2216" y="0"/>
                    <a:pt x="17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4"/>
            <p:cNvSpPr/>
            <p:nvPr/>
          </p:nvSpPr>
          <p:spPr>
            <a:xfrm>
              <a:off x="479275" y="3852975"/>
              <a:ext cx="109600" cy="40025"/>
            </a:xfrm>
            <a:custGeom>
              <a:rect b="b" l="l" r="r" t="t"/>
              <a:pathLst>
                <a:path extrusionOk="0" h="1601" w="4384">
                  <a:moveTo>
                    <a:pt x="4340" y="1"/>
                  </a:moveTo>
                  <a:lnTo>
                    <a:pt x="2696" y="66"/>
                  </a:lnTo>
                  <a:lnTo>
                    <a:pt x="1644" y="132"/>
                  </a:lnTo>
                  <a:lnTo>
                    <a:pt x="0" y="220"/>
                  </a:lnTo>
                  <a:lnTo>
                    <a:pt x="0" y="373"/>
                  </a:lnTo>
                  <a:cubicBezTo>
                    <a:pt x="43" y="1039"/>
                    <a:pt x="591" y="1557"/>
                    <a:pt x="1273" y="1557"/>
                  </a:cubicBezTo>
                  <a:cubicBezTo>
                    <a:pt x="1287" y="1557"/>
                    <a:pt x="1301" y="1557"/>
                    <a:pt x="1315" y="1557"/>
                  </a:cubicBezTo>
                  <a:cubicBezTo>
                    <a:pt x="1622" y="1535"/>
                    <a:pt x="1929" y="1425"/>
                    <a:pt x="2148" y="1250"/>
                  </a:cubicBezTo>
                  <a:cubicBezTo>
                    <a:pt x="2411" y="1469"/>
                    <a:pt x="2784" y="1600"/>
                    <a:pt x="3156" y="1600"/>
                  </a:cubicBezTo>
                  <a:cubicBezTo>
                    <a:pt x="3836" y="1578"/>
                    <a:pt x="4383" y="987"/>
                    <a:pt x="4362" y="285"/>
                  </a:cubicBezTo>
                  <a:lnTo>
                    <a:pt x="43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4"/>
            <p:cNvSpPr/>
            <p:nvPr/>
          </p:nvSpPr>
          <p:spPr>
            <a:xfrm>
              <a:off x="525850" y="3620650"/>
              <a:ext cx="67850" cy="53725"/>
            </a:xfrm>
            <a:custGeom>
              <a:rect b="b" l="l" r="r" t="t"/>
              <a:pathLst>
                <a:path extrusionOk="0" h="2149" w="2714">
                  <a:moveTo>
                    <a:pt x="2221" y="1"/>
                  </a:moveTo>
                  <a:cubicBezTo>
                    <a:pt x="2211" y="1"/>
                    <a:pt x="2201" y="1"/>
                    <a:pt x="2192" y="2"/>
                  </a:cubicBezTo>
                  <a:cubicBezTo>
                    <a:pt x="1622" y="45"/>
                    <a:pt x="833" y="155"/>
                    <a:pt x="548" y="352"/>
                  </a:cubicBezTo>
                  <a:cubicBezTo>
                    <a:pt x="110" y="659"/>
                    <a:pt x="0" y="1295"/>
                    <a:pt x="307" y="1733"/>
                  </a:cubicBezTo>
                  <a:cubicBezTo>
                    <a:pt x="496" y="2003"/>
                    <a:pt x="810" y="2148"/>
                    <a:pt x="1125" y="2148"/>
                  </a:cubicBezTo>
                  <a:cubicBezTo>
                    <a:pt x="1322" y="2148"/>
                    <a:pt x="1519" y="2092"/>
                    <a:pt x="1688" y="1974"/>
                  </a:cubicBezTo>
                  <a:cubicBezTo>
                    <a:pt x="1951" y="1799"/>
                    <a:pt x="2345" y="1097"/>
                    <a:pt x="2586" y="571"/>
                  </a:cubicBezTo>
                  <a:cubicBezTo>
                    <a:pt x="2713" y="317"/>
                    <a:pt x="2512" y="1"/>
                    <a:pt x="22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34"/>
            <p:cNvSpPr/>
            <p:nvPr/>
          </p:nvSpPr>
          <p:spPr>
            <a:xfrm>
              <a:off x="523100" y="3646575"/>
              <a:ext cx="35100" cy="56850"/>
            </a:xfrm>
            <a:custGeom>
              <a:rect b="b" l="l" r="r" t="t"/>
              <a:pathLst>
                <a:path extrusionOk="0" h="2274" w="1404">
                  <a:moveTo>
                    <a:pt x="1232" y="0"/>
                  </a:moveTo>
                  <a:cubicBezTo>
                    <a:pt x="1199" y="0"/>
                    <a:pt x="1166" y="12"/>
                    <a:pt x="1140" y="38"/>
                  </a:cubicBezTo>
                  <a:lnTo>
                    <a:pt x="483" y="411"/>
                  </a:lnTo>
                  <a:cubicBezTo>
                    <a:pt x="220" y="542"/>
                    <a:pt x="66" y="827"/>
                    <a:pt x="44" y="1134"/>
                  </a:cubicBezTo>
                  <a:lnTo>
                    <a:pt x="1" y="1463"/>
                  </a:lnTo>
                  <a:lnTo>
                    <a:pt x="44" y="2120"/>
                  </a:lnTo>
                  <a:cubicBezTo>
                    <a:pt x="44" y="2186"/>
                    <a:pt x="110" y="2274"/>
                    <a:pt x="198" y="2274"/>
                  </a:cubicBezTo>
                  <a:cubicBezTo>
                    <a:pt x="307" y="2274"/>
                    <a:pt x="351" y="2186"/>
                    <a:pt x="373" y="2120"/>
                  </a:cubicBezTo>
                  <a:lnTo>
                    <a:pt x="329" y="1485"/>
                  </a:lnTo>
                  <a:lnTo>
                    <a:pt x="373" y="1156"/>
                  </a:lnTo>
                  <a:cubicBezTo>
                    <a:pt x="373" y="959"/>
                    <a:pt x="483" y="805"/>
                    <a:pt x="636" y="696"/>
                  </a:cubicBezTo>
                  <a:lnTo>
                    <a:pt x="1294" y="301"/>
                  </a:lnTo>
                  <a:cubicBezTo>
                    <a:pt x="1381" y="279"/>
                    <a:pt x="1403" y="170"/>
                    <a:pt x="1359" y="82"/>
                  </a:cubicBezTo>
                  <a:cubicBezTo>
                    <a:pt x="1333" y="29"/>
                    <a:pt x="1282" y="0"/>
                    <a:pt x="12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34"/>
            <p:cNvSpPr/>
            <p:nvPr/>
          </p:nvSpPr>
          <p:spPr>
            <a:xfrm>
              <a:off x="489125" y="3730800"/>
              <a:ext cx="87150" cy="125500"/>
            </a:xfrm>
            <a:custGeom>
              <a:rect b="b" l="l" r="r" t="t"/>
              <a:pathLst>
                <a:path extrusionOk="0" h="5020" w="3486">
                  <a:moveTo>
                    <a:pt x="3244" y="1"/>
                  </a:moveTo>
                  <a:lnTo>
                    <a:pt x="1" y="176"/>
                  </a:lnTo>
                  <a:cubicBezTo>
                    <a:pt x="549" y="1732"/>
                    <a:pt x="615" y="3397"/>
                    <a:pt x="220" y="5019"/>
                  </a:cubicBezTo>
                  <a:lnTo>
                    <a:pt x="3485" y="4844"/>
                  </a:lnTo>
                  <a:cubicBezTo>
                    <a:pt x="2784" y="3288"/>
                    <a:pt x="2740" y="1600"/>
                    <a:pt x="3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4"/>
            <p:cNvSpPr/>
            <p:nvPr/>
          </p:nvSpPr>
          <p:spPr>
            <a:xfrm>
              <a:off x="509400" y="3779550"/>
              <a:ext cx="15925" cy="23050"/>
            </a:xfrm>
            <a:custGeom>
              <a:rect b="b" l="l" r="r" t="t"/>
              <a:pathLst>
                <a:path extrusionOk="0" h="922" w="637">
                  <a:moveTo>
                    <a:pt x="417" y="1"/>
                  </a:moveTo>
                  <a:cubicBezTo>
                    <a:pt x="373" y="1"/>
                    <a:pt x="286" y="1"/>
                    <a:pt x="264" y="23"/>
                  </a:cubicBezTo>
                  <a:cubicBezTo>
                    <a:pt x="154" y="111"/>
                    <a:pt x="88" y="308"/>
                    <a:pt x="66" y="417"/>
                  </a:cubicBezTo>
                  <a:cubicBezTo>
                    <a:pt x="1" y="702"/>
                    <a:pt x="66" y="899"/>
                    <a:pt x="220" y="921"/>
                  </a:cubicBezTo>
                  <a:lnTo>
                    <a:pt x="264" y="921"/>
                  </a:lnTo>
                  <a:cubicBezTo>
                    <a:pt x="308" y="921"/>
                    <a:pt x="329" y="899"/>
                    <a:pt x="395" y="899"/>
                  </a:cubicBezTo>
                  <a:cubicBezTo>
                    <a:pt x="505" y="812"/>
                    <a:pt x="549" y="636"/>
                    <a:pt x="592" y="527"/>
                  </a:cubicBezTo>
                  <a:cubicBezTo>
                    <a:pt x="636" y="220"/>
                    <a:pt x="592" y="23"/>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34"/>
            <p:cNvSpPr/>
            <p:nvPr/>
          </p:nvSpPr>
          <p:spPr>
            <a:xfrm>
              <a:off x="534050" y="3777675"/>
              <a:ext cx="16475" cy="23825"/>
            </a:xfrm>
            <a:custGeom>
              <a:rect b="b" l="l" r="r" t="t"/>
              <a:pathLst>
                <a:path extrusionOk="0" h="953" w="659">
                  <a:moveTo>
                    <a:pt x="245" y="0"/>
                  </a:moveTo>
                  <a:cubicBezTo>
                    <a:pt x="226" y="0"/>
                    <a:pt x="210" y="4"/>
                    <a:pt x="198" y="10"/>
                  </a:cubicBezTo>
                  <a:lnTo>
                    <a:pt x="89" y="120"/>
                  </a:lnTo>
                  <a:cubicBezTo>
                    <a:pt x="1" y="273"/>
                    <a:pt x="67" y="448"/>
                    <a:pt x="89" y="558"/>
                  </a:cubicBezTo>
                  <a:cubicBezTo>
                    <a:pt x="110" y="668"/>
                    <a:pt x="176" y="755"/>
                    <a:pt x="198" y="821"/>
                  </a:cubicBezTo>
                  <a:cubicBezTo>
                    <a:pt x="286" y="931"/>
                    <a:pt x="373" y="953"/>
                    <a:pt x="417" y="953"/>
                  </a:cubicBezTo>
                  <a:lnTo>
                    <a:pt x="461" y="953"/>
                  </a:lnTo>
                  <a:lnTo>
                    <a:pt x="593" y="843"/>
                  </a:lnTo>
                  <a:cubicBezTo>
                    <a:pt x="658" y="711"/>
                    <a:pt x="615" y="514"/>
                    <a:pt x="593" y="405"/>
                  </a:cubicBezTo>
                  <a:cubicBezTo>
                    <a:pt x="549" y="295"/>
                    <a:pt x="505" y="207"/>
                    <a:pt x="461" y="164"/>
                  </a:cubicBezTo>
                  <a:cubicBezTo>
                    <a:pt x="380" y="34"/>
                    <a:pt x="299" y="0"/>
                    <a:pt x="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5" name="Google Shape;2525;p34"/>
          <p:cNvGrpSpPr/>
          <p:nvPr/>
        </p:nvGrpSpPr>
        <p:grpSpPr>
          <a:xfrm>
            <a:off x="791926" y="4576693"/>
            <a:ext cx="726306" cy="739909"/>
            <a:chOff x="1500975" y="1502675"/>
            <a:chExt cx="931400" cy="1139900"/>
          </a:xfrm>
        </p:grpSpPr>
        <p:sp>
          <p:nvSpPr>
            <p:cNvPr id="2526" name="Google Shape;2526;p34"/>
            <p:cNvSpPr/>
            <p:nvPr/>
          </p:nvSpPr>
          <p:spPr>
            <a:xfrm>
              <a:off x="1500975" y="1502675"/>
              <a:ext cx="931400" cy="1139900"/>
            </a:xfrm>
            <a:custGeom>
              <a:rect b="b" l="l" r="r" t="t"/>
              <a:pathLst>
                <a:path extrusionOk="0" h="45596" w="37256">
                  <a:moveTo>
                    <a:pt x="15056" y="0"/>
                  </a:moveTo>
                  <a:cubicBezTo>
                    <a:pt x="14955" y="0"/>
                    <a:pt x="14850" y="26"/>
                    <a:pt x="14749" y="81"/>
                  </a:cubicBezTo>
                  <a:cubicBezTo>
                    <a:pt x="13478" y="848"/>
                    <a:pt x="11506" y="2558"/>
                    <a:pt x="12141" y="5034"/>
                  </a:cubicBezTo>
                  <a:cubicBezTo>
                    <a:pt x="12141" y="5034"/>
                    <a:pt x="10059" y="1747"/>
                    <a:pt x="7999" y="936"/>
                  </a:cubicBezTo>
                  <a:cubicBezTo>
                    <a:pt x="7921" y="903"/>
                    <a:pt x="7844" y="887"/>
                    <a:pt x="7769" y="887"/>
                  </a:cubicBezTo>
                  <a:cubicBezTo>
                    <a:pt x="7401" y="887"/>
                    <a:pt x="7105" y="1255"/>
                    <a:pt x="7232" y="1637"/>
                  </a:cubicBezTo>
                  <a:cubicBezTo>
                    <a:pt x="7670" y="3062"/>
                    <a:pt x="8788" y="5757"/>
                    <a:pt x="11023" y="6393"/>
                  </a:cubicBezTo>
                  <a:cubicBezTo>
                    <a:pt x="11023" y="6393"/>
                    <a:pt x="9665" y="11455"/>
                    <a:pt x="5545" y="16298"/>
                  </a:cubicBezTo>
                  <a:cubicBezTo>
                    <a:pt x="1403" y="21142"/>
                    <a:pt x="0" y="26138"/>
                    <a:pt x="3375" y="32406"/>
                  </a:cubicBezTo>
                  <a:cubicBezTo>
                    <a:pt x="6611" y="38416"/>
                    <a:pt x="7752" y="45595"/>
                    <a:pt x="20806" y="45595"/>
                  </a:cubicBezTo>
                  <a:cubicBezTo>
                    <a:pt x="21365" y="45595"/>
                    <a:pt x="21947" y="45582"/>
                    <a:pt x="22551" y="45555"/>
                  </a:cubicBezTo>
                  <a:cubicBezTo>
                    <a:pt x="37256" y="44897"/>
                    <a:pt x="32982" y="26357"/>
                    <a:pt x="28029" y="20550"/>
                  </a:cubicBezTo>
                  <a:cubicBezTo>
                    <a:pt x="23055" y="14764"/>
                    <a:pt x="12623" y="10184"/>
                    <a:pt x="13324" y="6108"/>
                  </a:cubicBezTo>
                  <a:cubicBezTo>
                    <a:pt x="13324" y="6108"/>
                    <a:pt x="15319" y="3566"/>
                    <a:pt x="15647" y="651"/>
                  </a:cubicBezTo>
                  <a:cubicBezTo>
                    <a:pt x="15681" y="280"/>
                    <a:pt x="15391" y="0"/>
                    <a:pt x="15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4"/>
            <p:cNvSpPr/>
            <p:nvPr/>
          </p:nvSpPr>
          <p:spPr>
            <a:xfrm>
              <a:off x="1601225" y="2199950"/>
              <a:ext cx="464075" cy="414225"/>
            </a:xfrm>
            <a:custGeom>
              <a:rect b="b" l="l" r="r" t="t"/>
              <a:pathLst>
                <a:path extrusionOk="0" fill="none" h="16569" w="18563">
                  <a:moveTo>
                    <a:pt x="1" y="0"/>
                  </a:moveTo>
                  <a:cubicBezTo>
                    <a:pt x="1" y="0"/>
                    <a:pt x="2806" y="16568"/>
                    <a:pt x="18563" y="15998"/>
                  </a:cubicBezTo>
                </a:path>
              </a:pathLst>
            </a:custGeom>
            <a:noFill/>
            <a:ln cap="rnd" cmpd="sng" w="76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4"/>
            <p:cNvSpPr/>
            <p:nvPr/>
          </p:nvSpPr>
          <p:spPr>
            <a:xfrm>
              <a:off x="1778200" y="1625775"/>
              <a:ext cx="54800" cy="54800"/>
            </a:xfrm>
            <a:custGeom>
              <a:rect b="b" l="l" r="r" t="t"/>
              <a:pathLst>
                <a:path extrusionOk="0" h="2192" w="2192">
                  <a:moveTo>
                    <a:pt x="1096" y="0"/>
                  </a:moveTo>
                  <a:cubicBezTo>
                    <a:pt x="504" y="0"/>
                    <a:pt x="0" y="505"/>
                    <a:pt x="0" y="1096"/>
                  </a:cubicBezTo>
                  <a:cubicBezTo>
                    <a:pt x="0" y="1710"/>
                    <a:pt x="504" y="2192"/>
                    <a:pt x="1096" y="2192"/>
                  </a:cubicBezTo>
                  <a:cubicBezTo>
                    <a:pt x="1710" y="2192"/>
                    <a:pt x="2192" y="1710"/>
                    <a:pt x="2192" y="1096"/>
                  </a:cubicBezTo>
                  <a:cubicBezTo>
                    <a:pt x="2192" y="505"/>
                    <a:pt x="1710" y="0"/>
                    <a:pt x="10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9" name="Google Shape;2529;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3" name="Shape 2533"/>
        <p:cNvGrpSpPr/>
        <p:nvPr/>
      </p:nvGrpSpPr>
      <p:grpSpPr>
        <a:xfrm>
          <a:off x="0" y="0"/>
          <a:ext cx="0" cy="0"/>
          <a:chOff x="0" y="0"/>
          <a:chExt cx="0" cy="0"/>
        </a:xfrm>
      </p:grpSpPr>
      <p:sp>
        <p:nvSpPr>
          <p:cNvPr id="2534" name="Google Shape;2534;p35"/>
          <p:cNvSpPr txBox="1"/>
          <p:nvPr>
            <p:ph type="title"/>
          </p:nvPr>
        </p:nvSpPr>
        <p:spPr>
          <a:xfrm>
            <a:off x="367100" y="216425"/>
            <a:ext cx="820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Opportunity - Examining Existing Solutions</a:t>
            </a:r>
            <a:endParaRPr/>
          </a:p>
        </p:txBody>
      </p:sp>
      <p:sp>
        <p:nvSpPr>
          <p:cNvPr id="2535" name="Google Shape;2535;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36" name="Google Shape;2536;p35"/>
          <p:cNvPicPr preferRelativeResize="0"/>
          <p:nvPr/>
        </p:nvPicPr>
        <p:blipFill>
          <a:blip r:embed="rId3">
            <a:alphaModFix/>
          </a:blip>
          <a:stretch>
            <a:fillRect/>
          </a:stretch>
        </p:blipFill>
        <p:spPr>
          <a:xfrm>
            <a:off x="4741250" y="2247900"/>
            <a:ext cx="266700" cy="266700"/>
          </a:xfrm>
          <a:prstGeom prst="rect">
            <a:avLst/>
          </a:prstGeom>
          <a:noFill/>
          <a:ln>
            <a:noFill/>
          </a:ln>
        </p:spPr>
      </p:pic>
      <p:pic>
        <p:nvPicPr>
          <p:cNvPr id="2537" name="Google Shape;2537;p35"/>
          <p:cNvPicPr preferRelativeResize="0"/>
          <p:nvPr/>
        </p:nvPicPr>
        <p:blipFill>
          <a:blip r:embed="rId3">
            <a:alphaModFix/>
          </a:blip>
          <a:stretch>
            <a:fillRect/>
          </a:stretch>
        </p:blipFill>
        <p:spPr>
          <a:xfrm>
            <a:off x="4741250" y="1909763"/>
            <a:ext cx="266700" cy="266700"/>
          </a:xfrm>
          <a:prstGeom prst="rect">
            <a:avLst/>
          </a:prstGeom>
          <a:noFill/>
          <a:ln>
            <a:noFill/>
          </a:ln>
        </p:spPr>
      </p:pic>
      <p:pic>
        <p:nvPicPr>
          <p:cNvPr id="2538" name="Google Shape;2538;p35"/>
          <p:cNvPicPr preferRelativeResize="0"/>
          <p:nvPr/>
        </p:nvPicPr>
        <p:blipFill>
          <a:blip r:embed="rId3">
            <a:alphaModFix/>
          </a:blip>
          <a:stretch>
            <a:fillRect/>
          </a:stretch>
        </p:blipFill>
        <p:spPr>
          <a:xfrm>
            <a:off x="6448650" y="1909763"/>
            <a:ext cx="266700" cy="266700"/>
          </a:xfrm>
          <a:prstGeom prst="rect">
            <a:avLst/>
          </a:prstGeom>
          <a:noFill/>
          <a:ln>
            <a:noFill/>
          </a:ln>
        </p:spPr>
      </p:pic>
      <p:pic>
        <p:nvPicPr>
          <p:cNvPr id="2539" name="Google Shape;2539;p35"/>
          <p:cNvPicPr preferRelativeResize="0"/>
          <p:nvPr/>
        </p:nvPicPr>
        <p:blipFill>
          <a:blip r:embed="rId3">
            <a:alphaModFix/>
          </a:blip>
          <a:stretch>
            <a:fillRect/>
          </a:stretch>
        </p:blipFill>
        <p:spPr>
          <a:xfrm>
            <a:off x="4741250" y="2586025"/>
            <a:ext cx="266700" cy="266700"/>
          </a:xfrm>
          <a:prstGeom prst="rect">
            <a:avLst/>
          </a:prstGeom>
          <a:noFill/>
          <a:ln>
            <a:noFill/>
          </a:ln>
        </p:spPr>
      </p:pic>
      <p:pic>
        <p:nvPicPr>
          <p:cNvPr id="2540" name="Google Shape;2540;p35"/>
          <p:cNvPicPr preferRelativeResize="0"/>
          <p:nvPr/>
        </p:nvPicPr>
        <p:blipFill>
          <a:blip r:embed="rId3">
            <a:alphaModFix/>
          </a:blip>
          <a:stretch>
            <a:fillRect/>
          </a:stretch>
        </p:blipFill>
        <p:spPr>
          <a:xfrm>
            <a:off x="4741250" y="2910825"/>
            <a:ext cx="266700" cy="266700"/>
          </a:xfrm>
          <a:prstGeom prst="rect">
            <a:avLst/>
          </a:prstGeom>
          <a:noFill/>
          <a:ln>
            <a:noFill/>
          </a:ln>
        </p:spPr>
      </p:pic>
      <p:pic>
        <p:nvPicPr>
          <p:cNvPr id="2541" name="Google Shape;2541;p35"/>
          <p:cNvPicPr preferRelativeResize="0"/>
          <p:nvPr/>
        </p:nvPicPr>
        <p:blipFill>
          <a:blip r:embed="rId3">
            <a:alphaModFix/>
          </a:blip>
          <a:stretch>
            <a:fillRect/>
          </a:stretch>
        </p:blipFill>
        <p:spPr>
          <a:xfrm>
            <a:off x="6448650" y="2247900"/>
            <a:ext cx="266700" cy="266700"/>
          </a:xfrm>
          <a:prstGeom prst="rect">
            <a:avLst/>
          </a:prstGeom>
          <a:noFill/>
          <a:ln>
            <a:noFill/>
          </a:ln>
        </p:spPr>
      </p:pic>
      <p:pic>
        <p:nvPicPr>
          <p:cNvPr id="2542" name="Google Shape;2542;p35"/>
          <p:cNvPicPr preferRelativeResize="0"/>
          <p:nvPr/>
        </p:nvPicPr>
        <p:blipFill>
          <a:blip r:embed="rId3">
            <a:alphaModFix/>
          </a:blip>
          <a:stretch>
            <a:fillRect/>
          </a:stretch>
        </p:blipFill>
        <p:spPr>
          <a:xfrm>
            <a:off x="6448650" y="2586025"/>
            <a:ext cx="266700" cy="266700"/>
          </a:xfrm>
          <a:prstGeom prst="rect">
            <a:avLst/>
          </a:prstGeom>
          <a:noFill/>
          <a:ln>
            <a:noFill/>
          </a:ln>
        </p:spPr>
      </p:pic>
      <p:pic>
        <p:nvPicPr>
          <p:cNvPr id="2543" name="Google Shape;2543;p35"/>
          <p:cNvPicPr preferRelativeResize="0"/>
          <p:nvPr/>
        </p:nvPicPr>
        <p:blipFill>
          <a:blip r:embed="rId3">
            <a:alphaModFix/>
          </a:blip>
          <a:stretch>
            <a:fillRect/>
          </a:stretch>
        </p:blipFill>
        <p:spPr>
          <a:xfrm>
            <a:off x="6448650" y="2910825"/>
            <a:ext cx="266700" cy="266700"/>
          </a:xfrm>
          <a:prstGeom prst="rect">
            <a:avLst/>
          </a:prstGeom>
          <a:noFill/>
          <a:ln>
            <a:noFill/>
          </a:ln>
        </p:spPr>
      </p:pic>
      <p:graphicFrame>
        <p:nvGraphicFramePr>
          <p:cNvPr id="2544" name="Google Shape;2544;p35"/>
          <p:cNvGraphicFramePr/>
          <p:nvPr/>
        </p:nvGraphicFramePr>
        <p:xfrm>
          <a:off x="2114325" y="1447800"/>
          <a:ext cx="3000000" cy="3000000"/>
        </p:xfrm>
        <a:graphic>
          <a:graphicData uri="http://schemas.openxmlformats.org/drawingml/2006/table">
            <a:tbl>
              <a:tblPr>
                <a:noFill/>
                <a:tableStyleId>{358F1042-AEDA-46ED-A644-6EC35A839345}</a:tableStyleId>
              </a:tblPr>
              <a:tblGrid>
                <a:gridCol w="1948600"/>
                <a:gridCol w="1832825"/>
                <a:gridCol w="1485550"/>
              </a:tblGrid>
              <a:tr h="457200">
                <a:tc>
                  <a:txBody>
                    <a:bodyPr/>
                    <a:lstStyle/>
                    <a:p>
                      <a:pPr indent="0" lvl="0" marL="0" rtl="0" algn="ctr">
                        <a:spcBef>
                          <a:spcPts val="0"/>
                        </a:spcBef>
                        <a:spcAft>
                          <a:spcPts val="0"/>
                        </a:spcAft>
                        <a:buNone/>
                      </a:pPr>
                      <a:r>
                        <a:rPr b="1" lang="en" sz="1200"/>
                        <a:t>Assessment Areas</a:t>
                      </a:r>
                      <a:endParaRPr b="1" sz="1200"/>
                    </a:p>
                  </a:txBody>
                  <a:tcPr marT="63500" marB="63500" marR="63500" marL="63500"/>
                </a:tc>
                <a:tc>
                  <a:txBody>
                    <a:bodyPr/>
                    <a:lstStyle/>
                    <a:p>
                      <a:pPr indent="0" lvl="0" marL="0" rtl="0" algn="ctr">
                        <a:spcBef>
                          <a:spcPts val="0"/>
                        </a:spcBef>
                        <a:spcAft>
                          <a:spcPts val="0"/>
                        </a:spcAft>
                        <a:buNone/>
                      </a:pPr>
                      <a:r>
                        <a:rPr b="1" lang="en" sz="1200"/>
                        <a:t>TOwaste (Toronto)</a:t>
                      </a:r>
                      <a:endParaRPr b="1" sz="1200"/>
                    </a:p>
                  </a:txBody>
                  <a:tcPr marT="63500" marB="63500" marR="63500" marL="63500"/>
                </a:tc>
                <a:tc>
                  <a:txBody>
                    <a:bodyPr/>
                    <a:lstStyle/>
                    <a:p>
                      <a:pPr indent="0" lvl="0" marL="0" rtl="0" algn="ctr">
                        <a:spcBef>
                          <a:spcPts val="0"/>
                        </a:spcBef>
                        <a:spcAft>
                          <a:spcPts val="0"/>
                        </a:spcAft>
                        <a:buNone/>
                      </a:pPr>
                      <a:r>
                        <a:rPr b="1" lang="en" sz="1200"/>
                        <a:t>WasteWise (Edmonton)</a:t>
                      </a:r>
                      <a:endParaRPr b="1" sz="1200"/>
                    </a:p>
                  </a:txBody>
                  <a:tcPr marT="63500" marB="63500" marR="63500" marL="63500"/>
                </a:tc>
              </a:tr>
              <a:tr h="12700">
                <a:tc>
                  <a:txBody>
                    <a:bodyPr/>
                    <a:lstStyle/>
                    <a:p>
                      <a:pPr indent="0" lvl="0" marL="0" rtl="0" algn="l">
                        <a:spcBef>
                          <a:spcPts val="0"/>
                        </a:spcBef>
                        <a:spcAft>
                          <a:spcPts val="0"/>
                        </a:spcAft>
                        <a:buNone/>
                      </a:pPr>
                      <a:r>
                        <a:rPr lang="en" sz="1200"/>
                        <a:t>Collection Schedules</a:t>
                      </a:r>
                      <a:endParaRPr sz="1200"/>
                    </a:p>
                  </a:txBody>
                  <a:tcPr marT="63500" marB="63500" marR="63500" marL="63500"/>
                </a:tc>
                <a:tc>
                  <a:txBody>
                    <a:bodyPr/>
                    <a:lstStyle/>
                    <a:p>
                      <a:pPr indent="0" lvl="0" marL="0" rtl="0" algn="ctr">
                        <a:spcBef>
                          <a:spcPts val="0"/>
                        </a:spcBef>
                        <a:spcAft>
                          <a:spcPts val="0"/>
                        </a:spcAft>
                        <a:buNone/>
                      </a:pPr>
                      <a:r>
                        <a:t/>
                      </a:r>
                      <a:endParaRPr sz="1200"/>
                    </a:p>
                  </a:txBody>
                  <a:tcPr marT="63500" marB="63500" marR="63500" marL="63500"/>
                </a:tc>
                <a:tc>
                  <a:txBody>
                    <a:bodyPr/>
                    <a:lstStyle/>
                    <a:p>
                      <a:pPr indent="0" lvl="0" marL="0" rtl="0" algn="ctr">
                        <a:spcBef>
                          <a:spcPts val="0"/>
                        </a:spcBef>
                        <a:spcAft>
                          <a:spcPts val="0"/>
                        </a:spcAft>
                        <a:buNone/>
                      </a:pPr>
                      <a:r>
                        <a:t/>
                      </a:r>
                      <a:endParaRPr sz="1200"/>
                    </a:p>
                  </a:txBody>
                  <a:tcPr marT="63500" marB="63500" marR="63500" marL="63500"/>
                </a:tc>
              </a:tr>
              <a:tr h="12700">
                <a:tc>
                  <a:txBody>
                    <a:bodyPr/>
                    <a:lstStyle/>
                    <a:p>
                      <a:pPr indent="0" lvl="0" marL="0" rtl="0" algn="l">
                        <a:spcBef>
                          <a:spcPts val="0"/>
                        </a:spcBef>
                        <a:spcAft>
                          <a:spcPts val="0"/>
                        </a:spcAft>
                        <a:buNone/>
                      </a:pPr>
                      <a:r>
                        <a:rPr lang="en" sz="1200"/>
                        <a:t>Waste Sorting Guide</a:t>
                      </a:r>
                      <a:endParaRPr sz="1200"/>
                    </a:p>
                  </a:txBody>
                  <a:tcPr marT="63500" marB="63500" marR="63500" marL="63500"/>
                </a:tc>
                <a:tc>
                  <a:txBody>
                    <a:bodyPr/>
                    <a:lstStyle/>
                    <a:p>
                      <a:pPr indent="0" lvl="0" marL="0" rtl="0" algn="ctr">
                        <a:spcBef>
                          <a:spcPts val="0"/>
                        </a:spcBef>
                        <a:spcAft>
                          <a:spcPts val="0"/>
                        </a:spcAft>
                        <a:buNone/>
                      </a:pPr>
                      <a:r>
                        <a:t/>
                      </a:r>
                      <a:endParaRPr sz="1200"/>
                    </a:p>
                  </a:txBody>
                  <a:tcPr marT="63500" marB="63500" marR="63500" marL="63500"/>
                </a:tc>
                <a:tc>
                  <a:txBody>
                    <a:bodyPr/>
                    <a:lstStyle/>
                    <a:p>
                      <a:pPr indent="0" lvl="0" marL="0" rtl="0" algn="ctr">
                        <a:spcBef>
                          <a:spcPts val="0"/>
                        </a:spcBef>
                        <a:spcAft>
                          <a:spcPts val="0"/>
                        </a:spcAft>
                        <a:buNone/>
                      </a:pPr>
                      <a:r>
                        <a:t/>
                      </a:r>
                      <a:endParaRPr sz="1200"/>
                    </a:p>
                  </a:txBody>
                  <a:tcPr marT="63500" marB="63500" marR="63500" marL="63500"/>
                </a:tc>
              </a:tr>
              <a:tr h="12700">
                <a:tc>
                  <a:txBody>
                    <a:bodyPr/>
                    <a:lstStyle/>
                    <a:p>
                      <a:pPr indent="0" lvl="0" marL="0" rtl="0" algn="l">
                        <a:spcBef>
                          <a:spcPts val="0"/>
                        </a:spcBef>
                        <a:spcAft>
                          <a:spcPts val="0"/>
                        </a:spcAft>
                        <a:buNone/>
                      </a:pPr>
                      <a:r>
                        <a:rPr lang="en" sz="1200"/>
                        <a:t>Notifications</a:t>
                      </a:r>
                      <a:endParaRPr sz="1200"/>
                    </a:p>
                  </a:txBody>
                  <a:tcPr marT="63500" marB="63500" marR="63500" marL="63500"/>
                </a:tc>
                <a:tc>
                  <a:txBody>
                    <a:bodyPr/>
                    <a:lstStyle/>
                    <a:p>
                      <a:pPr indent="0" lvl="0" marL="0" rtl="0" algn="ctr">
                        <a:spcBef>
                          <a:spcPts val="0"/>
                        </a:spcBef>
                        <a:spcAft>
                          <a:spcPts val="0"/>
                        </a:spcAft>
                        <a:buNone/>
                      </a:pPr>
                      <a:r>
                        <a:t/>
                      </a:r>
                      <a:endParaRPr sz="1200"/>
                    </a:p>
                  </a:txBody>
                  <a:tcPr marT="63500" marB="63500" marR="63500" marL="63500"/>
                </a:tc>
                <a:tc>
                  <a:txBody>
                    <a:bodyPr/>
                    <a:lstStyle/>
                    <a:p>
                      <a:pPr indent="0" lvl="0" marL="0" rtl="0" algn="ctr">
                        <a:spcBef>
                          <a:spcPts val="0"/>
                        </a:spcBef>
                        <a:spcAft>
                          <a:spcPts val="0"/>
                        </a:spcAft>
                        <a:buNone/>
                      </a:pPr>
                      <a:r>
                        <a:t/>
                      </a:r>
                      <a:endParaRPr sz="1200"/>
                    </a:p>
                  </a:txBody>
                  <a:tcPr marT="63500" marB="63500" marR="63500" marL="63500"/>
                </a:tc>
              </a:tr>
              <a:tr h="12700">
                <a:tc>
                  <a:txBody>
                    <a:bodyPr/>
                    <a:lstStyle/>
                    <a:p>
                      <a:pPr indent="0" lvl="0" marL="0" rtl="0" algn="l">
                        <a:spcBef>
                          <a:spcPts val="0"/>
                        </a:spcBef>
                        <a:spcAft>
                          <a:spcPts val="0"/>
                        </a:spcAft>
                        <a:buNone/>
                      </a:pPr>
                      <a:r>
                        <a:rPr lang="en" sz="1200"/>
                        <a:t>Drop-off Depots</a:t>
                      </a:r>
                      <a:endParaRPr sz="1200"/>
                    </a:p>
                  </a:txBody>
                  <a:tcPr marT="63500" marB="63500" marR="63500" marL="63500"/>
                </a:tc>
                <a:tc>
                  <a:txBody>
                    <a:bodyPr/>
                    <a:lstStyle/>
                    <a:p>
                      <a:pPr indent="0" lvl="0" marL="0" rtl="0" algn="ctr">
                        <a:spcBef>
                          <a:spcPts val="0"/>
                        </a:spcBef>
                        <a:spcAft>
                          <a:spcPts val="0"/>
                        </a:spcAft>
                        <a:buNone/>
                      </a:pPr>
                      <a:r>
                        <a:t/>
                      </a:r>
                      <a:endParaRPr sz="1200"/>
                    </a:p>
                  </a:txBody>
                  <a:tcPr marT="63500" marB="63500" marR="63500" marL="63500"/>
                </a:tc>
                <a:tc>
                  <a:txBody>
                    <a:bodyPr/>
                    <a:lstStyle/>
                    <a:p>
                      <a:pPr indent="0" lvl="0" marL="0" rtl="0" algn="ctr">
                        <a:spcBef>
                          <a:spcPts val="0"/>
                        </a:spcBef>
                        <a:spcAft>
                          <a:spcPts val="0"/>
                        </a:spcAft>
                        <a:buNone/>
                      </a:pPr>
                      <a:r>
                        <a:t/>
                      </a:r>
                      <a:endParaRPr sz="1200"/>
                    </a:p>
                  </a:txBody>
                  <a:tcPr marT="63500" marB="63500" marR="63500" marL="63500"/>
                </a:tc>
              </a:tr>
              <a:tr h="362175">
                <a:tc>
                  <a:txBody>
                    <a:bodyPr/>
                    <a:lstStyle/>
                    <a:p>
                      <a:pPr indent="0" lvl="0" marL="0" rtl="0" algn="l">
                        <a:spcBef>
                          <a:spcPts val="0"/>
                        </a:spcBef>
                        <a:spcAft>
                          <a:spcPts val="0"/>
                        </a:spcAft>
                        <a:buNone/>
                      </a:pPr>
                      <a:r>
                        <a:rPr b="1" lang="en" sz="1200"/>
                        <a:t>AI-powered features</a:t>
                      </a:r>
                      <a:endParaRPr b="1" sz="1200"/>
                    </a:p>
                  </a:txBody>
                  <a:tcPr marT="63500" marB="63500" marR="63500" marL="63500">
                    <a:solidFill>
                      <a:srgbClr val="F4CCCC"/>
                    </a:solidFill>
                  </a:tcPr>
                </a:tc>
                <a:tc>
                  <a:txBody>
                    <a:bodyPr/>
                    <a:lstStyle/>
                    <a:p>
                      <a:pPr indent="0" lvl="0" marL="0" rtl="0" algn="ctr">
                        <a:spcBef>
                          <a:spcPts val="0"/>
                        </a:spcBef>
                        <a:spcAft>
                          <a:spcPts val="0"/>
                        </a:spcAft>
                        <a:buNone/>
                      </a:pPr>
                      <a:r>
                        <a:t/>
                      </a:r>
                      <a:endParaRPr sz="1200"/>
                    </a:p>
                  </a:txBody>
                  <a:tcPr marT="63500" marB="63500" marR="63500" marL="63500">
                    <a:solidFill>
                      <a:srgbClr val="F4CCCC"/>
                    </a:solidFill>
                  </a:tcPr>
                </a:tc>
                <a:tc>
                  <a:txBody>
                    <a:bodyPr/>
                    <a:lstStyle/>
                    <a:p>
                      <a:pPr indent="0" lvl="0" marL="0" rtl="0" algn="ctr">
                        <a:spcBef>
                          <a:spcPts val="0"/>
                        </a:spcBef>
                        <a:spcAft>
                          <a:spcPts val="0"/>
                        </a:spcAft>
                        <a:buNone/>
                      </a:pPr>
                      <a:r>
                        <a:t/>
                      </a:r>
                      <a:endParaRPr sz="1200"/>
                    </a:p>
                  </a:txBody>
                  <a:tcPr marT="63500" marB="63500" marR="63500" marL="63500">
                    <a:solidFill>
                      <a:srgbClr val="F4CCCC"/>
                    </a:solidFill>
                  </a:tcPr>
                </a:tc>
              </a:tr>
              <a:tr h="12700">
                <a:tc>
                  <a:txBody>
                    <a:bodyPr/>
                    <a:lstStyle/>
                    <a:p>
                      <a:pPr indent="0" lvl="0" marL="0" rtl="0" algn="l">
                        <a:spcBef>
                          <a:spcPts val="0"/>
                        </a:spcBef>
                        <a:spcAft>
                          <a:spcPts val="0"/>
                        </a:spcAft>
                        <a:buNone/>
                      </a:pPr>
                      <a:r>
                        <a:rPr lang="en" sz="1200"/>
                        <a:t>Customer Ratings (Google Play Store)</a:t>
                      </a:r>
                      <a:endParaRPr sz="1200"/>
                    </a:p>
                  </a:txBody>
                  <a:tcPr marT="63500" marB="63500" marR="63500" marL="63500"/>
                </a:tc>
                <a:tc>
                  <a:txBody>
                    <a:bodyPr/>
                    <a:lstStyle/>
                    <a:p>
                      <a:pPr indent="0" lvl="0" marL="0" rtl="0" algn="ctr">
                        <a:spcBef>
                          <a:spcPts val="0"/>
                        </a:spcBef>
                        <a:spcAft>
                          <a:spcPts val="0"/>
                        </a:spcAft>
                        <a:buNone/>
                      </a:pPr>
                      <a:r>
                        <a:rPr lang="en" sz="1200"/>
                        <a:t>3.6        out of 5</a:t>
                      </a:r>
                      <a:endParaRPr sz="1200"/>
                    </a:p>
                    <a:p>
                      <a:pPr indent="0" lvl="0" marL="0" rtl="0" algn="ctr">
                        <a:spcBef>
                          <a:spcPts val="0"/>
                        </a:spcBef>
                        <a:spcAft>
                          <a:spcPts val="0"/>
                        </a:spcAft>
                        <a:buNone/>
                      </a:pPr>
                      <a:r>
                        <a:rPr lang="en" sz="1200"/>
                        <a:t>(259 reviews)</a:t>
                      </a:r>
                      <a:endParaRPr sz="1200"/>
                    </a:p>
                  </a:txBody>
                  <a:tcPr marT="63500" marB="63500" marR="63500" marL="63500"/>
                </a:tc>
                <a:tc>
                  <a:txBody>
                    <a:bodyPr/>
                    <a:lstStyle/>
                    <a:p>
                      <a:pPr indent="0" lvl="0" marL="0" rtl="0" algn="ctr">
                        <a:spcBef>
                          <a:spcPts val="0"/>
                        </a:spcBef>
                        <a:spcAft>
                          <a:spcPts val="0"/>
                        </a:spcAft>
                        <a:buNone/>
                      </a:pPr>
                      <a:r>
                        <a:rPr lang="en" sz="1200"/>
                        <a:t>4.8       out of 5 </a:t>
                      </a:r>
                      <a:endParaRPr sz="1200"/>
                    </a:p>
                    <a:p>
                      <a:pPr indent="0" lvl="0" marL="0" rtl="0" algn="ctr">
                        <a:spcBef>
                          <a:spcPts val="0"/>
                        </a:spcBef>
                        <a:spcAft>
                          <a:spcPts val="0"/>
                        </a:spcAft>
                        <a:buNone/>
                      </a:pPr>
                      <a:r>
                        <a:rPr lang="en" sz="1200"/>
                        <a:t>(5000 reviews)</a:t>
                      </a:r>
                      <a:endParaRPr sz="1200"/>
                    </a:p>
                  </a:txBody>
                  <a:tcPr marT="63500" marB="63500" marR="63500" marL="63500"/>
                </a:tc>
              </a:tr>
            </a:tbl>
          </a:graphicData>
        </a:graphic>
      </p:graphicFrame>
      <p:pic>
        <p:nvPicPr>
          <p:cNvPr id="2545" name="Google Shape;2545;p35"/>
          <p:cNvPicPr preferRelativeResize="0"/>
          <p:nvPr/>
        </p:nvPicPr>
        <p:blipFill>
          <a:blip r:embed="rId4">
            <a:alphaModFix/>
          </a:blip>
          <a:stretch>
            <a:fillRect/>
          </a:stretch>
        </p:blipFill>
        <p:spPr>
          <a:xfrm>
            <a:off x="6415313" y="3220925"/>
            <a:ext cx="333375" cy="285750"/>
          </a:xfrm>
          <a:prstGeom prst="rect">
            <a:avLst/>
          </a:prstGeom>
          <a:noFill/>
          <a:ln>
            <a:noFill/>
          </a:ln>
        </p:spPr>
      </p:pic>
      <p:pic>
        <p:nvPicPr>
          <p:cNvPr id="2546" name="Google Shape;2546;p35"/>
          <p:cNvPicPr preferRelativeResize="0"/>
          <p:nvPr/>
        </p:nvPicPr>
        <p:blipFill>
          <a:blip r:embed="rId4">
            <a:alphaModFix/>
          </a:blip>
          <a:stretch>
            <a:fillRect/>
          </a:stretch>
        </p:blipFill>
        <p:spPr>
          <a:xfrm>
            <a:off x="4712675" y="3220700"/>
            <a:ext cx="323850" cy="276225"/>
          </a:xfrm>
          <a:prstGeom prst="rect">
            <a:avLst/>
          </a:prstGeom>
          <a:noFill/>
          <a:ln>
            <a:noFill/>
          </a:ln>
        </p:spPr>
      </p:pic>
      <p:pic>
        <p:nvPicPr>
          <p:cNvPr id="2547" name="Google Shape;2547;p35"/>
          <p:cNvPicPr preferRelativeResize="0"/>
          <p:nvPr/>
        </p:nvPicPr>
        <p:blipFill>
          <a:blip r:embed="rId5">
            <a:alphaModFix/>
          </a:blip>
          <a:stretch>
            <a:fillRect/>
          </a:stretch>
        </p:blipFill>
        <p:spPr>
          <a:xfrm>
            <a:off x="4781325" y="3581400"/>
            <a:ext cx="190500" cy="190500"/>
          </a:xfrm>
          <a:prstGeom prst="rect">
            <a:avLst/>
          </a:prstGeom>
          <a:noFill/>
          <a:ln>
            <a:noFill/>
          </a:ln>
        </p:spPr>
      </p:pic>
      <p:pic>
        <p:nvPicPr>
          <p:cNvPr id="2548" name="Google Shape;2548;p35"/>
          <p:cNvPicPr preferRelativeResize="0"/>
          <p:nvPr/>
        </p:nvPicPr>
        <p:blipFill>
          <a:blip r:embed="rId5">
            <a:alphaModFix/>
          </a:blip>
          <a:stretch>
            <a:fillRect/>
          </a:stretch>
        </p:blipFill>
        <p:spPr>
          <a:xfrm>
            <a:off x="6381525" y="3581400"/>
            <a:ext cx="190500" cy="190500"/>
          </a:xfrm>
          <a:prstGeom prst="rect">
            <a:avLst/>
          </a:prstGeom>
          <a:noFill/>
          <a:ln>
            <a:noFill/>
          </a:ln>
        </p:spPr>
      </p:pic>
      <p:sp>
        <p:nvSpPr>
          <p:cNvPr id="2549" name="Google Shape;2549;p35"/>
          <p:cNvSpPr/>
          <p:nvPr/>
        </p:nvSpPr>
        <p:spPr>
          <a:xfrm>
            <a:off x="1606700" y="1960300"/>
            <a:ext cx="6314100" cy="1260600"/>
          </a:xfrm>
          <a:prstGeom prst="bracePai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olos Text"/>
              <a:ea typeface="Golos Text"/>
              <a:cs typeface="Golos Text"/>
              <a:sym typeface="Golos Text"/>
            </a:endParaRPr>
          </a:p>
        </p:txBody>
      </p:sp>
      <p:sp>
        <p:nvSpPr>
          <p:cNvPr id="2550" name="Google Shape;2550;p35"/>
          <p:cNvSpPr txBox="1"/>
          <p:nvPr/>
        </p:nvSpPr>
        <p:spPr>
          <a:xfrm>
            <a:off x="290900" y="2222225"/>
            <a:ext cx="125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Golos Text"/>
                <a:ea typeface="Golos Text"/>
                <a:cs typeface="Golos Text"/>
                <a:sym typeface="Golos Text"/>
              </a:rPr>
              <a:t>Static </a:t>
            </a:r>
            <a:endParaRPr b="1">
              <a:solidFill>
                <a:schemeClr val="dk1"/>
              </a:solidFill>
              <a:latin typeface="Golos Text"/>
              <a:ea typeface="Golos Text"/>
              <a:cs typeface="Golos Text"/>
              <a:sym typeface="Golos Text"/>
            </a:endParaRPr>
          </a:p>
          <a:p>
            <a:pPr indent="0" lvl="0" marL="0" rtl="0" algn="ctr">
              <a:spcBef>
                <a:spcPts val="0"/>
              </a:spcBef>
              <a:spcAft>
                <a:spcPts val="0"/>
              </a:spcAft>
              <a:buNone/>
            </a:pPr>
            <a:r>
              <a:rPr b="1" lang="en">
                <a:solidFill>
                  <a:schemeClr val="dk1"/>
                </a:solidFill>
                <a:latin typeface="Golos Text"/>
                <a:ea typeface="Golos Text"/>
                <a:cs typeface="Golos Text"/>
                <a:sym typeface="Golos Text"/>
              </a:rPr>
              <a:t>Information</a:t>
            </a:r>
            <a:endParaRPr b="1">
              <a:solidFill>
                <a:schemeClr val="dk1"/>
              </a:solidFill>
              <a:latin typeface="Golos Text"/>
              <a:ea typeface="Golos Text"/>
              <a:cs typeface="Golos Text"/>
              <a:sym typeface="Golos Tex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4" name="Shape 2554"/>
        <p:cNvGrpSpPr/>
        <p:nvPr/>
      </p:nvGrpSpPr>
      <p:grpSpPr>
        <a:xfrm>
          <a:off x="0" y="0"/>
          <a:ext cx="0" cy="0"/>
          <a:chOff x="0" y="0"/>
          <a:chExt cx="0" cy="0"/>
        </a:xfrm>
      </p:grpSpPr>
      <p:sp>
        <p:nvSpPr>
          <p:cNvPr id="2555" name="Google Shape;2555;p36"/>
          <p:cNvSpPr txBox="1"/>
          <p:nvPr>
            <p:ph type="title"/>
          </p:nvPr>
        </p:nvSpPr>
        <p:spPr>
          <a:xfrm>
            <a:off x="720000" y="625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Requirements</a:t>
            </a:r>
            <a:endParaRPr/>
          </a:p>
        </p:txBody>
      </p:sp>
      <p:sp>
        <p:nvSpPr>
          <p:cNvPr id="2556" name="Google Shape;2556;p36"/>
          <p:cNvSpPr txBox="1"/>
          <p:nvPr/>
        </p:nvSpPr>
        <p:spPr>
          <a:xfrm>
            <a:off x="513350" y="714650"/>
            <a:ext cx="8203500" cy="37989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Font typeface="Golos Text"/>
              <a:buChar char="●"/>
            </a:pPr>
            <a:r>
              <a:rPr b="1" lang="en" sz="1600">
                <a:solidFill>
                  <a:schemeClr val="dk1"/>
                </a:solidFill>
                <a:latin typeface="Golos Text"/>
                <a:ea typeface="Golos Text"/>
                <a:cs typeface="Golos Text"/>
                <a:sym typeface="Golos Text"/>
              </a:rPr>
              <a:t>Funding:</a:t>
            </a:r>
            <a:r>
              <a:rPr lang="en" sz="1600">
                <a:solidFill>
                  <a:schemeClr val="dk1"/>
                </a:solidFill>
                <a:latin typeface="Golos Text"/>
                <a:ea typeface="Golos Text"/>
                <a:cs typeface="Golos Text"/>
                <a:sym typeface="Golos Text"/>
              </a:rPr>
              <a:t> Acquiring seed money and investor support to fund a team of developers, testers, and designers.</a:t>
            </a:r>
            <a:endParaRPr sz="1600">
              <a:solidFill>
                <a:schemeClr val="dk1"/>
              </a:solidFill>
              <a:latin typeface="Golos Text"/>
              <a:ea typeface="Golos Text"/>
              <a:cs typeface="Golos Text"/>
              <a:sym typeface="Golos Text"/>
            </a:endParaRPr>
          </a:p>
          <a:p>
            <a:pPr indent="-330200" lvl="0" marL="457200" rtl="0" algn="just">
              <a:lnSpc>
                <a:spcPct val="115000"/>
              </a:lnSpc>
              <a:spcBef>
                <a:spcPts val="0"/>
              </a:spcBef>
              <a:spcAft>
                <a:spcPts val="0"/>
              </a:spcAft>
              <a:buClr>
                <a:schemeClr val="dk1"/>
              </a:buClr>
              <a:buSzPts val="1600"/>
              <a:buFont typeface="Golos Text"/>
              <a:buChar char="●"/>
            </a:pPr>
            <a:r>
              <a:rPr b="1" lang="en" sz="1600">
                <a:solidFill>
                  <a:schemeClr val="dk1"/>
                </a:solidFill>
                <a:latin typeface="Golos Text"/>
                <a:ea typeface="Golos Text"/>
                <a:cs typeface="Golos Text"/>
                <a:sym typeface="Golos Text"/>
              </a:rPr>
              <a:t>Technical Resources: </a:t>
            </a:r>
            <a:r>
              <a:rPr lang="en" sz="1600">
                <a:solidFill>
                  <a:schemeClr val="dk1"/>
                </a:solidFill>
                <a:latin typeface="Golos Text"/>
                <a:ea typeface="Golos Text"/>
                <a:cs typeface="Golos Text"/>
                <a:sym typeface="Golos Text"/>
              </a:rPr>
              <a:t>Utilizing advanced AI technologies and ensuring app compatibility across devices.</a:t>
            </a:r>
            <a:endParaRPr sz="1600">
              <a:solidFill>
                <a:schemeClr val="dk1"/>
              </a:solidFill>
              <a:latin typeface="Golos Text"/>
              <a:ea typeface="Golos Text"/>
              <a:cs typeface="Golos Text"/>
              <a:sym typeface="Golos Text"/>
            </a:endParaRPr>
          </a:p>
          <a:p>
            <a:pPr indent="-330200" lvl="0" marL="457200" rtl="0" algn="just">
              <a:lnSpc>
                <a:spcPct val="115000"/>
              </a:lnSpc>
              <a:spcBef>
                <a:spcPts val="0"/>
              </a:spcBef>
              <a:spcAft>
                <a:spcPts val="0"/>
              </a:spcAft>
              <a:buClr>
                <a:schemeClr val="dk1"/>
              </a:buClr>
              <a:buSzPts val="1600"/>
              <a:buFont typeface="Golos Text"/>
              <a:buChar char="●"/>
            </a:pPr>
            <a:r>
              <a:rPr b="1" lang="en" sz="1600">
                <a:solidFill>
                  <a:schemeClr val="dk1"/>
                </a:solidFill>
                <a:latin typeface="Golos Text"/>
                <a:ea typeface="Golos Text"/>
                <a:cs typeface="Golos Text"/>
                <a:sym typeface="Golos Text"/>
              </a:rPr>
              <a:t>Cloud Hosting:</a:t>
            </a:r>
            <a:r>
              <a:rPr lang="en" sz="1600">
                <a:solidFill>
                  <a:schemeClr val="dk1"/>
                </a:solidFill>
                <a:latin typeface="Golos Text"/>
                <a:ea typeface="Golos Text"/>
                <a:cs typeface="Golos Text"/>
                <a:sym typeface="Golos Text"/>
              </a:rPr>
              <a:t> Implementing scalable, reliable cloud infrastructure to handle user demands.</a:t>
            </a:r>
            <a:endParaRPr sz="1600">
              <a:solidFill>
                <a:schemeClr val="dk1"/>
              </a:solidFill>
              <a:latin typeface="Golos Text"/>
              <a:ea typeface="Golos Text"/>
              <a:cs typeface="Golos Text"/>
              <a:sym typeface="Golos Text"/>
            </a:endParaRPr>
          </a:p>
          <a:p>
            <a:pPr indent="-330200" lvl="0" marL="457200" rtl="0" algn="just">
              <a:lnSpc>
                <a:spcPct val="115000"/>
              </a:lnSpc>
              <a:spcBef>
                <a:spcPts val="0"/>
              </a:spcBef>
              <a:spcAft>
                <a:spcPts val="0"/>
              </a:spcAft>
              <a:buClr>
                <a:schemeClr val="dk1"/>
              </a:buClr>
              <a:buSzPts val="1600"/>
              <a:buFont typeface="Golos Text"/>
              <a:buChar char="●"/>
            </a:pPr>
            <a:r>
              <a:rPr b="1" lang="en" sz="1600">
                <a:solidFill>
                  <a:schemeClr val="dk1"/>
                </a:solidFill>
                <a:latin typeface="Golos Text"/>
                <a:ea typeface="Golos Text"/>
                <a:cs typeface="Golos Text"/>
                <a:sym typeface="Golos Text"/>
              </a:rPr>
              <a:t>Human Talent:</a:t>
            </a:r>
            <a:r>
              <a:rPr lang="en" sz="1600">
                <a:solidFill>
                  <a:schemeClr val="dk1"/>
                </a:solidFill>
                <a:latin typeface="Golos Text"/>
                <a:ea typeface="Golos Text"/>
                <a:cs typeface="Golos Text"/>
                <a:sym typeface="Golos Text"/>
              </a:rPr>
              <a:t> Hiring skilled personnel for development, management, and innovation.</a:t>
            </a:r>
            <a:endParaRPr sz="1600">
              <a:solidFill>
                <a:schemeClr val="dk1"/>
              </a:solidFill>
              <a:latin typeface="Golos Text"/>
              <a:ea typeface="Golos Text"/>
              <a:cs typeface="Golos Text"/>
              <a:sym typeface="Golos Text"/>
            </a:endParaRPr>
          </a:p>
          <a:p>
            <a:pPr indent="-330200" lvl="0" marL="457200" rtl="0" algn="just">
              <a:lnSpc>
                <a:spcPct val="115000"/>
              </a:lnSpc>
              <a:spcBef>
                <a:spcPts val="0"/>
              </a:spcBef>
              <a:spcAft>
                <a:spcPts val="0"/>
              </a:spcAft>
              <a:buClr>
                <a:schemeClr val="dk1"/>
              </a:buClr>
              <a:buSzPts val="1600"/>
              <a:buFont typeface="Golos Text"/>
              <a:buChar char="●"/>
            </a:pPr>
            <a:r>
              <a:rPr b="1" lang="en" sz="1600">
                <a:solidFill>
                  <a:schemeClr val="dk1"/>
                </a:solidFill>
                <a:latin typeface="Golos Text"/>
                <a:ea typeface="Golos Text"/>
                <a:cs typeface="Golos Text"/>
                <a:sym typeface="Golos Text"/>
              </a:rPr>
              <a:t>Legal Compliance:</a:t>
            </a:r>
            <a:r>
              <a:rPr lang="en" sz="1600">
                <a:solidFill>
                  <a:schemeClr val="dk1"/>
                </a:solidFill>
                <a:latin typeface="Golos Text"/>
                <a:ea typeface="Golos Text"/>
                <a:cs typeface="Golos Text"/>
                <a:sym typeface="Golos Text"/>
              </a:rPr>
              <a:t> Adhering to Toronto's licensing, data protection laws, and credit for data sources.</a:t>
            </a:r>
            <a:endParaRPr sz="1600">
              <a:solidFill>
                <a:schemeClr val="dk1"/>
              </a:solidFill>
              <a:latin typeface="Golos Text"/>
              <a:ea typeface="Golos Text"/>
              <a:cs typeface="Golos Text"/>
              <a:sym typeface="Golos Text"/>
            </a:endParaRPr>
          </a:p>
          <a:p>
            <a:pPr indent="-330200" lvl="0" marL="457200" rtl="0" algn="just">
              <a:lnSpc>
                <a:spcPct val="115000"/>
              </a:lnSpc>
              <a:spcBef>
                <a:spcPts val="0"/>
              </a:spcBef>
              <a:spcAft>
                <a:spcPts val="0"/>
              </a:spcAft>
              <a:buClr>
                <a:schemeClr val="dk1"/>
              </a:buClr>
              <a:buSzPts val="1600"/>
              <a:buFont typeface="Golos Text"/>
              <a:buChar char="●"/>
            </a:pPr>
            <a:r>
              <a:rPr b="1" lang="en" sz="1600">
                <a:solidFill>
                  <a:schemeClr val="dk1"/>
                </a:solidFill>
                <a:latin typeface="Golos Text"/>
                <a:ea typeface="Golos Text"/>
                <a:cs typeface="Golos Text"/>
                <a:sym typeface="Golos Text"/>
              </a:rPr>
              <a:t>Transparency and Trust:</a:t>
            </a:r>
            <a:r>
              <a:rPr lang="en" sz="1600">
                <a:solidFill>
                  <a:schemeClr val="dk1"/>
                </a:solidFill>
                <a:latin typeface="Golos Text"/>
                <a:ea typeface="Golos Text"/>
                <a:cs typeface="Golos Text"/>
                <a:sym typeface="Golos Text"/>
              </a:rPr>
              <a:t> Conducting regular audits and clearly communicating data policies to users.</a:t>
            </a:r>
            <a:endParaRPr sz="1600">
              <a:solidFill>
                <a:schemeClr val="dk1"/>
              </a:solidFill>
              <a:latin typeface="Golos Text"/>
              <a:ea typeface="Golos Text"/>
              <a:cs typeface="Golos Text"/>
              <a:sym typeface="Golos Text"/>
            </a:endParaRPr>
          </a:p>
          <a:p>
            <a:pPr indent="0" lvl="0" marL="0" rtl="0" algn="just">
              <a:lnSpc>
                <a:spcPct val="115000"/>
              </a:lnSpc>
              <a:spcBef>
                <a:spcPts val="0"/>
              </a:spcBef>
              <a:spcAft>
                <a:spcPts val="0"/>
              </a:spcAft>
              <a:buNone/>
            </a:pPr>
            <a:r>
              <a:t/>
            </a:r>
            <a:endParaRPr/>
          </a:p>
        </p:txBody>
      </p:sp>
      <p:sp>
        <p:nvSpPr>
          <p:cNvPr id="2557" name="Google Shape;2557;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1" name="Shape 2561"/>
        <p:cNvGrpSpPr/>
        <p:nvPr/>
      </p:nvGrpSpPr>
      <p:grpSpPr>
        <a:xfrm>
          <a:off x="0" y="0"/>
          <a:ext cx="0" cy="0"/>
          <a:chOff x="0" y="0"/>
          <a:chExt cx="0" cy="0"/>
        </a:xfrm>
      </p:grpSpPr>
      <p:sp>
        <p:nvSpPr>
          <p:cNvPr id="2562" name="Google Shape;2562;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63" name="Google Shape;2563;p37"/>
          <p:cNvSpPr txBox="1"/>
          <p:nvPr/>
        </p:nvSpPr>
        <p:spPr>
          <a:xfrm>
            <a:off x="-111450" y="1981200"/>
            <a:ext cx="1833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1"/>
                </a:solidFill>
                <a:latin typeface="Georama"/>
                <a:ea typeface="Georama"/>
                <a:cs typeface="Georama"/>
                <a:sym typeface="Georama"/>
              </a:rPr>
              <a:t>ML </a:t>
            </a:r>
            <a:endParaRPr b="1" sz="2200">
              <a:solidFill>
                <a:schemeClr val="dk1"/>
              </a:solidFill>
              <a:latin typeface="Georama"/>
              <a:ea typeface="Georama"/>
              <a:cs typeface="Georama"/>
              <a:sym typeface="Georama"/>
            </a:endParaRPr>
          </a:p>
          <a:p>
            <a:pPr indent="0" lvl="0" marL="0" rtl="0" algn="ctr">
              <a:spcBef>
                <a:spcPts val="0"/>
              </a:spcBef>
              <a:spcAft>
                <a:spcPts val="0"/>
              </a:spcAft>
              <a:buNone/>
            </a:pPr>
            <a:r>
              <a:rPr b="1" lang="en" sz="2200">
                <a:solidFill>
                  <a:schemeClr val="dk1"/>
                </a:solidFill>
                <a:latin typeface="Georama"/>
                <a:ea typeface="Georama"/>
                <a:cs typeface="Georama"/>
                <a:sym typeface="Georama"/>
              </a:rPr>
              <a:t>Canvas</a:t>
            </a:r>
            <a:endParaRPr b="1" sz="2200">
              <a:solidFill>
                <a:schemeClr val="dk1"/>
              </a:solidFill>
              <a:latin typeface="Georama"/>
              <a:ea typeface="Georama"/>
              <a:cs typeface="Georama"/>
              <a:sym typeface="Georama"/>
            </a:endParaRPr>
          </a:p>
        </p:txBody>
      </p:sp>
      <p:pic>
        <p:nvPicPr>
          <p:cNvPr id="2564" name="Google Shape;2564;p37"/>
          <p:cNvPicPr preferRelativeResize="0"/>
          <p:nvPr/>
        </p:nvPicPr>
        <p:blipFill>
          <a:blip r:embed="rId3">
            <a:alphaModFix/>
          </a:blip>
          <a:stretch>
            <a:fillRect/>
          </a:stretch>
        </p:blipFill>
        <p:spPr>
          <a:xfrm>
            <a:off x="1526250" y="-70925"/>
            <a:ext cx="7102976" cy="52127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8" name="Shape 2568"/>
        <p:cNvGrpSpPr/>
        <p:nvPr/>
      </p:nvGrpSpPr>
      <p:grpSpPr>
        <a:xfrm>
          <a:off x="0" y="0"/>
          <a:ext cx="0" cy="0"/>
          <a:chOff x="0" y="0"/>
          <a:chExt cx="0" cy="0"/>
        </a:xfrm>
      </p:grpSpPr>
      <p:sp>
        <p:nvSpPr>
          <p:cNvPr id="2569" name="Google Shape;2569;p38"/>
          <p:cNvSpPr txBox="1"/>
          <p:nvPr>
            <p:ph type="title"/>
          </p:nvPr>
        </p:nvSpPr>
        <p:spPr>
          <a:xfrm>
            <a:off x="720000" y="64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WasteWise Toronto - Project Pipeline</a:t>
            </a:r>
            <a:endParaRPr/>
          </a:p>
        </p:txBody>
      </p:sp>
      <p:sp>
        <p:nvSpPr>
          <p:cNvPr id="2570" name="Google Shape;2570;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71" name="Google Shape;2571;p38"/>
          <p:cNvSpPr/>
          <p:nvPr/>
        </p:nvSpPr>
        <p:spPr>
          <a:xfrm>
            <a:off x="259175" y="830350"/>
            <a:ext cx="1201200" cy="682500"/>
          </a:xfrm>
          <a:prstGeom prst="wedgeRectCallout">
            <a:avLst>
              <a:gd fmla="val -20833" name="adj1"/>
              <a:gd fmla="val 62500" name="adj2"/>
            </a:avLst>
          </a:prstGeom>
          <a:solidFill>
            <a:srgbClr val="E6B8AF"/>
          </a:solidFill>
          <a:ln cap="flat" cmpd="sng" w="9525">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DM Sans"/>
                <a:ea typeface="DM Sans"/>
                <a:cs typeface="DM Sans"/>
                <a:sym typeface="DM Sans"/>
              </a:rPr>
              <a:t>Mixed Images of Waste</a:t>
            </a:r>
            <a:endParaRPr b="1">
              <a:solidFill>
                <a:schemeClr val="dk1"/>
              </a:solidFill>
              <a:latin typeface="DM Sans"/>
              <a:ea typeface="DM Sans"/>
              <a:cs typeface="DM Sans"/>
              <a:sym typeface="DM Sans"/>
            </a:endParaRPr>
          </a:p>
        </p:txBody>
      </p:sp>
      <p:sp>
        <p:nvSpPr>
          <p:cNvPr id="2572" name="Google Shape;2572;p38"/>
          <p:cNvSpPr/>
          <p:nvPr/>
        </p:nvSpPr>
        <p:spPr>
          <a:xfrm>
            <a:off x="1694584" y="2119430"/>
            <a:ext cx="864300" cy="405300"/>
          </a:xfrm>
          <a:prstGeom prst="rightArrow">
            <a:avLst>
              <a:gd fmla="val 50000" name="adj1"/>
              <a:gd fmla="val 50000" name="adj2"/>
            </a:avLst>
          </a:prstGeom>
          <a:solidFill>
            <a:schemeClr val="accent2"/>
          </a:solidFill>
          <a:ln cap="flat" cmpd="sng" w="9525">
            <a:solidFill>
              <a:srgbClr val="BDE9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573" name="Google Shape;2573;p38"/>
          <p:cNvSpPr/>
          <p:nvPr/>
        </p:nvSpPr>
        <p:spPr>
          <a:xfrm>
            <a:off x="2793074" y="1980817"/>
            <a:ext cx="1201200" cy="682500"/>
          </a:xfrm>
          <a:prstGeom prst="rect">
            <a:avLst/>
          </a:prstGeom>
          <a:solidFill>
            <a:srgbClr val="BDE9FC"/>
          </a:solidFill>
          <a:ln cap="flat" cmpd="sng" w="9525">
            <a:solidFill>
              <a:srgbClr val="BDE9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DM Sans"/>
                <a:ea typeface="DM Sans"/>
                <a:cs typeface="DM Sans"/>
                <a:sym typeface="DM Sans"/>
              </a:rPr>
              <a:t>Content</a:t>
            </a:r>
            <a:endParaRPr b="1">
              <a:solidFill>
                <a:schemeClr val="dk1"/>
              </a:solidFill>
              <a:latin typeface="DM Sans"/>
              <a:ea typeface="DM Sans"/>
              <a:cs typeface="DM Sans"/>
              <a:sym typeface="DM Sans"/>
            </a:endParaRPr>
          </a:p>
          <a:p>
            <a:pPr indent="0" lvl="0" marL="0" rtl="0" algn="ctr">
              <a:spcBef>
                <a:spcPts val="0"/>
              </a:spcBef>
              <a:spcAft>
                <a:spcPts val="0"/>
              </a:spcAft>
              <a:buNone/>
            </a:pPr>
            <a:r>
              <a:rPr b="1" lang="en">
                <a:solidFill>
                  <a:schemeClr val="dk1"/>
                </a:solidFill>
                <a:latin typeface="DM Sans"/>
                <a:ea typeface="DM Sans"/>
                <a:cs typeface="DM Sans"/>
                <a:sym typeface="DM Sans"/>
              </a:rPr>
              <a:t>Scrapper</a:t>
            </a:r>
            <a:endParaRPr b="1">
              <a:solidFill>
                <a:schemeClr val="dk1"/>
              </a:solidFill>
              <a:latin typeface="DM Sans"/>
              <a:ea typeface="DM Sans"/>
              <a:cs typeface="DM Sans"/>
              <a:sym typeface="DM Sans"/>
            </a:endParaRPr>
          </a:p>
        </p:txBody>
      </p:sp>
      <p:sp>
        <p:nvSpPr>
          <p:cNvPr id="2574" name="Google Shape;2574;p38"/>
          <p:cNvSpPr/>
          <p:nvPr/>
        </p:nvSpPr>
        <p:spPr>
          <a:xfrm rot="-1174013">
            <a:off x="4152207" y="2043130"/>
            <a:ext cx="864419" cy="405259"/>
          </a:xfrm>
          <a:prstGeom prst="rightArrow">
            <a:avLst>
              <a:gd fmla="val 50000" name="adj1"/>
              <a:gd fmla="val 50000" name="adj2"/>
            </a:avLst>
          </a:prstGeom>
          <a:solidFill>
            <a:schemeClr val="accent2"/>
          </a:solidFill>
          <a:ln cap="flat" cmpd="sng" w="9525">
            <a:solidFill>
              <a:srgbClr val="BDE9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575" name="Google Shape;2575;p38"/>
          <p:cNvSpPr/>
          <p:nvPr/>
        </p:nvSpPr>
        <p:spPr>
          <a:xfrm>
            <a:off x="5098375" y="1374250"/>
            <a:ext cx="1359000" cy="682500"/>
          </a:xfrm>
          <a:prstGeom prst="rect">
            <a:avLst/>
          </a:prstGeom>
          <a:solidFill>
            <a:srgbClr val="6AA84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DM Sans"/>
                <a:ea typeface="DM Sans"/>
                <a:cs typeface="DM Sans"/>
                <a:sym typeface="DM Sans"/>
              </a:rPr>
              <a:t>Data</a:t>
            </a:r>
            <a:endParaRPr>
              <a:solidFill>
                <a:srgbClr val="FFFFFF"/>
              </a:solidFill>
              <a:latin typeface="DM Sans"/>
              <a:ea typeface="DM Sans"/>
              <a:cs typeface="DM Sans"/>
              <a:sym typeface="DM Sans"/>
            </a:endParaRPr>
          </a:p>
          <a:p>
            <a:pPr indent="0" lvl="0" marL="0" rtl="0" algn="ctr">
              <a:spcBef>
                <a:spcPts val="0"/>
              </a:spcBef>
              <a:spcAft>
                <a:spcPts val="0"/>
              </a:spcAft>
              <a:buNone/>
            </a:pPr>
            <a:r>
              <a:rPr lang="en">
                <a:solidFill>
                  <a:srgbClr val="FFFFFF"/>
                </a:solidFill>
                <a:latin typeface="DM Sans"/>
                <a:ea typeface="DM Sans"/>
                <a:cs typeface="DM Sans"/>
                <a:sym typeface="DM Sans"/>
              </a:rPr>
              <a:t>Preprocessing</a:t>
            </a:r>
            <a:endParaRPr>
              <a:solidFill>
                <a:srgbClr val="FFFFFF"/>
              </a:solidFill>
              <a:latin typeface="DM Sans"/>
              <a:ea typeface="DM Sans"/>
              <a:cs typeface="DM Sans"/>
              <a:sym typeface="DM Sans"/>
            </a:endParaRPr>
          </a:p>
        </p:txBody>
      </p:sp>
      <p:sp>
        <p:nvSpPr>
          <p:cNvPr id="2576" name="Google Shape;2576;p38"/>
          <p:cNvSpPr/>
          <p:nvPr/>
        </p:nvSpPr>
        <p:spPr>
          <a:xfrm flipH="1">
            <a:off x="349850" y="3688350"/>
            <a:ext cx="1201200" cy="682500"/>
          </a:xfrm>
          <a:prstGeom prst="wedgeRectCallout">
            <a:avLst>
              <a:gd fmla="val -20833" name="adj1"/>
              <a:gd fmla="val 62500" name="adj2"/>
            </a:avLst>
          </a:prstGeom>
          <a:solidFill>
            <a:srgbClr val="6AA84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DM Sans"/>
                <a:ea typeface="DM Sans"/>
                <a:cs typeface="DM Sans"/>
                <a:sym typeface="DM Sans"/>
              </a:rPr>
              <a:t>WasteWise App</a:t>
            </a:r>
            <a:endParaRPr>
              <a:solidFill>
                <a:srgbClr val="FFFFFF"/>
              </a:solidFill>
              <a:latin typeface="DM Sans"/>
              <a:ea typeface="DM Sans"/>
              <a:cs typeface="DM Sans"/>
              <a:sym typeface="DM Sans"/>
            </a:endParaRPr>
          </a:p>
        </p:txBody>
      </p:sp>
      <p:sp>
        <p:nvSpPr>
          <p:cNvPr id="2577" name="Google Shape;2577;p38"/>
          <p:cNvSpPr/>
          <p:nvPr/>
        </p:nvSpPr>
        <p:spPr>
          <a:xfrm flipH="1">
            <a:off x="1665859" y="3868180"/>
            <a:ext cx="864300" cy="405300"/>
          </a:xfrm>
          <a:prstGeom prst="rightArrow">
            <a:avLst>
              <a:gd fmla="val 50000" name="adj1"/>
              <a:gd fmla="val 50000" name="adj2"/>
            </a:avLst>
          </a:prstGeom>
          <a:solidFill>
            <a:srgbClr val="9E9E9E"/>
          </a:solidFill>
          <a:ln cap="flat" cmpd="sng" w="9525">
            <a:solidFill>
              <a:srgbClr val="BDE9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578" name="Google Shape;2578;p38"/>
          <p:cNvSpPr/>
          <p:nvPr/>
        </p:nvSpPr>
        <p:spPr>
          <a:xfrm>
            <a:off x="2717725" y="3647750"/>
            <a:ext cx="1359000" cy="682500"/>
          </a:xfrm>
          <a:prstGeom prst="rect">
            <a:avLst/>
          </a:prstGeom>
          <a:solidFill>
            <a:srgbClr val="6AA84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DM Sans"/>
                <a:ea typeface="DM Sans"/>
                <a:cs typeface="DM Sans"/>
                <a:sym typeface="DM Sans"/>
              </a:rPr>
              <a:t>Host Flask endpoints on AWS</a:t>
            </a:r>
            <a:endParaRPr>
              <a:solidFill>
                <a:srgbClr val="FFFFFF"/>
              </a:solidFill>
              <a:latin typeface="DM Sans"/>
              <a:ea typeface="DM Sans"/>
              <a:cs typeface="DM Sans"/>
              <a:sym typeface="DM Sans"/>
            </a:endParaRPr>
          </a:p>
        </p:txBody>
      </p:sp>
      <p:sp>
        <p:nvSpPr>
          <p:cNvPr id="2579" name="Google Shape;2579;p38"/>
          <p:cNvSpPr/>
          <p:nvPr/>
        </p:nvSpPr>
        <p:spPr>
          <a:xfrm flipH="1">
            <a:off x="4152264" y="3826947"/>
            <a:ext cx="864300" cy="405300"/>
          </a:xfrm>
          <a:prstGeom prst="rightArrow">
            <a:avLst>
              <a:gd fmla="val 50000" name="adj1"/>
              <a:gd fmla="val 50000" name="adj2"/>
            </a:avLst>
          </a:prstGeom>
          <a:solidFill>
            <a:srgbClr val="9E9E9E"/>
          </a:solidFill>
          <a:ln cap="flat" cmpd="sng" w="9525">
            <a:solidFill>
              <a:srgbClr val="BDE9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580" name="Google Shape;2580;p38"/>
          <p:cNvSpPr/>
          <p:nvPr/>
        </p:nvSpPr>
        <p:spPr>
          <a:xfrm>
            <a:off x="8271600" y="1242275"/>
            <a:ext cx="624900" cy="2737500"/>
          </a:xfrm>
          <a:prstGeom prst="curvedLeftArrow">
            <a:avLst>
              <a:gd fmla="val 25000" name="adj1"/>
              <a:gd fmla="val 50000" name="adj2"/>
              <a:gd fmla="val 36647" name="adj3"/>
            </a:avLst>
          </a:prstGeom>
          <a:solidFill>
            <a:schemeClr val="dk1"/>
          </a:solidFill>
          <a:ln cap="flat" cmpd="sng" w="9525">
            <a:solidFill>
              <a:srgbClr val="BDE9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581" name="Google Shape;2581;p38"/>
          <p:cNvSpPr/>
          <p:nvPr/>
        </p:nvSpPr>
        <p:spPr>
          <a:xfrm>
            <a:off x="259175" y="1842225"/>
            <a:ext cx="1201200" cy="682500"/>
          </a:xfrm>
          <a:prstGeom prst="wedgeRectCallout">
            <a:avLst>
              <a:gd fmla="val -20833" name="adj1"/>
              <a:gd fmla="val 62500" name="adj2"/>
            </a:avLst>
          </a:prstGeom>
          <a:solidFill>
            <a:srgbClr val="BDE9FC"/>
          </a:solidFill>
          <a:ln cap="flat" cmpd="sng" w="9525">
            <a:solidFill>
              <a:srgbClr val="BDE9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DM Sans"/>
                <a:ea typeface="DM Sans"/>
                <a:cs typeface="DM Sans"/>
                <a:sym typeface="DM Sans"/>
              </a:rPr>
              <a:t>Textual Waste Information</a:t>
            </a:r>
            <a:endParaRPr b="1">
              <a:solidFill>
                <a:schemeClr val="dk1"/>
              </a:solidFill>
              <a:latin typeface="DM Sans"/>
              <a:ea typeface="DM Sans"/>
              <a:cs typeface="DM Sans"/>
              <a:sym typeface="DM Sans"/>
            </a:endParaRPr>
          </a:p>
        </p:txBody>
      </p:sp>
      <p:sp>
        <p:nvSpPr>
          <p:cNvPr id="2582" name="Google Shape;2582;p38"/>
          <p:cNvSpPr/>
          <p:nvPr/>
        </p:nvSpPr>
        <p:spPr>
          <a:xfrm>
            <a:off x="6792275" y="895625"/>
            <a:ext cx="1655400" cy="682500"/>
          </a:xfrm>
          <a:prstGeom prst="rect">
            <a:avLst/>
          </a:prstGeom>
          <a:solidFill>
            <a:srgbClr val="E6B8AF"/>
          </a:solidFill>
          <a:ln cap="flat" cmpd="sng" w="9525">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DM Sans"/>
                <a:ea typeface="DM Sans"/>
                <a:cs typeface="DM Sans"/>
                <a:sym typeface="DM Sans"/>
              </a:rPr>
              <a:t>Fine-tune Waste Detection Model</a:t>
            </a:r>
            <a:endParaRPr b="1">
              <a:solidFill>
                <a:schemeClr val="dk1"/>
              </a:solidFill>
              <a:latin typeface="DM Sans"/>
              <a:ea typeface="DM Sans"/>
              <a:cs typeface="DM Sans"/>
              <a:sym typeface="DM Sans"/>
            </a:endParaRPr>
          </a:p>
        </p:txBody>
      </p:sp>
      <p:sp>
        <p:nvSpPr>
          <p:cNvPr id="2583" name="Google Shape;2583;p38"/>
          <p:cNvSpPr/>
          <p:nvPr/>
        </p:nvSpPr>
        <p:spPr>
          <a:xfrm>
            <a:off x="1698884" y="1034230"/>
            <a:ext cx="864300" cy="405300"/>
          </a:xfrm>
          <a:prstGeom prst="rightArrow">
            <a:avLst>
              <a:gd fmla="val 50000" name="adj1"/>
              <a:gd fmla="val 50000" name="adj2"/>
            </a:avLst>
          </a:prstGeom>
          <a:solidFill>
            <a:schemeClr val="dk1"/>
          </a:solidFill>
          <a:ln cap="flat" cmpd="sng" w="9525">
            <a:solidFill>
              <a:srgbClr val="BDE9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584" name="Google Shape;2584;p38"/>
          <p:cNvSpPr/>
          <p:nvPr/>
        </p:nvSpPr>
        <p:spPr>
          <a:xfrm>
            <a:off x="2757124" y="895617"/>
            <a:ext cx="1201200" cy="682500"/>
          </a:xfrm>
          <a:prstGeom prst="rect">
            <a:avLst/>
          </a:prstGeom>
          <a:solidFill>
            <a:srgbClr val="E6B8AF"/>
          </a:solidFill>
          <a:ln cap="flat" cmpd="sng" w="9525">
            <a:solidFill>
              <a:srgbClr val="DD7E6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DM Sans"/>
                <a:ea typeface="DM Sans"/>
                <a:cs typeface="DM Sans"/>
                <a:sym typeface="DM Sans"/>
              </a:rPr>
              <a:t>Direct Downloads</a:t>
            </a:r>
            <a:endParaRPr b="1">
              <a:solidFill>
                <a:schemeClr val="dk1"/>
              </a:solidFill>
              <a:latin typeface="DM Sans"/>
              <a:ea typeface="DM Sans"/>
              <a:cs typeface="DM Sans"/>
              <a:sym typeface="DM Sans"/>
            </a:endParaRPr>
          </a:p>
        </p:txBody>
      </p:sp>
      <p:sp>
        <p:nvSpPr>
          <p:cNvPr id="2585" name="Google Shape;2585;p38"/>
          <p:cNvSpPr/>
          <p:nvPr/>
        </p:nvSpPr>
        <p:spPr>
          <a:xfrm rot="1806452">
            <a:off x="4210497" y="1197672"/>
            <a:ext cx="864192" cy="405265"/>
          </a:xfrm>
          <a:prstGeom prst="rightArrow">
            <a:avLst>
              <a:gd fmla="val 50000" name="adj1"/>
              <a:gd fmla="val 50000" name="adj2"/>
            </a:avLst>
          </a:prstGeom>
          <a:solidFill>
            <a:schemeClr val="dk1"/>
          </a:solidFill>
          <a:ln cap="flat" cmpd="sng" w="9525">
            <a:solidFill>
              <a:srgbClr val="BDE9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586" name="Google Shape;2586;p38"/>
          <p:cNvSpPr/>
          <p:nvPr/>
        </p:nvSpPr>
        <p:spPr>
          <a:xfrm>
            <a:off x="328325" y="3061800"/>
            <a:ext cx="6205200" cy="473100"/>
          </a:xfrm>
          <a:prstGeom prst="rect">
            <a:avLst/>
          </a:prstGeom>
          <a:solidFill>
            <a:srgbClr val="212121"/>
          </a:solidFill>
          <a:ln cap="flat" cmpd="sng" w="9525">
            <a:solidFill>
              <a:srgbClr val="BDE9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DM Sans"/>
                <a:ea typeface="DM Sans"/>
                <a:cs typeface="DM Sans"/>
                <a:sym typeface="DM Sans"/>
              </a:rPr>
              <a:t>Design + Build UI of Mobile App</a:t>
            </a:r>
            <a:endParaRPr>
              <a:solidFill>
                <a:srgbClr val="FFFFFF"/>
              </a:solidFill>
              <a:latin typeface="DM Sans"/>
              <a:ea typeface="DM Sans"/>
              <a:cs typeface="DM Sans"/>
              <a:sym typeface="DM Sans"/>
            </a:endParaRPr>
          </a:p>
        </p:txBody>
      </p:sp>
      <p:sp>
        <p:nvSpPr>
          <p:cNvPr id="2587" name="Google Shape;2587;p38"/>
          <p:cNvSpPr/>
          <p:nvPr/>
        </p:nvSpPr>
        <p:spPr>
          <a:xfrm>
            <a:off x="6762375" y="1980825"/>
            <a:ext cx="1655400" cy="682500"/>
          </a:xfrm>
          <a:prstGeom prst="rect">
            <a:avLst/>
          </a:prstGeom>
          <a:solidFill>
            <a:srgbClr val="BDE9FC"/>
          </a:solidFill>
          <a:ln cap="flat" cmpd="sng" w="9525">
            <a:solidFill>
              <a:srgbClr val="BDE9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DM Sans"/>
                <a:ea typeface="DM Sans"/>
                <a:cs typeface="DM Sans"/>
                <a:sym typeface="DM Sans"/>
              </a:rPr>
              <a:t>Fine-tune Chatbot Model</a:t>
            </a:r>
            <a:endParaRPr b="1">
              <a:solidFill>
                <a:schemeClr val="dk1"/>
              </a:solidFill>
              <a:latin typeface="DM Sans"/>
              <a:ea typeface="DM Sans"/>
              <a:cs typeface="DM Sans"/>
              <a:sym typeface="DM Sans"/>
            </a:endParaRPr>
          </a:p>
        </p:txBody>
      </p:sp>
      <p:sp>
        <p:nvSpPr>
          <p:cNvPr id="2588" name="Google Shape;2588;p38"/>
          <p:cNvSpPr/>
          <p:nvPr/>
        </p:nvSpPr>
        <p:spPr>
          <a:xfrm rot="-1252130">
            <a:off x="6209839" y="1031518"/>
            <a:ext cx="585296" cy="283150"/>
          </a:xfrm>
          <a:prstGeom prst="rightArrow">
            <a:avLst>
              <a:gd fmla="val 50000" name="adj1"/>
              <a:gd fmla="val 50000" name="adj2"/>
            </a:avLst>
          </a:prstGeom>
          <a:solidFill>
            <a:schemeClr val="dk1"/>
          </a:solidFill>
          <a:ln cap="flat" cmpd="sng" w="9525">
            <a:solidFill>
              <a:srgbClr val="BDE9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589" name="Google Shape;2589;p38"/>
          <p:cNvSpPr/>
          <p:nvPr/>
        </p:nvSpPr>
        <p:spPr>
          <a:xfrm rot="1375489">
            <a:off x="6209800" y="2180507"/>
            <a:ext cx="585331" cy="283112"/>
          </a:xfrm>
          <a:prstGeom prst="rightArrow">
            <a:avLst>
              <a:gd fmla="val 50000" name="adj1"/>
              <a:gd fmla="val 50000" name="adj2"/>
            </a:avLst>
          </a:prstGeom>
          <a:solidFill>
            <a:schemeClr val="accent2"/>
          </a:solidFill>
          <a:ln cap="flat" cmpd="sng" w="9525">
            <a:solidFill>
              <a:srgbClr val="BDE9F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DM Sans"/>
              <a:ea typeface="DM Sans"/>
              <a:cs typeface="DM Sans"/>
              <a:sym typeface="DM Sans"/>
            </a:endParaRPr>
          </a:p>
        </p:txBody>
      </p:sp>
      <p:sp>
        <p:nvSpPr>
          <p:cNvPr id="2590" name="Google Shape;2590;p38"/>
          <p:cNvSpPr/>
          <p:nvPr/>
        </p:nvSpPr>
        <p:spPr>
          <a:xfrm>
            <a:off x="7010762" y="3647742"/>
            <a:ext cx="1201200" cy="682500"/>
          </a:xfrm>
          <a:prstGeom prst="rect">
            <a:avLst/>
          </a:prstGeom>
          <a:solidFill>
            <a:srgbClr val="6AA84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DM Sans"/>
                <a:ea typeface="DM Sans"/>
                <a:cs typeface="DM Sans"/>
                <a:sym typeface="DM Sans"/>
              </a:rPr>
              <a:t>Python script</a:t>
            </a:r>
            <a:endParaRPr>
              <a:solidFill>
                <a:srgbClr val="FFFFFF"/>
              </a:solidFill>
              <a:latin typeface="DM Sans"/>
              <a:ea typeface="DM Sans"/>
              <a:cs typeface="DM Sans"/>
              <a:sym typeface="DM Sans"/>
            </a:endParaRPr>
          </a:p>
        </p:txBody>
      </p:sp>
      <p:sp>
        <p:nvSpPr>
          <p:cNvPr id="2591" name="Google Shape;2591;p38"/>
          <p:cNvSpPr/>
          <p:nvPr/>
        </p:nvSpPr>
        <p:spPr>
          <a:xfrm>
            <a:off x="5101074" y="3647742"/>
            <a:ext cx="1201200" cy="682500"/>
          </a:xfrm>
          <a:prstGeom prst="rect">
            <a:avLst/>
          </a:prstGeom>
          <a:solidFill>
            <a:srgbClr val="6AA84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DM Sans"/>
                <a:ea typeface="DM Sans"/>
                <a:cs typeface="DM Sans"/>
                <a:sym typeface="DM Sans"/>
              </a:rPr>
              <a:t>Flask script</a:t>
            </a:r>
            <a:endParaRPr>
              <a:solidFill>
                <a:srgbClr val="FFFFFF"/>
              </a:solidFill>
              <a:latin typeface="DM Sans"/>
              <a:ea typeface="DM Sans"/>
              <a:cs typeface="DM Sans"/>
              <a:sym typeface="DM Sans"/>
            </a:endParaRPr>
          </a:p>
        </p:txBody>
      </p:sp>
      <p:sp>
        <p:nvSpPr>
          <p:cNvPr id="2592" name="Google Shape;2592;p38"/>
          <p:cNvSpPr/>
          <p:nvPr/>
        </p:nvSpPr>
        <p:spPr>
          <a:xfrm>
            <a:off x="7434425" y="2776188"/>
            <a:ext cx="371100" cy="682500"/>
          </a:xfrm>
          <a:prstGeom prst="downArrow">
            <a:avLst>
              <a:gd fmla="val 50000" name="adj1"/>
              <a:gd fmla="val 50000" name="adj2"/>
            </a:avLst>
          </a:prstGeom>
          <a:solidFill>
            <a:schemeClr val="accent2"/>
          </a:solidFill>
          <a:ln cap="flat" cmpd="sng" w="9525">
            <a:solidFill>
              <a:srgbClr val="BDE9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olos Text"/>
              <a:ea typeface="Golos Text"/>
              <a:cs typeface="Golos Text"/>
              <a:sym typeface="Golos Text"/>
            </a:endParaRPr>
          </a:p>
        </p:txBody>
      </p:sp>
      <p:sp>
        <p:nvSpPr>
          <p:cNvPr id="2593" name="Google Shape;2593;p38"/>
          <p:cNvSpPr/>
          <p:nvPr/>
        </p:nvSpPr>
        <p:spPr>
          <a:xfrm flipH="1">
            <a:off x="6326226" y="3854475"/>
            <a:ext cx="624900" cy="405300"/>
          </a:xfrm>
          <a:prstGeom prst="rightArrow">
            <a:avLst>
              <a:gd fmla="val 50000" name="adj1"/>
              <a:gd fmla="val 50000" name="adj2"/>
            </a:avLst>
          </a:prstGeom>
          <a:solidFill>
            <a:srgbClr val="9E9E9E"/>
          </a:solidFill>
          <a:ln cap="flat" cmpd="sng" w="9525">
            <a:solidFill>
              <a:srgbClr val="BDE9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osting and Recycling Organic Matter Workshop by Slidesgo">
  <a:themeElements>
    <a:clrScheme name="Simple Light">
      <a:dk1>
        <a:srgbClr val="333333"/>
      </a:dk1>
      <a:lt1>
        <a:srgbClr val="EEF8F4"/>
      </a:lt1>
      <a:dk2>
        <a:srgbClr val="FFFFFF"/>
      </a:dk2>
      <a:lt2>
        <a:srgbClr val="FFB100"/>
      </a:lt2>
      <a:accent1>
        <a:srgbClr val="FC5427"/>
      </a:accent1>
      <a:accent2>
        <a:srgbClr val="169FC9"/>
      </a:accent2>
      <a:accent3>
        <a:srgbClr val="74C1A4"/>
      </a:accent3>
      <a:accent4>
        <a:srgbClr val="63AC8D"/>
      </a:accent4>
      <a:accent5>
        <a:srgbClr val="00858E"/>
      </a:accent5>
      <a:accent6>
        <a:srgbClr val="B57961"/>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