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72" y="-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49FB-7489-40CC-A711-7BB75290FFEE}" type="datetimeFigureOut">
              <a:rPr lang="bg-BG" smtClean="0"/>
              <a:t>28.10.2014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BEF4-EE6E-49C2-AE06-0B01F7EB55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02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49FB-7489-40CC-A711-7BB75290FFEE}" type="datetimeFigureOut">
              <a:rPr lang="bg-BG" smtClean="0"/>
              <a:t>28.10.2014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BEF4-EE6E-49C2-AE06-0B01F7EB55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03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49FB-7489-40CC-A711-7BB75290FFEE}" type="datetimeFigureOut">
              <a:rPr lang="bg-BG" smtClean="0"/>
              <a:t>28.10.2014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BEF4-EE6E-49C2-AE06-0B01F7EB55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307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49FB-7489-40CC-A711-7BB75290FFEE}" type="datetimeFigureOut">
              <a:rPr lang="bg-BG" smtClean="0"/>
              <a:t>28.10.2014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BEF4-EE6E-49C2-AE06-0B01F7EB55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860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49FB-7489-40CC-A711-7BB75290FFEE}" type="datetimeFigureOut">
              <a:rPr lang="bg-BG" smtClean="0"/>
              <a:t>28.10.2014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BEF4-EE6E-49C2-AE06-0B01F7EB55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368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49FB-7489-40CC-A711-7BB75290FFEE}" type="datetimeFigureOut">
              <a:rPr lang="bg-BG" smtClean="0"/>
              <a:t>28.10.2014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BEF4-EE6E-49C2-AE06-0B01F7EB55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788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49FB-7489-40CC-A711-7BB75290FFEE}" type="datetimeFigureOut">
              <a:rPr lang="bg-BG" smtClean="0"/>
              <a:t>28.10.2014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BEF4-EE6E-49C2-AE06-0B01F7EB55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713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49FB-7489-40CC-A711-7BB75290FFEE}" type="datetimeFigureOut">
              <a:rPr lang="bg-BG" smtClean="0"/>
              <a:t>28.10.2014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BEF4-EE6E-49C2-AE06-0B01F7EB55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687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49FB-7489-40CC-A711-7BB75290FFEE}" type="datetimeFigureOut">
              <a:rPr lang="bg-BG" smtClean="0"/>
              <a:t>28.10.2014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BEF4-EE6E-49C2-AE06-0B01F7EB55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461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49FB-7489-40CC-A711-7BB75290FFEE}" type="datetimeFigureOut">
              <a:rPr lang="bg-BG" smtClean="0"/>
              <a:t>28.10.2014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BEF4-EE6E-49C2-AE06-0B01F7EB55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479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49FB-7489-40CC-A711-7BB75290FFEE}" type="datetimeFigureOut">
              <a:rPr lang="bg-BG" smtClean="0"/>
              <a:t>28.10.2014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BEF4-EE6E-49C2-AE06-0B01F7EB55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523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649FB-7489-40CC-A711-7BB75290FFEE}" type="datetimeFigureOut">
              <a:rPr lang="bg-BG" smtClean="0"/>
              <a:t>28.10.2014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FBEF4-EE6E-49C2-AE06-0B01F7EB55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7049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21000">
              <a:srgbClr val="F0EBD5"/>
            </a:gs>
            <a:gs pos="100000">
              <a:srgbClr val="D1C39F"/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Users\Administrator\Desktop\greenun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2359">
            <a:off x="-330508" y="3402565"/>
            <a:ext cx="8659934" cy="310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143190">
            <a:off x="1480116" y="940409"/>
            <a:ext cx="7772400" cy="3096344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Отборен проект за </a:t>
            </a:r>
            <a:r>
              <a:rPr lang="ru-RU" sz="3200" b="1" dirty="0" err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изработка</a:t>
            </a:r>
            <a:r>
              <a:rPr lang="ru-RU" sz="32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на </a:t>
            </a:r>
            <a:r>
              <a:rPr lang="ru-RU" sz="3200" b="1" dirty="0" err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уебсайт</a:t>
            </a:r>
            <a:r>
              <a:rPr lang="ru-RU" sz="32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на тема</a:t>
            </a:r>
            <a:r>
              <a:rPr lang="ru-RU" sz="48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/>
            </a:r>
            <a:br>
              <a:rPr lang="ru-RU" sz="48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ru-RU" sz="4800" b="1" dirty="0" err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Зеленият</a:t>
            </a:r>
            <a:r>
              <a:rPr lang="ru-RU" sz="48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ru-RU" sz="4800" b="1" dirty="0" err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Универститет</a:t>
            </a:r>
            <a:r>
              <a:rPr lang="ru-RU" sz="48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bg-BG" sz="48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„</a:t>
            </a:r>
            <a:r>
              <a:rPr lang="en-US" sz="4800" b="1" dirty="0" err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Sallal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Berry”</a:t>
            </a:r>
            <a:endParaRPr lang="ru-RU" sz="4800" b="1" dirty="0" smtClean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6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675506"/>
          </a:xfrm>
        </p:spPr>
        <p:txBody>
          <a:bodyPr>
            <a:normAutofit fontScale="90000"/>
          </a:bodyPr>
          <a:lstStyle/>
          <a:p>
            <a:pPr algn="l"/>
            <a:r>
              <a:rPr lang="bg-BG" b="1" dirty="0" smtClean="0">
                <a:solidFill>
                  <a:schemeClr val="tx2">
                    <a:lumMod val="25000"/>
                  </a:schemeClr>
                </a:solidFill>
              </a:rPr>
              <a:t>КАКВО направихме</a:t>
            </a:r>
            <a:endParaRPr lang="bg-BG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96752"/>
            <a:ext cx="3960440" cy="4683012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buSzPct val="50000"/>
            </a:pPr>
            <a:r>
              <a:rPr lang="bg-BG" sz="2400" dirty="0" smtClean="0">
                <a:solidFill>
                  <a:schemeClr val="tx2">
                    <a:lumMod val="25000"/>
                  </a:schemeClr>
                </a:solidFill>
              </a:rPr>
              <a:t>Сайт </a:t>
            </a:r>
            <a:r>
              <a:rPr lang="bg-BG" sz="2400" dirty="0">
                <a:solidFill>
                  <a:schemeClr val="tx2">
                    <a:lumMod val="25000"/>
                  </a:schemeClr>
                </a:solidFill>
              </a:rPr>
              <a:t>за </a:t>
            </a:r>
            <a:r>
              <a:rPr lang="bg-BG" sz="2400" b="1" dirty="0">
                <a:solidFill>
                  <a:schemeClr val="accent6">
                    <a:lumMod val="75000"/>
                  </a:schemeClr>
                </a:solidFill>
              </a:rPr>
              <a:t>университет-фантом</a:t>
            </a:r>
            <a:r>
              <a:rPr lang="bg-BG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tx2">
                    <a:lumMod val="25000"/>
                  </a:schemeClr>
                </a:solidFill>
              </a:rPr>
              <a:t>на име Зеленият Университет 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“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Sallal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Ber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r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y”, </a:t>
            </a:r>
            <a:r>
              <a:rPr lang="bg-BG" sz="2400" b="1" dirty="0" smtClean="0">
                <a:solidFill>
                  <a:schemeClr val="accent6">
                    <a:lumMod val="75000"/>
                  </a:schemeClr>
                </a:solidFill>
              </a:rPr>
              <a:t>чиято</a:t>
            </a:r>
            <a:r>
              <a:rPr lang="bg-BG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sz="2400" b="1" dirty="0" smtClean="0">
                <a:solidFill>
                  <a:schemeClr val="accent6">
                    <a:lumMod val="75000"/>
                  </a:schemeClr>
                </a:solidFill>
              </a:rPr>
              <a:t>мисия</a:t>
            </a:r>
            <a:r>
              <a:rPr lang="bg-BG" sz="2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tx2">
                    <a:lumMod val="25000"/>
                  </a:schemeClr>
                </a:solidFill>
              </a:rPr>
              <a:t>е </a:t>
            </a:r>
            <a:r>
              <a:rPr lang="bg-BG" sz="2400" b="1" dirty="0" smtClean="0">
                <a:solidFill>
                  <a:schemeClr val="accent6">
                    <a:lumMod val="75000"/>
                  </a:schemeClr>
                </a:solidFill>
              </a:rPr>
              <a:t>да</a:t>
            </a:r>
            <a:r>
              <a:rPr lang="ru-RU" sz="24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400" b="1" i="1" dirty="0" err="1" smtClean="0">
                <a:solidFill>
                  <a:schemeClr val="accent6">
                    <a:lumMod val="75000"/>
                  </a:schemeClr>
                </a:solidFill>
              </a:rPr>
              <a:t>направ</a:t>
            </a:r>
            <a:r>
              <a:rPr lang="bg-BG" sz="2400" b="1" i="1" dirty="0">
                <a:solidFill>
                  <a:schemeClr val="accent6">
                    <a:lumMod val="75000"/>
                  </a:schemeClr>
                </a:solidFill>
              </a:rPr>
              <a:t>и</a:t>
            </a:r>
            <a:r>
              <a:rPr lang="ru-RU" sz="24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400" b="1" i="1" dirty="0" err="1" smtClean="0">
                <a:solidFill>
                  <a:schemeClr val="accent6">
                    <a:lumMod val="75000"/>
                  </a:schemeClr>
                </a:solidFill>
              </a:rPr>
              <a:t>хората</a:t>
            </a:r>
            <a:r>
              <a:rPr lang="ru-RU" sz="2400" i="1" dirty="0" smtClean="0">
                <a:solidFill>
                  <a:schemeClr val="tx2">
                    <a:lumMod val="25000"/>
                  </a:schemeClr>
                </a:solidFill>
              </a:rPr>
              <a:t>, </a:t>
            </a:r>
            <a:r>
              <a:rPr lang="ru-RU" sz="2400" i="1" dirty="0" err="1">
                <a:solidFill>
                  <a:schemeClr val="tx2">
                    <a:lumMod val="25000"/>
                  </a:schemeClr>
                </a:solidFill>
              </a:rPr>
              <a:t>които</a:t>
            </a:r>
            <a:r>
              <a:rPr lang="ru-RU" sz="2400" i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ru-RU" sz="2400" i="1" dirty="0" err="1" smtClean="0">
                <a:solidFill>
                  <a:schemeClr val="tx2">
                    <a:lumMod val="25000"/>
                  </a:schemeClr>
                </a:solidFill>
              </a:rPr>
              <a:t>обучава</a:t>
            </a:r>
            <a:r>
              <a:rPr lang="ru-RU" sz="2400" i="1" dirty="0" smtClean="0">
                <a:solidFill>
                  <a:schemeClr val="tx2">
                    <a:lumMod val="25000"/>
                  </a:schemeClr>
                </a:solidFill>
              </a:rPr>
              <a:t>, </a:t>
            </a:r>
            <a:r>
              <a:rPr lang="ru-RU" sz="2400" i="1" dirty="0" err="1">
                <a:solidFill>
                  <a:schemeClr val="tx2">
                    <a:lumMod val="25000"/>
                  </a:schemeClr>
                </a:solidFill>
              </a:rPr>
              <a:t>истински</a:t>
            </a:r>
            <a:r>
              <a:rPr lang="ru-RU" sz="2400" i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ru-RU" sz="2400" b="1" i="1" dirty="0" err="1">
                <a:solidFill>
                  <a:schemeClr val="accent6">
                    <a:lumMod val="75000"/>
                  </a:schemeClr>
                </a:solidFill>
              </a:rPr>
              <a:t>професионалисти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 в</a:t>
            </a:r>
            <a:r>
              <a:rPr lang="ru-RU" sz="2400" b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25000"/>
                  </a:schemeClr>
                </a:solidFill>
              </a:rPr>
              <a:t>изграждането</a:t>
            </a:r>
            <a:r>
              <a:rPr lang="ru-RU" sz="2400" dirty="0">
                <a:solidFill>
                  <a:schemeClr val="tx2">
                    <a:lumMod val="25000"/>
                  </a:schemeClr>
                </a:solidFill>
              </a:rPr>
              <a:t> на </a:t>
            </a:r>
            <a:r>
              <a:rPr lang="ru-RU" sz="2400" dirty="0" err="1">
                <a:solidFill>
                  <a:schemeClr val="tx2">
                    <a:lumMod val="25000"/>
                  </a:schemeClr>
                </a:solidFill>
              </a:rPr>
              <a:t>екологична</a:t>
            </a:r>
            <a:r>
              <a:rPr lang="ru-RU" sz="2400" dirty="0">
                <a:solidFill>
                  <a:schemeClr val="tx2">
                    <a:lumMod val="25000"/>
                  </a:schemeClr>
                </a:solidFill>
              </a:rPr>
              <a:t> офис среда от </a:t>
            </a:r>
            <a:r>
              <a:rPr lang="ru-RU" sz="2400" dirty="0" err="1">
                <a:solidFill>
                  <a:schemeClr val="tx2">
                    <a:lumMod val="25000"/>
                  </a:schemeClr>
                </a:solidFill>
              </a:rPr>
              <a:t>специалисти</a:t>
            </a:r>
            <a:r>
              <a:rPr lang="ru-RU" sz="2400" dirty="0">
                <a:solidFill>
                  <a:schemeClr val="tx2">
                    <a:lumMod val="25000"/>
                  </a:schemeClr>
                </a:solidFill>
              </a:rPr>
              <a:t> в </a:t>
            </a:r>
            <a:r>
              <a:rPr lang="ru-RU" sz="2400" dirty="0" err="1">
                <a:solidFill>
                  <a:schemeClr val="tx2">
                    <a:lumMod val="25000"/>
                  </a:schemeClr>
                </a:solidFill>
              </a:rPr>
              <a:t>софтуерната</a:t>
            </a:r>
            <a:r>
              <a:rPr lang="ru-RU" sz="2400" dirty="0">
                <a:solidFill>
                  <a:schemeClr val="tx2">
                    <a:lumMod val="25000"/>
                  </a:schemeClr>
                </a:solidFill>
              </a:rPr>
              <a:t> индустрия и да им </a:t>
            </a:r>
            <a:r>
              <a:rPr lang="ru-RU" sz="2400" i="1" dirty="0" err="1" smtClean="0">
                <a:solidFill>
                  <a:schemeClr val="tx2">
                    <a:lumMod val="25000"/>
                  </a:schemeClr>
                </a:solidFill>
              </a:rPr>
              <a:t>съдейства</a:t>
            </a:r>
            <a:r>
              <a:rPr lang="ru-RU" sz="2400" i="1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ru-RU" sz="2400" i="1" dirty="0">
                <a:solidFill>
                  <a:schemeClr val="tx2">
                    <a:lumMod val="25000"/>
                  </a:schemeClr>
                </a:solidFill>
              </a:rPr>
              <a:t>в </a:t>
            </a:r>
            <a:r>
              <a:rPr lang="ru-RU" sz="2400" b="1" i="1" dirty="0" err="1">
                <a:solidFill>
                  <a:schemeClr val="accent6">
                    <a:lumMod val="75000"/>
                  </a:schemeClr>
                </a:solidFill>
              </a:rPr>
              <a:t>намирането</a:t>
            </a:r>
            <a:r>
              <a:rPr lang="ru-RU" sz="24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400" b="1" i="1" dirty="0">
                <a:solidFill>
                  <a:schemeClr val="accent6">
                    <a:lumMod val="75000"/>
                  </a:schemeClr>
                </a:solidFill>
              </a:rPr>
              <a:t>на начини за </a:t>
            </a:r>
            <a:r>
              <a:rPr lang="ru-RU" sz="2400" b="1" i="1" dirty="0" err="1">
                <a:solidFill>
                  <a:schemeClr val="accent6">
                    <a:lumMod val="75000"/>
                  </a:schemeClr>
                </a:solidFill>
              </a:rPr>
              <a:t>изява</a:t>
            </a:r>
            <a:r>
              <a:rPr lang="ru-RU" sz="2400" dirty="0">
                <a:solidFill>
                  <a:schemeClr val="tx2">
                    <a:lumMod val="25000"/>
                  </a:schemeClr>
                </a:solidFill>
              </a:rPr>
              <a:t>.</a:t>
            </a:r>
            <a:endParaRPr lang="bg-BG" sz="2400" dirty="0" smtClean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20166" t="7948" r="18784" b="1831"/>
          <a:stretch/>
        </p:blipFill>
        <p:spPr bwMode="auto">
          <a:xfrm>
            <a:off x="3995936" y="1340768"/>
            <a:ext cx="5040560" cy="48990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5726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675506"/>
          </a:xfrm>
        </p:spPr>
        <p:txBody>
          <a:bodyPr>
            <a:normAutofit fontScale="90000"/>
          </a:bodyPr>
          <a:lstStyle/>
          <a:p>
            <a:pPr algn="l"/>
            <a:r>
              <a:rPr lang="bg-BG" b="1" dirty="0" smtClean="0">
                <a:solidFill>
                  <a:schemeClr val="tx2">
                    <a:lumMod val="25000"/>
                  </a:schemeClr>
                </a:solidFill>
              </a:rPr>
              <a:t>ЗАЩО го направихме</a:t>
            </a:r>
            <a:endParaRPr lang="bg-BG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809" y="1511448"/>
            <a:ext cx="3109055" cy="4725864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buSzPct val="50000"/>
            </a:pPr>
            <a:r>
              <a:rPr lang="bg-BG" sz="2400" u="sng" dirty="0" smtClean="0">
                <a:solidFill>
                  <a:schemeClr val="accent6">
                    <a:lumMod val="75000"/>
                  </a:schemeClr>
                </a:solidFill>
              </a:rPr>
              <a:t>Първо</a:t>
            </a:r>
            <a:r>
              <a:rPr lang="bg-BG" sz="2400" dirty="0" smtClean="0">
                <a:solidFill>
                  <a:schemeClr val="tx2">
                    <a:lumMod val="25000"/>
                  </a:schemeClr>
                </a:solidFill>
              </a:rPr>
              <a:t>: Възложителят искаше „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funny Web site about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SoftUni</a:t>
            </a:r>
            <a:r>
              <a:rPr lang="bg-BG" sz="2400" dirty="0" smtClean="0">
                <a:solidFill>
                  <a:schemeClr val="tx2">
                    <a:lumMod val="25000"/>
                  </a:schemeClr>
                </a:solidFill>
              </a:rPr>
              <a:t>“.</a:t>
            </a:r>
          </a:p>
          <a:p>
            <a:pPr algn="l">
              <a:spcBef>
                <a:spcPts val="0"/>
              </a:spcBef>
              <a:buSzPct val="50000"/>
            </a:pPr>
            <a:endParaRPr lang="bg-BG" sz="2400" dirty="0" smtClean="0">
              <a:solidFill>
                <a:schemeClr val="tx2">
                  <a:lumMod val="25000"/>
                </a:schemeClr>
              </a:solidFill>
            </a:endParaRPr>
          </a:p>
          <a:p>
            <a:pPr algn="l">
              <a:spcBef>
                <a:spcPts val="0"/>
              </a:spcBef>
              <a:buSzPct val="50000"/>
            </a:pPr>
            <a:r>
              <a:rPr lang="bg-BG" sz="2400" u="sng" dirty="0" smtClean="0">
                <a:solidFill>
                  <a:schemeClr val="accent6">
                    <a:lumMod val="75000"/>
                  </a:schemeClr>
                </a:solidFill>
              </a:rPr>
              <a:t>Второ</a:t>
            </a:r>
            <a:r>
              <a:rPr lang="bg-BG" sz="2400" dirty="0" smtClean="0">
                <a:solidFill>
                  <a:schemeClr val="tx2">
                    <a:lumMod val="25000"/>
                  </a:schemeClr>
                </a:solidFill>
              </a:rPr>
              <a:t>: Колежката каза „Да е в зелено …“.</a:t>
            </a:r>
          </a:p>
          <a:p>
            <a:pPr>
              <a:spcBef>
                <a:spcPts val="0"/>
              </a:spcBef>
              <a:buSzPct val="50000"/>
            </a:pPr>
            <a:r>
              <a:rPr lang="bg-BG" sz="2400" u="sng" dirty="0" smtClean="0">
                <a:solidFill>
                  <a:schemeClr val="accent6">
                    <a:lumMod val="75000"/>
                  </a:schemeClr>
                </a:solidFill>
              </a:rPr>
              <a:t>И</a:t>
            </a:r>
          </a:p>
          <a:p>
            <a:pPr algn="l">
              <a:spcBef>
                <a:spcPts val="0"/>
              </a:spcBef>
              <a:buSzPct val="50000"/>
            </a:pPr>
            <a:r>
              <a:rPr lang="bg-BG" sz="2400" u="sng" dirty="0" smtClean="0">
                <a:solidFill>
                  <a:schemeClr val="accent6">
                    <a:lumMod val="75000"/>
                  </a:schemeClr>
                </a:solidFill>
              </a:rPr>
              <a:t>Трето</a:t>
            </a:r>
            <a:r>
              <a:rPr lang="bg-BG" sz="2400" dirty="0" smtClean="0">
                <a:solidFill>
                  <a:schemeClr val="tx2">
                    <a:lumMod val="25000"/>
                  </a:schemeClr>
                </a:solidFill>
              </a:rPr>
              <a:t>:</a:t>
            </a:r>
            <a:r>
              <a:rPr lang="bg-BG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tx2">
                    <a:lumMod val="25000"/>
                  </a:schemeClr>
                </a:solidFill>
              </a:rPr>
              <a:t>Една разсипана саксия в офиса.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6915" t="8163" r="8299"/>
          <a:stretch/>
        </p:blipFill>
        <p:spPr bwMode="auto">
          <a:xfrm>
            <a:off x="3491880" y="1412776"/>
            <a:ext cx="5328591" cy="49685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886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675506"/>
          </a:xfrm>
        </p:spPr>
        <p:txBody>
          <a:bodyPr>
            <a:normAutofit fontScale="90000"/>
          </a:bodyPr>
          <a:lstStyle/>
          <a:p>
            <a:pPr algn="l"/>
            <a:r>
              <a:rPr lang="bg-BG" b="1" dirty="0" smtClean="0">
                <a:solidFill>
                  <a:schemeClr val="tx2">
                    <a:lumMod val="25000"/>
                  </a:schemeClr>
                </a:solidFill>
              </a:rPr>
              <a:t>КАК го направихме</a:t>
            </a:r>
            <a:endParaRPr lang="bg-BG" b="1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Picture 10"/>
          <p:cNvPicPr/>
          <p:nvPr/>
        </p:nvPicPr>
        <p:blipFill rotWithShape="1">
          <a:blip r:embed="rId2"/>
          <a:srcRect l="31354" t="16324" r="40957" b="25676"/>
          <a:stretch/>
        </p:blipFill>
        <p:spPr bwMode="auto">
          <a:xfrm>
            <a:off x="197664" y="1124744"/>
            <a:ext cx="3564712" cy="54726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 rotWithShape="1">
          <a:blip r:embed="rId3"/>
          <a:srcRect l="31630" t="18474" r="20995" b="7632"/>
          <a:stretch/>
        </p:blipFill>
        <p:spPr bwMode="auto">
          <a:xfrm>
            <a:off x="3878400" y="1124372"/>
            <a:ext cx="5086088" cy="54729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959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9832" y="476672"/>
            <a:ext cx="5472608" cy="3960440"/>
          </a:xfrm>
        </p:spPr>
        <p:txBody>
          <a:bodyPr>
            <a:normAutofit/>
          </a:bodyPr>
          <a:lstStyle/>
          <a:p>
            <a:r>
              <a:rPr lang="bg-BG" sz="5400" b="1" dirty="0" smtClean="0">
                <a:solidFill>
                  <a:schemeClr val="tx2">
                    <a:lumMod val="25000"/>
                  </a:schemeClr>
                </a:solidFill>
                <a:latin typeface="Comic Sans MS" pitchFamily="66" charset="0"/>
                <a:cs typeface="Aharoni" pitchFamily="2" charset="-79"/>
              </a:rPr>
              <a:t>БЛАГОДАРИМ </a:t>
            </a:r>
            <a:br>
              <a:rPr lang="bg-BG" sz="5400" b="1" dirty="0" smtClean="0">
                <a:solidFill>
                  <a:schemeClr val="tx2">
                    <a:lumMod val="25000"/>
                  </a:schemeClr>
                </a:solidFill>
                <a:latin typeface="Comic Sans MS" pitchFamily="66" charset="0"/>
                <a:cs typeface="Aharoni" pitchFamily="2" charset="-79"/>
              </a:rPr>
            </a:br>
            <a:r>
              <a:rPr lang="bg-BG" sz="5400" b="1" dirty="0" smtClean="0">
                <a:solidFill>
                  <a:schemeClr val="tx2">
                    <a:lumMod val="25000"/>
                  </a:schemeClr>
                </a:solidFill>
                <a:latin typeface="Comic Sans MS" pitchFamily="66" charset="0"/>
                <a:cs typeface="Aharoni" pitchFamily="2" charset="-79"/>
              </a:rPr>
              <a:t>ЗА</a:t>
            </a:r>
            <a:br>
              <a:rPr lang="bg-BG" sz="5400" b="1" dirty="0" smtClean="0">
                <a:solidFill>
                  <a:schemeClr val="tx2">
                    <a:lumMod val="25000"/>
                  </a:schemeClr>
                </a:solidFill>
                <a:latin typeface="Comic Sans MS" pitchFamily="66" charset="0"/>
                <a:cs typeface="Aharoni" pitchFamily="2" charset="-79"/>
              </a:rPr>
            </a:br>
            <a:r>
              <a:rPr lang="bg-BG" sz="5400" b="1" dirty="0" smtClean="0">
                <a:solidFill>
                  <a:schemeClr val="tx2">
                    <a:lumMod val="25000"/>
                  </a:schemeClr>
                </a:solidFill>
                <a:latin typeface="Comic Sans MS" pitchFamily="66" charset="0"/>
                <a:cs typeface="Aharoni" pitchFamily="2" charset="-79"/>
              </a:rPr>
              <a:t>ВНИМАНИЕТО!</a:t>
            </a:r>
            <a:endParaRPr lang="bg-BG" sz="5400" b="1" dirty="0">
              <a:solidFill>
                <a:schemeClr val="tx2">
                  <a:lumMod val="25000"/>
                </a:schemeClr>
              </a:solidFill>
              <a:latin typeface="Comic Sans MS" pitchFamily="66" charset="0"/>
              <a:cs typeface="Aharoni" pitchFamily="2" charset="-79"/>
            </a:endParaRPr>
          </a:p>
        </p:txBody>
      </p:sp>
      <p:pic>
        <p:nvPicPr>
          <p:cNvPr id="2052" name="Picture 4" descr="C:\Users\Administrator\Desktop\fr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00000">
            <a:off x="258094" y="478723"/>
            <a:ext cx="4555231" cy="663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08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195</TotalTime>
  <Words>71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Отборен проект за изработка на уебсайт на тема Зеленият Универститет „Sallal Berry”</vt:lpstr>
      <vt:lpstr>КАКВО направихме</vt:lpstr>
      <vt:lpstr>ЗАЩО го направихме</vt:lpstr>
      <vt:lpstr>КАК го направихме</vt:lpstr>
      <vt:lpstr>БЛАГОДАРИМ 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направихме</dc:title>
  <dc:creator>user</dc:creator>
  <cp:lastModifiedBy>user</cp:lastModifiedBy>
  <cp:revision>31</cp:revision>
  <dcterms:created xsi:type="dcterms:W3CDTF">2014-10-28T10:26:58Z</dcterms:created>
  <dcterms:modified xsi:type="dcterms:W3CDTF">2014-10-28T13:42:10Z</dcterms:modified>
</cp:coreProperties>
</file>