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9" d="100"/>
          <a:sy n="109" d="100"/>
        </p:scale>
        <p:origin x="636" y="9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tableStyles" Target="tableStyles.xml"/><Relationship Id="rId8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3EDF87-025A-B6CB-3A5F-721A185B480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739477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732179439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22542730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18479911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6638196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77666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12994014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82904903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313035812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2677083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569609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72499695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13769075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2040668214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68094594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21198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92026076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1720944522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14665964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770639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994325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264032277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83750815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75700132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58123100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12104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86307823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529019988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58110684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60822160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06351748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001633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738194878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271311153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83443562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06271739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785379780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973541357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28412180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71720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2054311904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2144878741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7414038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834555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1306708407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672877220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91272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793896221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514662573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96059344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1903487735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11754066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7131263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250889697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</a:t>
            </a:r>
            <a:r>
              <a:rPr lang="ru-RU"/>
              <a:t>icon</a:t>
            </a:r>
            <a:r>
              <a:rPr lang="ru-RU"/>
              <a:t> </a:t>
            </a:r>
            <a:r>
              <a:rPr lang="ru-RU"/>
              <a:t>to</a:t>
            </a:r>
            <a:r>
              <a:rPr lang="ru-RU"/>
              <a:t> </a:t>
            </a:r>
            <a:r>
              <a:rPr lang="ru-RU"/>
              <a:t>add</a:t>
            </a:r>
            <a:r>
              <a:rPr lang="ru-RU"/>
              <a:t> </a:t>
            </a:r>
            <a:r>
              <a:rPr lang="ru-RU"/>
              <a:t>picture</a:t>
            </a:r>
            <a:endParaRPr lang="ru-RU"/>
          </a:p>
        </p:txBody>
      </p:sp>
      <p:sp>
        <p:nvSpPr>
          <p:cNvPr id="46405910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70190488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107719150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16538513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4321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14496115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125422046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05.06.2025</a:t>
            </a:fld>
            <a:endParaRPr lang="ru-RU"/>
          </a:p>
        </p:txBody>
      </p:sp>
      <p:sp>
        <p:nvSpPr>
          <p:cNvPr id="29413574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1579214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6289590" name="Рисунок 138464840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331323" y="260648"/>
            <a:ext cx="2223924" cy="936104"/>
          </a:xfrm>
          <a:prstGeom prst="rect">
            <a:avLst/>
          </a:prstGeom>
        </p:spPr>
      </p:pic>
      <p:pic>
        <p:nvPicPr>
          <p:cNvPr id="1369554416" name="Рисунок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0586" y="260648"/>
            <a:ext cx="724418" cy="936104"/>
          </a:xfrm>
          <a:prstGeom prst="rect">
            <a:avLst/>
          </a:prstGeom>
        </p:spPr>
      </p:pic>
      <p:pic>
        <p:nvPicPr>
          <p:cNvPr id="809606418" name="Рисунок 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439816" y="260648"/>
            <a:ext cx="1360547" cy="936104"/>
          </a:xfrm>
          <a:prstGeom prst="rect">
            <a:avLst/>
          </a:prstGeom>
        </p:spPr>
      </p:pic>
      <p:sp>
        <p:nvSpPr>
          <p:cNvPr id="438285159" name="TextBox 3"/>
          <p:cNvSpPr txBox="1"/>
          <p:nvPr/>
        </p:nvSpPr>
        <p:spPr bwMode="auto">
          <a:xfrm>
            <a:off x="1290249" y="467090"/>
            <a:ext cx="30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/>
              <a:t>Министерство Здравоохранения</a:t>
            </a:r>
            <a:br>
              <a:rPr lang="ru-RU" sz="1400"/>
            </a:br>
            <a:r>
              <a:rPr lang="ru-RU" sz="1400"/>
              <a:t>Челябинской области</a:t>
            </a:r>
            <a:endParaRPr/>
          </a:p>
        </p:txBody>
      </p:sp>
      <p:sp>
        <p:nvSpPr>
          <p:cNvPr id="1104978997" name="TextBox 9"/>
          <p:cNvSpPr txBox="1"/>
          <p:nvPr/>
        </p:nvSpPr>
        <p:spPr bwMode="auto">
          <a:xfrm>
            <a:off x="5810436" y="467090"/>
            <a:ext cx="340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/>
              <a:t>Управление проектной деятельности</a:t>
            </a:r>
            <a:br>
              <a:rPr lang="ru-RU" sz="1400"/>
            </a:br>
            <a:r>
              <a:rPr lang="ru-RU" sz="1400"/>
              <a:t>Правительства Челябинской области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{{title}}</dc:title>
  <dc:subject/>
  <dc:creator/>
  <cp:keywords/>
  <dc:description/>
  <dc:identifier/>
  <dc:language/>
  <cp:lastModifiedBy/>
  <cp:revision>57</cp:revision>
  <dcterms:created xsi:type="dcterms:W3CDTF">2012-12-03T06:56:55Z</dcterms:created>
  <dcterms:modified xsi:type="dcterms:W3CDTF">2025-06-09T04:41:36Z</dcterms:modified>
  <cp:category/>
  <cp:contentStatus/>
  <cp:version/>
</cp:coreProperties>
</file>