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BFC97-431F-4A47-86D6-936E71740E35}" v="89" dt="2023-04-18T01:13:08.241"/>
    <p1510:client id="{98CCDD04-67B7-4891-8EE5-F13585208EF7}" v="1" dt="2023-04-24T00:38:45.049"/>
    <p1510:client id="{9F18F4AB-171A-4118-9627-A105EFF044CD}" v="1" dt="2023-04-18T00:36:23.33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藤元 雄太" userId="S::2101201@s.asojuku.ac.jp::9bd257c5-6275-44d5-857a-878afc00acbe" providerId="AD" clId="Web-{9F18F4AB-171A-4118-9627-A105EFF044CD}"/>
    <pc:docChg chg="addSld">
      <pc:chgData name="藤元 雄太" userId="S::2101201@s.asojuku.ac.jp::9bd257c5-6275-44d5-857a-878afc00acbe" providerId="AD" clId="Web-{9F18F4AB-171A-4118-9627-A105EFF044CD}" dt="2023-04-18T00:36:23.335" v="0"/>
      <pc:docMkLst>
        <pc:docMk/>
      </pc:docMkLst>
      <pc:sldChg chg="new">
        <pc:chgData name="藤元 雄太" userId="S::2101201@s.asojuku.ac.jp::9bd257c5-6275-44d5-857a-878afc00acbe" providerId="AD" clId="Web-{9F18F4AB-171A-4118-9627-A105EFF044CD}" dt="2023-04-18T00:36:23.335" v="0"/>
        <pc:sldMkLst>
          <pc:docMk/>
          <pc:sldMk cId="969101317" sldId="259"/>
        </pc:sldMkLst>
      </pc:sldChg>
    </pc:docChg>
  </pc:docChgLst>
  <pc:docChgLst>
    <pc:chgData name="藤元 雄太" userId="S::2101201@s.asojuku.ac.jp::9bd257c5-6275-44d5-857a-878afc00acbe" providerId="AD" clId="Web-{3D0BFC97-431F-4A47-86D6-936E71740E35}"/>
    <pc:docChg chg="modSld">
      <pc:chgData name="藤元 雄太" userId="S::2101201@s.asojuku.ac.jp::9bd257c5-6275-44d5-857a-878afc00acbe" providerId="AD" clId="Web-{3D0BFC97-431F-4A47-86D6-936E71740E35}" dt="2023-04-18T01:13:08.241" v="77" actId="1076"/>
      <pc:docMkLst>
        <pc:docMk/>
      </pc:docMkLst>
      <pc:sldChg chg="modSp">
        <pc:chgData name="藤元 雄太" userId="S::2101201@s.asojuku.ac.jp::9bd257c5-6275-44d5-857a-878afc00acbe" providerId="AD" clId="Web-{3D0BFC97-431F-4A47-86D6-936E71740E35}" dt="2023-04-18T01:10:22.689" v="62" actId="14100"/>
        <pc:sldMkLst>
          <pc:docMk/>
          <pc:sldMk cId="18943242" sldId="256"/>
        </pc:sldMkLst>
        <pc:spChg chg="mod">
          <ac:chgData name="藤元 雄太" userId="S::2101201@s.asojuku.ac.jp::9bd257c5-6275-44d5-857a-878afc00acbe" providerId="AD" clId="Web-{3D0BFC97-431F-4A47-86D6-936E71740E35}" dt="2023-04-18T01:10:03.251" v="59" actId="20577"/>
          <ac:spMkLst>
            <pc:docMk/>
            <pc:sldMk cId="18943242" sldId="256"/>
            <ac:spMk id="2" creationId="{6BC8E2AE-E999-E7A2-5BC4-3B2C78088D71}"/>
          </ac:spMkLst>
        </pc:spChg>
        <pc:spChg chg="mod">
          <ac:chgData name="藤元 雄太" userId="S::2101201@s.asojuku.ac.jp::9bd257c5-6275-44d5-857a-878afc00acbe" providerId="AD" clId="Web-{3D0BFC97-431F-4A47-86D6-936E71740E35}" dt="2023-04-18T01:09:54.907" v="52" actId="20577"/>
          <ac:spMkLst>
            <pc:docMk/>
            <pc:sldMk cId="18943242" sldId="256"/>
            <ac:spMk id="3" creationId="{B5FCD6AE-183B-C0AA-E076-079F14016912}"/>
          </ac:spMkLst>
        </pc:spChg>
        <pc:spChg chg="mod">
          <ac:chgData name="藤元 雄太" userId="S::2101201@s.asojuku.ac.jp::9bd257c5-6275-44d5-857a-878afc00acbe" providerId="AD" clId="Web-{3D0BFC97-431F-4A47-86D6-936E71740E35}" dt="2023-04-18T01:10:22.689" v="62" actId="14100"/>
          <ac:spMkLst>
            <pc:docMk/>
            <pc:sldMk cId="18943242" sldId="256"/>
            <ac:spMk id="4" creationId="{A57E866B-719B-2710-F8B8-D594CECF8385}"/>
          </ac:spMkLst>
        </pc:spChg>
      </pc:sldChg>
      <pc:sldChg chg="modSp">
        <pc:chgData name="藤元 雄太" userId="S::2101201@s.asojuku.ac.jp::9bd257c5-6275-44d5-857a-878afc00acbe" providerId="AD" clId="Web-{3D0BFC97-431F-4A47-86D6-936E71740E35}" dt="2023-04-18T01:13:08.241" v="77" actId="1076"/>
        <pc:sldMkLst>
          <pc:docMk/>
          <pc:sldMk cId="3898873114" sldId="257"/>
        </pc:sldMkLst>
        <pc:spChg chg="mod">
          <ac:chgData name="藤元 雄太" userId="S::2101201@s.asojuku.ac.jp::9bd257c5-6275-44d5-857a-878afc00acbe" providerId="AD" clId="Web-{3D0BFC97-431F-4A47-86D6-936E71740E35}" dt="2023-04-18T01:13:08.241" v="77" actId="1076"/>
          <ac:spMkLst>
            <pc:docMk/>
            <pc:sldMk cId="3898873114" sldId="257"/>
            <ac:spMk id="5" creationId="{EA6FC5A5-A5C5-4578-A41F-BE9EAB35DD47}"/>
          </ac:spMkLst>
        </pc:spChg>
        <pc:graphicFrameChg chg="mod modGraphic">
          <ac:chgData name="藤元 雄太" userId="S::2101201@s.asojuku.ac.jp::9bd257c5-6275-44d5-857a-878afc00acbe" providerId="AD" clId="Web-{3D0BFC97-431F-4A47-86D6-936E71740E35}" dt="2023-04-18T01:12:15.974" v="76"/>
          <ac:graphicFrameMkLst>
            <pc:docMk/>
            <pc:sldMk cId="3898873114" sldId="257"/>
            <ac:graphicFrameMk id="10" creationId="{A5F9A23D-F14F-4F05-9C71-59223A9D1DC2}"/>
          </ac:graphicFrameMkLst>
        </pc:graphicFrameChg>
      </pc:sldChg>
    </pc:docChg>
  </pc:docChgLst>
  <pc:docChgLst>
    <pc:chgData name="中嶋 伸吾" userId="S::2101183@s.asojuku.ac.jp::d1638bc6-7fbb-49e6-ac08-f0ab9c192f15" providerId="AD" clId="Web-{98CCDD04-67B7-4891-8EE5-F13585208EF7}"/>
    <pc:docChg chg="modSld">
      <pc:chgData name="中嶋 伸吾" userId="S::2101183@s.asojuku.ac.jp::d1638bc6-7fbb-49e6-ac08-f0ab9c192f15" providerId="AD" clId="Web-{98CCDD04-67B7-4891-8EE5-F13585208EF7}" dt="2023-04-24T00:38:45.049" v="0" actId="1076"/>
      <pc:docMkLst>
        <pc:docMk/>
      </pc:docMkLst>
      <pc:sldChg chg="modSp">
        <pc:chgData name="中嶋 伸吾" userId="S::2101183@s.asojuku.ac.jp::d1638bc6-7fbb-49e6-ac08-f0ab9c192f15" providerId="AD" clId="Web-{98CCDD04-67B7-4891-8EE5-F13585208EF7}" dt="2023-04-24T00:38:45.049" v="0" actId="1076"/>
        <pc:sldMkLst>
          <pc:docMk/>
          <pc:sldMk cId="2963418729" sldId="258"/>
        </pc:sldMkLst>
        <pc:graphicFrameChg chg="mod">
          <ac:chgData name="中嶋 伸吾" userId="S::2101183@s.asojuku.ac.jp::d1638bc6-7fbb-49e6-ac08-f0ab9c192f15" providerId="AD" clId="Web-{98CCDD04-67B7-4891-8EE5-F13585208EF7}" dt="2023-04-24T00:38:45.049" v="0" actId="1076"/>
          <ac:graphicFrameMkLst>
            <pc:docMk/>
            <pc:sldMk cId="2963418729" sldId="258"/>
            <ac:graphicFrameMk id="4" creationId="{D84CB3B7-BB34-4A25-97CD-2958C02178E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3174C-348D-CB97-672E-BBBCD3B5E3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93842FE-DD90-EA12-7A49-33368EA61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EEE4B52-4584-FFB3-6121-9EF0624FE961}"/>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742FA7BE-60E4-3564-CE77-842EAD8C1C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34D9E9-8D23-FC65-5F56-42B6C000C89A}"/>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78677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C533E-EE10-81E1-A6FA-DBF753FCC2D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C049E4-E643-99B0-78C5-E7B71431E2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A21E46-89F2-3868-4CCC-68974E0D7F5A}"/>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91E8B331-1BE8-9C30-1C56-ACFD560289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313768-2D5D-B790-683A-6A0EE03A11E3}"/>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39900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C67D92-2637-F56D-87F3-FBCF9EFCAB1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2DF4E9-26AC-CA71-5284-A026CA7603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0C4DB1-17AA-0BBE-B611-86165CE890CE}"/>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F12E43C6-25A5-9933-91DD-9A08A3B2AE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37D236-243B-0C5B-4A48-4963DCE81384}"/>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97878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9CD34-97D6-3E41-97C8-3DC2A54D14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AB2C5E-B1E9-13FD-C8C0-AACAABA0073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7FE1F3-45E1-67FB-493A-256CC228723A}"/>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209692E3-221A-A50A-E8BD-2E64A95FF9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C7B9BD-D2C2-1689-D2ED-0524913EF6F4}"/>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47265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BCEF4-E0C4-275C-61FD-64476CBA7D0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C5182D-1DFF-9F23-3BBE-5C54437FF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B6914D3-61F5-C43D-4F3B-56FDDFC46A16}"/>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B7C3602C-3B0C-46B0-F359-7A479188D5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D03F26-B0A7-D487-34AF-2F4C44A7F1A9}"/>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108221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48B457-54F1-47D7-4BC0-166805242A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685CE1-9362-6311-B38C-EE342D50C5B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16C3C3-4C3C-C91D-611E-EAD3049B149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BFA0AC-7DAD-56D4-7933-6A5D5C446BC9}"/>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6" name="フッター プレースホルダー 5">
            <a:extLst>
              <a:ext uri="{FF2B5EF4-FFF2-40B4-BE49-F238E27FC236}">
                <a16:creationId xmlns:a16="http://schemas.microsoft.com/office/drawing/2014/main" id="{F75BD833-00F0-9C4B-18FC-E06BD9F08B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87CED1-1194-396B-4D2C-77F1D9B9A3DC}"/>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33998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2E57DB-B47F-424C-F7B8-4D8FD469D8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E2140B-EFA1-71BE-5E81-93AB206DF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FA94751-BECB-8C81-DF6F-5049E1DC2B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35E882-777B-DFD0-6048-D0D1FB87D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4A806FA-568D-259A-3071-9ABC3D1856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F495873-4519-D69E-EF24-DEAD1E492AD4}"/>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8" name="フッター プレースホルダー 7">
            <a:extLst>
              <a:ext uri="{FF2B5EF4-FFF2-40B4-BE49-F238E27FC236}">
                <a16:creationId xmlns:a16="http://schemas.microsoft.com/office/drawing/2014/main" id="{3CFCA0F4-3E75-9321-BFE5-B47F76AE538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FBB05F9-B951-3D2E-0151-5A4BC9989811}"/>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93238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0ECA6-AA58-CA99-1837-2E9DF478285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5E258E5-58DD-BD16-B62A-F9F308756A58}"/>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4" name="フッター プレースホルダー 3">
            <a:extLst>
              <a:ext uri="{FF2B5EF4-FFF2-40B4-BE49-F238E27FC236}">
                <a16:creationId xmlns:a16="http://schemas.microsoft.com/office/drawing/2014/main" id="{30D76022-B823-7AF0-28CB-945F3EDBF59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074D523-131A-3597-3A6F-99E6C8DF25AF}"/>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1849012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CB0DDC0-CAAA-6246-9476-B32DD2D1DBE8}"/>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3" name="フッター プレースホルダー 2">
            <a:extLst>
              <a:ext uri="{FF2B5EF4-FFF2-40B4-BE49-F238E27FC236}">
                <a16:creationId xmlns:a16="http://schemas.microsoft.com/office/drawing/2014/main" id="{4112E7F7-6D82-C569-9081-2E8824B139F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032DDAA-7D87-EC44-BC45-EB6641A111C7}"/>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176781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B48E36-33A9-1FDF-FC94-A69A912BCA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ADE3BC-FE60-F819-30C5-4E371562D1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1BCF731-EB6D-26A8-6198-EDA322D68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5CFD755-A8C5-A59C-131A-212FBF05ACD1}"/>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6" name="フッター プレースホルダー 5">
            <a:extLst>
              <a:ext uri="{FF2B5EF4-FFF2-40B4-BE49-F238E27FC236}">
                <a16:creationId xmlns:a16="http://schemas.microsoft.com/office/drawing/2014/main" id="{2FC1CFA8-24FB-536B-2F66-74838FEC00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CEBC79-5356-095E-EB01-499D73CFBBC0}"/>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336580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6C196-9DE4-F566-EAF6-BE9B2BED7F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6B9B64A-419F-BA50-EF28-15CFBD208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32D07F-9AC9-9577-6967-19FBAA405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5F29A0-18BA-9E10-562B-F7075F4DDF8F}"/>
              </a:ext>
            </a:extLst>
          </p:cNvPr>
          <p:cNvSpPr>
            <a:spLocks noGrp="1"/>
          </p:cNvSpPr>
          <p:nvPr>
            <p:ph type="dt" sz="half" idx="10"/>
          </p:nvPr>
        </p:nvSpPr>
        <p:spPr/>
        <p:txBody>
          <a:bodyPr/>
          <a:lstStyle/>
          <a:p>
            <a:fld id="{2D279BE7-46B4-4CB1-9588-018E06381EC2}" type="datetimeFigureOut">
              <a:rPr kumimoji="1" lang="ja-JP" altLang="en-US" smtClean="0"/>
              <a:t>2023/4/23</a:t>
            </a:fld>
            <a:endParaRPr kumimoji="1" lang="ja-JP" altLang="en-US"/>
          </a:p>
        </p:txBody>
      </p:sp>
      <p:sp>
        <p:nvSpPr>
          <p:cNvPr id="6" name="フッター プレースホルダー 5">
            <a:extLst>
              <a:ext uri="{FF2B5EF4-FFF2-40B4-BE49-F238E27FC236}">
                <a16:creationId xmlns:a16="http://schemas.microsoft.com/office/drawing/2014/main" id="{89741687-1853-1933-7675-D98D90ACFB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A294ED-A127-8DD6-9D1E-41F2E8E5E5D4}"/>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357212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2C119EC-7B6F-F5E5-D512-5308CEB7D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A1F6DE-4AE4-3466-0804-61F5980E4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1117CC-B85B-8446-568E-80F10DB66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79BE7-46B4-4CB1-9588-018E06381EC2}" type="datetimeFigureOut">
              <a:rPr kumimoji="1" lang="ja-JP" altLang="en-US" smtClean="0"/>
              <a:t>2023/4/23</a:t>
            </a:fld>
            <a:endParaRPr kumimoji="1" lang="ja-JP" altLang="en-US"/>
          </a:p>
        </p:txBody>
      </p:sp>
      <p:sp>
        <p:nvSpPr>
          <p:cNvPr id="5" name="フッター プレースホルダー 4">
            <a:extLst>
              <a:ext uri="{FF2B5EF4-FFF2-40B4-BE49-F238E27FC236}">
                <a16:creationId xmlns:a16="http://schemas.microsoft.com/office/drawing/2014/main" id="{82EBA8BC-66B3-8D0C-D18E-9D501511E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874906-327D-2AC4-EED3-3F16D3D870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312963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8E2AE-E999-E7A2-5BC4-3B2C78088D71}"/>
              </a:ext>
            </a:extLst>
          </p:cNvPr>
          <p:cNvSpPr>
            <a:spLocks noGrp="1"/>
          </p:cNvSpPr>
          <p:nvPr>
            <p:ph type="ctrTitle"/>
          </p:nvPr>
        </p:nvSpPr>
        <p:spPr>
          <a:xfrm>
            <a:off x="2859" y="35346"/>
            <a:ext cx="2245004" cy="790083"/>
          </a:xfrm>
        </p:spPr>
        <p:txBody>
          <a:bodyPr/>
          <a:lstStyle/>
          <a:p>
            <a:r>
              <a:rPr lang="en-US" altLang="ja-JP" sz="4800">
                <a:latin typeface="游ゴシック"/>
                <a:ea typeface="游ゴシック Light"/>
              </a:rPr>
              <a:t>B</a:t>
            </a:r>
            <a:r>
              <a:rPr lang="ja-JP" altLang="en-US" sz="2800">
                <a:latin typeface="游ゴシック"/>
                <a:ea typeface="游ゴシック"/>
              </a:rPr>
              <a:t>チーム</a:t>
            </a:r>
          </a:p>
        </p:txBody>
      </p:sp>
      <p:sp>
        <p:nvSpPr>
          <p:cNvPr id="3" name="字幕 2">
            <a:extLst>
              <a:ext uri="{FF2B5EF4-FFF2-40B4-BE49-F238E27FC236}">
                <a16:creationId xmlns:a16="http://schemas.microsoft.com/office/drawing/2014/main" id="{B5FCD6AE-183B-C0AA-E076-079F14016912}"/>
              </a:ext>
            </a:extLst>
          </p:cNvPr>
          <p:cNvSpPr>
            <a:spLocks noGrp="1"/>
          </p:cNvSpPr>
          <p:nvPr>
            <p:ph type="subTitle" idx="1"/>
          </p:nvPr>
        </p:nvSpPr>
        <p:spPr>
          <a:xfrm>
            <a:off x="3043455" y="2772852"/>
            <a:ext cx="5935755" cy="1705066"/>
          </a:xfrm>
        </p:spPr>
        <p:txBody>
          <a:bodyPr vert="horz" lIns="91440" tIns="45720" rIns="91440" bIns="45720" rtlCol="0" anchor="t">
            <a:noAutofit/>
          </a:bodyPr>
          <a:lstStyle/>
          <a:p>
            <a:r>
              <a:rPr kumimoji="1" lang="ja-JP" altLang="en-US" sz="6000">
                <a:ea typeface="游ゴシック"/>
              </a:rPr>
              <a:t>掲示板　</a:t>
            </a:r>
            <a:r>
              <a:rPr lang="en-US" altLang="ja-JP" sz="6000" err="1">
                <a:ea typeface="游ゴシック"/>
              </a:rPr>
              <a:t>FuJi</a:t>
            </a:r>
          </a:p>
        </p:txBody>
      </p:sp>
      <p:sp>
        <p:nvSpPr>
          <p:cNvPr id="4" name="テキスト ボックス 3">
            <a:extLst>
              <a:ext uri="{FF2B5EF4-FFF2-40B4-BE49-F238E27FC236}">
                <a16:creationId xmlns:a16="http://schemas.microsoft.com/office/drawing/2014/main" id="{A57E866B-719B-2710-F8B8-D594CECF8385}"/>
              </a:ext>
            </a:extLst>
          </p:cNvPr>
          <p:cNvSpPr txBox="1"/>
          <p:nvPr/>
        </p:nvSpPr>
        <p:spPr>
          <a:xfrm>
            <a:off x="9088614" y="5842667"/>
            <a:ext cx="2770011" cy="923330"/>
          </a:xfrm>
          <a:prstGeom prst="rect">
            <a:avLst/>
          </a:prstGeom>
          <a:noFill/>
        </p:spPr>
        <p:txBody>
          <a:bodyPr wrap="square" lIns="91440" tIns="45720" rIns="91440" bIns="45720" rtlCol="0" anchor="t">
            <a:spAutoFit/>
          </a:bodyPr>
          <a:lstStyle/>
          <a:p>
            <a:pPr algn="r"/>
            <a:r>
              <a:rPr lang="ja-JP" altLang="ja-JP" sz="1800" kern="100">
                <a:effectLst/>
                <a:latin typeface="游ゴシック"/>
                <a:ea typeface="游ゴシック"/>
                <a:cs typeface="Meiryo UI" panose="020B0604030504040204" pitchFamily="50" charset="-128"/>
              </a:rPr>
              <a:t>藤元　鶴田　米本　岩﨑</a:t>
            </a:r>
            <a:r>
              <a:rPr lang="ja-JP" altLang="ja-JP" kern="100">
                <a:latin typeface="游ゴシック"/>
                <a:ea typeface="游ゴシック"/>
                <a:cs typeface="Meiryo UI" panose="020B0604030504040204" pitchFamily="50" charset="-128"/>
              </a:rPr>
              <a:t> </a:t>
            </a:r>
            <a:r>
              <a:rPr lang="ja-JP" altLang="ja-JP" sz="1800" kern="100">
                <a:effectLst/>
                <a:latin typeface="游ゴシック"/>
                <a:ea typeface="游ゴシック"/>
                <a:cs typeface="Meiryo UI" panose="020B0604030504040204" pitchFamily="50" charset="-128"/>
              </a:rPr>
              <a:t>石松　中嶋　松尾</a:t>
            </a:r>
            <a:endParaRPr lang="ja-JP" altLang="ja-JP" sz="1800" kern="100">
              <a:effectLst/>
              <a:latin typeface="游ゴシック"/>
              <a:ea typeface="游ゴシック"/>
              <a:cs typeface="Arial" panose="020B0604020202020204" pitchFamily="34" charset="0"/>
            </a:endParaRPr>
          </a:p>
          <a:p>
            <a:endParaRPr lang="ja-JP" altLang="en-US">
              <a:ea typeface="游ゴシック"/>
            </a:endParaRPr>
          </a:p>
        </p:txBody>
      </p:sp>
      <p:sp>
        <p:nvSpPr>
          <p:cNvPr id="5" name="正方形/長方形 4">
            <a:extLst>
              <a:ext uri="{FF2B5EF4-FFF2-40B4-BE49-F238E27FC236}">
                <a16:creationId xmlns:a16="http://schemas.microsoft.com/office/drawing/2014/main" id="{4DCDBC3A-4986-4050-9858-C97850AE08BA}"/>
              </a:ext>
            </a:extLst>
          </p:cNvPr>
          <p:cNvSpPr/>
          <p:nvPr/>
        </p:nvSpPr>
        <p:spPr>
          <a:xfrm>
            <a:off x="9460921" y="240314"/>
            <a:ext cx="2397704" cy="369332"/>
          </a:xfrm>
          <a:prstGeom prst="rect">
            <a:avLst/>
          </a:prstGeom>
          <a:noFill/>
        </p:spPr>
        <p:txBody>
          <a:bodyPr wrap="square" lIns="91440" tIns="45720" rIns="91440" bIns="45720">
            <a:spAutoFit/>
          </a:bodyPr>
          <a:lstStyle/>
          <a:p>
            <a:pPr algn="ctr"/>
            <a:r>
              <a:rPr lang="en-US" altLang="ja-JP" b="0" cap="none" spc="0">
                <a:ln w="0"/>
                <a:solidFill>
                  <a:schemeClr val="tx1"/>
                </a:solidFill>
                <a:effectLst>
                  <a:outerShdw blurRad="38100" dist="19050" dir="2700000" algn="tl" rotWithShape="0">
                    <a:schemeClr val="dk1">
                      <a:alpha val="40000"/>
                    </a:schemeClr>
                  </a:outerShdw>
                </a:effectLst>
              </a:rPr>
              <a:t>2023/04/13</a:t>
            </a:r>
          </a:p>
        </p:txBody>
      </p:sp>
    </p:spTree>
    <p:extLst>
      <p:ext uri="{BB962C8B-B14F-4D97-AF65-F5344CB8AC3E}">
        <p14:creationId xmlns:p14="http://schemas.microsoft.com/office/powerpoint/2010/main" val="1894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CF231F-E7C2-48F6-83DA-5199A9C4A412}"/>
              </a:ext>
            </a:extLst>
          </p:cNvPr>
          <p:cNvSpPr/>
          <p:nvPr/>
        </p:nvSpPr>
        <p:spPr>
          <a:xfrm>
            <a:off x="530746" y="152958"/>
            <a:ext cx="2031326" cy="461665"/>
          </a:xfrm>
          <a:prstGeom prst="rect">
            <a:avLst/>
          </a:prstGeom>
          <a:noFill/>
        </p:spPr>
        <p:txBody>
          <a:bodyPr wrap="none" lIns="91440" tIns="45720" rIns="91440" bIns="45720">
            <a:spAutoFit/>
          </a:bodyPr>
          <a:lstStyle/>
          <a:p>
            <a:pPr algn="ctr"/>
            <a:r>
              <a:rPr lang="ja-JP" altLang="en-US" sz="2400">
                <a:ln w="0"/>
                <a:effectLst>
                  <a:outerShdw blurRad="38100" dist="19050" dir="2700000" algn="tl" rotWithShape="0">
                    <a:schemeClr val="dk1">
                      <a:alpha val="40000"/>
                    </a:schemeClr>
                  </a:outerShdw>
                </a:effectLst>
              </a:rPr>
              <a:t>サイト企画書</a:t>
            </a:r>
            <a:endParaRPr lang="ja-JP" altLang="en-US" sz="2400" b="0" cap="none" spc="0">
              <a:ln w="0"/>
              <a:solidFill>
                <a:schemeClr val="tx1"/>
              </a:solidFill>
              <a:effectLst>
                <a:outerShdw blurRad="38100" dist="19050" dir="2700000" algn="tl" rotWithShape="0">
                  <a:schemeClr val="dk1">
                    <a:alpha val="40000"/>
                  </a:schemeClr>
                </a:outerShdw>
              </a:effectLst>
            </a:endParaRPr>
          </a:p>
        </p:txBody>
      </p:sp>
      <p:graphicFrame>
        <p:nvGraphicFramePr>
          <p:cNvPr id="4" name="表 3">
            <a:extLst>
              <a:ext uri="{FF2B5EF4-FFF2-40B4-BE49-F238E27FC236}">
                <a16:creationId xmlns:a16="http://schemas.microsoft.com/office/drawing/2014/main" id="{DFF07520-3A17-4792-86B9-E63A3E26087D}"/>
              </a:ext>
            </a:extLst>
          </p:cNvPr>
          <p:cNvGraphicFramePr>
            <a:graphicFrameLocks noGrp="1"/>
          </p:cNvGraphicFramePr>
          <p:nvPr>
            <p:extLst>
              <p:ext uri="{D42A27DB-BD31-4B8C-83A1-F6EECF244321}">
                <p14:modId xmlns:p14="http://schemas.microsoft.com/office/powerpoint/2010/main" val="2043305694"/>
              </p:ext>
            </p:extLst>
          </p:nvPr>
        </p:nvGraphicFramePr>
        <p:xfrm>
          <a:off x="1338216" y="758033"/>
          <a:ext cx="8180500" cy="1463040"/>
        </p:xfrm>
        <a:graphic>
          <a:graphicData uri="http://schemas.openxmlformats.org/drawingml/2006/table">
            <a:tbl>
              <a:tblPr firstRow="1" bandRow="1">
                <a:tableStyleId>{5940675A-B579-460E-94D1-54222C63F5DA}</a:tableStyleId>
              </a:tblPr>
              <a:tblGrid>
                <a:gridCol w="2045125">
                  <a:extLst>
                    <a:ext uri="{9D8B030D-6E8A-4147-A177-3AD203B41FA5}">
                      <a16:colId xmlns:a16="http://schemas.microsoft.com/office/drawing/2014/main" val="2498403932"/>
                    </a:ext>
                  </a:extLst>
                </a:gridCol>
                <a:gridCol w="2045125">
                  <a:extLst>
                    <a:ext uri="{9D8B030D-6E8A-4147-A177-3AD203B41FA5}">
                      <a16:colId xmlns:a16="http://schemas.microsoft.com/office/drawing/2014/main" val="506641769"/>
                    </a:ext>
                  </a:extLst>
                </a:gridCol>
                <a:gridCol w="2045125">
                  <a:extLst>
                    <a:ext uri="{9D8B030D-6E8A-4147-A177-3AD203B41FA5}">
                      <a16:colId xmlns:a16="http://schemas.microsoft.com/office/drawing/2014/main" val="3426423299"/>
                    </a:ext>
                  </a:extLst>
                </a:gridCol>
                <a:gridCol w="2045125">
                  <a:extLst>
                    <a:ext uri="{9D8B030D-6E8A-4147-A177-3AD203B41FA5}">
                      <a16:colId xmlns:a16="http://schemas.microsoft.com/office/drawing/2014/main" val="830141267"/>
                    </a:ext>
                  </a:extLst>
                </a:gridCol>
              </a:tblGrid>
              <a:tr h="350561">
                <a:tc>
                  <a:txBody>
                    <a:bodyPr/>
                    <a:lstStyle/>
                    <a:p>
                      <a:pPr algn="ctr"/>
                      <a:r>
                        <a:rPr kumimoji="1" lang="ja-JP" altLang="en-US"/>
                        <a:t>チーム名</a:t>
                      </a:r>
                    </a:p>
                  </a:txBody>
                  <a:tcPr/>
                </a:tc>
                <a:tc gridSpan="3">
                  <a:txBody>
                    <a:bodyPr/>
                    <a:lstStyle/>
                    <a:p>
                      <a:pPr algn="ctr"/>
                      <a:r>
                        <a:rPr kumimoji="1" lang="en-US" altLang="ja-JP"/>
                        <a:t>B</a:t>
                      </a:r>
                      <a:r>
                        <a:rPr kumimoji="1" lang="ja-JP" altLang="en-US"/>
                        <a:t>チーム</a:t>
                      </a: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181947546"/>
                  </a:ext>
                </a:extLst>
              </a:tr>
              <a:tr h="350561">
                <a:tc rowSpan="3">
                  <a:txBody>
                    <a:bodyPr/>
                    <a:lstStyle/>
                    <a:p>
                      <a:pPr algn="ctr">
                        <a:lnSpc>
                          <a:spcPct val="300000"/>
                        </a:lnSpc>
                      </a:pPr>
                      <a:r>
                        <a:rPr kumimoji="1" lang="ja-JP" altLang="en-US"/>
                        <a:t>メンバ名</a:t>
                      </a:r>
                    </a:p>
                  </a:txBody>
                  <a:tcPr/>
                </a:tc>
                <a:tc>
                  <a:txBody>
                    <a:bodyPr/>
                    <a:lstStyle/>
                    <a:p>
                      <a:r>
                        <a:rPr kumimoji="1" lang="ja-JP" altLang="en-US"/>
                        <a:t>藤元</a:t>
                      </a:r>
                    </a:p>
                  </a:txBody>
                  <a:tcPr/>
                </a:tc>
                <a:tc>
                  <a:txBody>
                    <a:bodyPr/>
                    <a:lstStyle/>
                    <a:p>
                      <a:r>
                        <a:rPr kumimoji="1" lang="ja-JP" altLang="en-US"/>
                        <a:t>松尾</a:t>
                      </a:r>
                    </a:p>
                  </a:txBody>
                  <a:tcPr/>
                </a:tc>
                <a:tc>
                  <a:txBody>
                    <a:bodyPr/>
                    <a:lstStyle/>
                    <a:p>
                      <a:r>
                        <a:rPr kumimoji="1" lang="ja-JP" altLang="en-US"/>
                        <a:t>米本</a:t>
                      </a:r>
                    </a:p>
                  </a:txBody>
                  <a:tcPr/>
                </a:tc>
                <a:extLst>
                  <a:ext uri="{0D108BD9-81ED-4DB2-BD59-A6C34878D82A}">
                    <a16:rowId xmlns:a16="http://schemas.microsoft.com/office/drawing/2014/main" val="285747010"/>
                  </a:ext>
                </a:extLst>
              </a:tr>
              <a:tr h="350561">
                <a:tc vMerge="1">
                  <a:txBody>
                    <a:bodyPr/>
                    <a:lstStyle/>
                    <a:p>
                      <a:endParaRPr kumimoji="1" lang="ja-JP" altLang="en-US"/>
                    </a:p>
                  </a:txBody>
                  <a:tcPr/>
                </a:tc>
                <a:tc>
                  <a:txBody>
                    <a:bodyPr/>
                    <a:lstStyle/>
                    <a:p>
                      <a:r>
                        <a:rPr kumimoji="1" lang="ja-JP" altLang="en-US"/>
                        <a:t>岩崎</a:t>
                      </a:r>
                    </a:p>
                  </a:txBody>
                  <a:tcPr/>
                </a:tc>
                <a:tc>
                  <a:txBody>
                    <a:bodyPr/>
                    <a:lstStyle/>
                    <a:p>
                      <a:r>
                        <a:rPr kumimoji="1" lang="ja-JP" altLang="en-US"/>
                        <a:t>中嶋</a:t>
                      </a:r>
                    </a:p>
                  </a:txBody>
                  <a:tcPr/>
                </a:tc>
                <a:tc>
                  <a:txBody>
                    <a:bodyPr/>
                    <a:lstStyle/>
                    <a:p>
                      <a:endParaRPr kumimoji="1" lang="ja-JP" altLang="en-US"/>
                    </a:p>
                  </a:txBody>
                  <a:tcPr/>
                </a:tc>
                <a:extLst>
                  <a:ext uri="{0D108BD9-81ED-4DB2-BD59-A6C34878D82A}">
                    <a16:rowId xmlns:a16="http://schemas.microsoft.com/office/drawing/2014/main" val="3694485328"/>
                  </a:ext>
                </a:extLst>
              </a:tr>
              <a:tr h="352527">
                <a:tc vMerge="1">
                  <a:txBody>
                    <a:bodyPr/>
                    <a:lstStyle/>
                    <a:p>
                      <a:endParaRPr kumimoji="1" lang="ja-JP" altLang="en-US"/>
                    </a:p>
                  </a:txBody>
                  <a:tcPr/>
                </a:tc>
                <a:tc>
                  <a:txBody>
                    <a:bodyPr/>
                    <a:lstStyle/>
                    <a:p>
                      <a:r>
                        <a:rPr kumimoji="1" lang="ja-JP" altLang="en-US"/>
                        <a:t>石松</a:t>
                      </a:r>
                    </a:p>
                  </a:txBody>
                  <a:tcPr/>
                </a:tc>
                <a:tc>
                  <a:txBody>
                    <a:bodyPr/>
                    <a:lstStyle/>
                    <a:p>
                      <a:r>
                        <a:rPr kumimoji="1" lang="ja-JP" altLang="en-US"/>
                        <a:t>鶴田</a:t>
                      </a:r>
                    </a:p>
                  </a:txBody>
                  <a:tcPr/>
                </a:tc>
                <a:tc>
                  <a:txBody>
                    <a:bodyPr/>
                    <a:lstStyle/>
                    <a:p>
                      <a:endParaRPr kumimoji="1" lang="ja-JP" altLang="en-US"/>
                    </a:p>
                  </a:txBody>
                  <a:tcPr/>
                </a:tc>
                <a:extLst>
                  <a:ext uri="{0D108BD9-81ED-4DB2-BD59-A6C34878D82A}">
                    <a16:rowId xmlns:a16="http://schemas.microsoft.com/office/drawing/2014/main" val="1449720327"/>
                  </a:ext>
                </a:extLst>
              </a:tr>
            </a:tbl>
          </a:graphicData>
        </a:graphic>
      </p:graphicFrame>
      <p:sp>
        <p:nvSpPr>
          <p:cNvPr id="5" name="正方形/長方形 4">
            <a:extLst>
              <a:ext uri="{FF2B5EF4-FFF2-40B4-BE49-F238E27FC236}">
                <a16:creationId xmlns:a16="http://schemas.microsoft.com/office/drawing/2014/main" id="{EA6FC5A5-A5C5-4578-A41F-BE9EAB35DD47}"/>
              </a:ext>
            </a:extLst>
          </p:cNvPr>
          <p:cNvSpPr/>
          <p:nvPr/>
        </p:nvSpPr>
        <p:spPr>
          <a:xfrm>
            <a:off x="685968" y="2409054"/>
            <a:ext cx="1723549" cy="461665"/>
          </a:xfrm>
          <a:prstGeom prst="rect">
            <a:avLst/>
          </a:prstGeom>
          <a:noFill/>
        </p:spPr>
        <p:txBody>
          <a:bodyPr wrap="none" lIns="91440" tIns="45720" rIns="91440" bIns="45720">
            <a:spAutoFit/>
          </a:bodyPr>
          <a:lstStyle/>
          <a:p>
            <a:pPr algn="ctr"/>
            <a:r>
              <a:rPr lang="ja-JP" altLang="en-US" sz="2400">
                <a:ln w="0"/>
                <a:effectLst>
                  <a:outerShdw blurRad="38100" dist="19050" dir="2700000" algn="tl" rotWithShape="0">
                    <a:schemeClr val="dk1">
                      <a:alpha val="40000"/>
                    </a:schemeClr>
                  </a:outerShdw>
                </a:effectLst>
              </a:rPr>
              <a:t>企画の内容</a:t>
            </a:r>
            <a:endParaRPr lang="ja-JP" altLang="en-US" sz="2400" b="0" cap="none" spc="0">
              <a:ln w="0"/>
              <a:solidFill>
                <a:schemeClr val="tx1"/>
              </a:solidFill>
              <a:effectLst>
                <a:outerShdw blurRad="38100" dist="19050" dir="2700000" algn="tl" rotWithShape="0">
                  <a:schemeClr val="dk1">
                    <a:alpha val="40000"/>
                  </a:schemeClr>
                </a:outerShdw>
              </a:effectLst>
            </a:endParaRPr>
          </a:p>
        </p:txBody>
      </p:sp>
      <p:graphicFrame>
        <p:nvGraphicFramePr>
          <p:cNvPr id="10" name="表 9">
            <a:extLst>
              <a:ext uri="{FF2B5EF4-FFF2-40B4-BE49-F238E27FC236}">
                <a16:creationId xmlns:a16="http://schemas.microsoft.com/office/drawing/2014/main" id="{A5F9A23D-F14F-4F05-9C71-59223A9D1DC2}"/>
              </a:ext>
            </a:extLst>
          </p:cNvPr>
          <p:cNvGraphicFramePr>
            <a:graphicFrameLocks noGrp="1"/>
          </p:cNvGraphicFramePr>
          <p:nvPr>
            <p:extLst>
              <p:ext uri="{D42A27DB-BD31-4B8C-83A1-F6EECF244321}">
                <p14:modId xmlns:p14="http://schemas.microsoft.com/office/powerpoint/2010/main" val="1787712907"/>
              </p:ext>
            </p:extLst>
          </p:nvPr>
        </p:nvGraphicFramePr>
        <p:xfrm>
          <a:off x="2128420" y="3030478"/>
          <a:ext cx="6600091" cy="3296289"/>
        </p:xfrm>
        <a:graphic>
          <a:graphicData uri="http://schemas.openxmlformats.org/drawingml/2006/table">
            <a:tbl>
              <a:tblPr firstRow="1" bandRow="1">
                <a:tableStyleId>{5940675A-B579-460E-94D1-54222C63F5DA}</a:tableStyleId>
              </a:tblPr>
              <a:tblGrid>
                <a:gridCol w="1555210">
                  <a:extLst>
                    <a:ext uri="{9D8B030D-6E8A-4147-A177-3AD203B41FA5}">
                      <a16:colId xmlns:a16="http://schemas.microsoft.com/office/drawing/2014/main" val="1731583261"/>
                    </a:ext>
                  </a:extLst>
                </a:gridCol>
                <a:gridCol w="5044881">
                  <a:extLst>
                    <a:ext uri="{9D8B030D-6E8A-4147-A177-3AD203B41FA5}">
                      <a16:colId xmlns:a16="http://schemas.microsoft.com/office/drawing/2014/main" val="1597016174"/>
                    </a:ext>
                  </a:extLst>
                </a:gridCol>
              </a:tblGrid>
              <a:tr h="440982">
                <a:tc>
                  <a:txBody>
                    <a:bodyPr/>
                    <a:lstStyle/>
                    <a:p>
                      <a:pPr algn="ctr"/>
                      <a:r>
                        <a:rPr kumimoji="1" lang="ja-JP" altLang="en-US"/>
                        <a:t>企画タイトル</a:t>
                      </a:r>
                    </a:p>
                  </a:txBody>
                  <a:tcPr/>
                </a:tc>
                <a:tc>
                  <a:txBody>
                    <a:bodyPr/>
                    <a:lstStyle/>
                    <a:p>
                      <a:pPr algn="just"/>
                      <a:r>
                        <a:rPr kumimoji="1" lang="ja-JP" altLang="en-US"/>
                        <a:t>掲示板　</a:t>
                      </a:r>
                      <a:r>
                        <a:rPr kumimoji="1" lang="en-US" altLang="ja-JP" err="1"/>
                        <a:t>FuJi</a:t>
                      </a:r>
                      <a:endParaRPr kumimoji="1" lang="ja-JP" altLang="en-US"/>
                    </a:p>
                  </a:txBody>
                  <a:tcPr/>
                </a:tc>
                <a:extLst>
                  <a:ext uri="{0D108BD9-81ED-4DB2-BD59-A6C34878D82A}">
                    <a16:rowId xmlns:a16="http://schemas.microsoft.com/office/drawing/2014/main" val="2921063065"/>
                  </a:ext>
                </a:extLst>
              </a:tr>
              <a:tr h="843627">
                <a:tc gridSpan="2">
                  <a:txBody>
                    <a:bodyPr/>
                    <a:lstStyle/>
                    <a:p>
                      <a:pPr algn="l" rtl="0" fontAlgn="base"/>
                      <a:r>
                        <a:rPr kumimoji="1" lang="ja-JP" altLang="en-US" sz="1800" b="0" i="0" kern="1200">
                          <a:solidFill>
                            <a:schemeClr val="tx1"/>
                          </a:solidFill>
                          <a:effectLst/>
                          <a:latin typeface="+mn-lt"/>
                          <a:ea typeface="+mn-ea"/>
                          <a:cs typeface="+mn-cs"/>
                        </a:rPr>
                        <a:t>ターゲットユーザー </a:t>
                      </a:r>
                    </a:p>
                    <a:p>
                      <a:pPr algn="l" rtl="0" fontAlgn="base"/>
                      <a:r>
                        <a:rPr kumimoji="1" lang="ja-JP" altLang="en-US" sz="1800" b="0" i="0" kern="1200">
                          <a:solidFill>
                            <a:schemeClr val="tx1"/>
                          </a:solidFill>
                          <a:effectLst/>
                          <a:latin typeface="+mn-lt"/>
                          <a:ea typeface="+mn-ea"/>
                          <a:cs typeface="+mn-cs"/>
                        </a:rPr>
                        <a:t>インターネットをよく使う人 </a:t>
                      </a:r>
                    </a:p>
                  </a:txBody>
                  <a:tcPr/>
                </a:tc>
                <a:tc hMerge="1">
                  <a:txBody>
                    <a:bodyPr/>
                    <a:lstStyle/>
                    <a:p>
                      <a:endParaRPr kumimoji="1" lang="ja-JP" altLang="en-US"/>
                    </a:p>
                  </a:txBody>
                  <a:tcPr/>
                </a:tc>
                <a:extLst>
                  <a:ext uri="{0D108BD9-81ED-4DB2-BD59-A6C34878D82A}">
                    <a16:rowId xmlns:a16="http://schemas.microsoft.com/office/drawing/2014/main" val="3887491230"/>
                  </a:ext>
                </a:extLst>
              </a:tr>
              <a:tr h="1928290">
                <a:tc gridSpan="2">
                  <a:txBody>
                    <a:bodyPr/>
                    <a:lstStyle/>
                    <a:p>
                      <a:pPr algn="l" rtl="0" fontAlgn="base"/>
                      <a:r>
                        <a:rPr kumimoji="1" lang="ja-JP" altLang="en-US" sz="1800" b="0" i="0" kern="1200">
                          <a:solidFill>
                            <a:schemeClr val="tx1"/>
                          </a:solidFill>
                          <a:effectLst/>
                          <a:latin typeface="+mn-lt"/>
                          <a:ea typeface="+mn-ea"/>
                          <a:cs typeface="+mn-cs"/>
                        </a:rPr>
                        <a:t>サイト機能一覧 </a:t>
                      </a:r>
                    </a:p>
                    <a:p>
                      <a:pPr algn="l" rtl="0" fontAlgn="base"/>
                      <a:r>
                        <a:rPr kumimoji="1" lang="ja-JP" altLang="en-US" sz="1800" b="0" i="0" kern="1200">
                          <a:solidFill>
                            <a:schemeClr val="tx1"/>
                          </a:solidFill>
                          <a:effectLst/>
                          <a:latin typeface="+mn-lt"/>
                          <a:ea typeface="+mn-ea"/>
                          <a:cs typeface="+mn-cs"/>
                        </a:rPr>
                        <a:t>・ログイン機能</a:t>
                      </a:r>
                    </a:p>
                    <a:p>
                      <a:pPr algn="l" rtl="0" fontAlgn="base"/>
                      <a:r>
                        <a:rPr kumimoji="1" lang="ja-JP" altLang="en-US" sz="1800" b="0" i="0" kern="1200">
                          <a:solidFill>
                            <a:schemeClr val="tx1"/>
                          </a:solidFill>
                          <a:effectLst/>
                          <a:latin typeface="+mn-lt"/>
                          <a:ea typeface="+mn-ea"/>
                          <a:cs typeface="+mn-cs"/>
                        </a:rPr>
                        <a:t>・新規登録機能</a:t>
                      </a:r>
                      <a:endParaRPr lang="ja-JP" altLang="en-US" sz="1800" b="0" i="0" kern="1200">
                        <a:solidFill>
                          <a:schemeClr val="tx1"/>
                        </a:solidFill>
                        <a:effectLst/>
                        <a:latin typeface="+mn-lt"/>
                        <a:ea typeface="+mn-ea"/>
                        <a:cs typeface="+mn-cs"/>
                      </a:endParaRPr>
                    </a:p>
                    <a:p>
                      <a:pPr lvl="0" algn="l">
                        <a:buNone/>
                      </a:pPr>
                      <a:r>
                        <a:rPr lang="ja-JP" altLang="en-US" sz="1800" b="0" i="0" kern="1200">
                          <a:solidFill>
                            <a:schemeClr val="tx1"/>
                          </a:solidFill>
                          <a:effectLst/>
                          <a:latin typeface="+mn-lt"/>
                          <a:ea typeface="+mn-ea"/>
                          <a:cs typeface="+mn-cs"/>
                        </a:rPr>
                        <a:t>・ユーザー情報設定機能</a:t>
                      </a:r>
                      <a:r>
                        <a:rPr kumimoji="1" lang="ja-JP" altLang="en-US" sz="1800" b="0" i="0" kern="1200">
                          <a:solidFill>
                            <a:schemeClr val="tx1"/>
                          </a:solidFill>
                          <a:effectLst/>
                          <a:latin typeface="+mn-lt"/>
                          <a:ea typeface="+mn-ea"/>
                          <a:cs typeface="+mn-cs"/>
                        </a:rPr>
                        <a:t>  </a:t>
                      </a:r>
                    </a:p>
                    <a:p>
                      <a:pPr algn="l" rtl="0" fontAlgn="base"/>
                      <a:r>
                        <a:rPr kumimoji="1" lang="ja-JP" altLang="en-US" sz="1800" b="0" i="0" kern="1200">
                          <a:solidFill>
                            <a:schemeClr val="tx1"/>
                          </a:solidFill>
                          <a:effectLst/>
                          <a:latin typeface="+mn-lt"/>
                          <a:ea typeface="+mn-ea"/>
                          <a:cs typeface="+mn-cs"/>
                        </a:rPr>
                        <a:t>・チャット機能 </a:t>
                      </a:r>
                    </a:p>
                    <a:p>
                      <a:pPr algn="l" rtl="0" fontAlgn="base"/>
                      <a:r>
                        <a:rPr kumimoji="1" lang="ja-JP" altLang="en-US" sz="1800" b="0" i="0" kern="1200">
                          <a:solidFill>
                            <a:schemeClr val="tx1"/>
                          </a:solidFill>
                          <a:effectLst/>
                          <a:latin typeface="+mn-lt"/>
                          <a:ea typeface="+mn-ea"/>
                          <a:cs typeface="+mn-cs"/>
                        </a:rPr>
                        <a:t>・投稿機能</a:t>
                      </a:r>
                      <a:endParaRPr kumimoji="1" lang="en-US" altLang="ja-JP" sz="1800" b="0" i="0" kern="1200">
                        <a:solidFill>
                          <a:schemeClr val="tx1"/>
                        </a:solidFill>
                        <a:effectLst/>
                        <a:latin typeface="+mn-lt"/>
                        <a:ea typeface="+mn-ea"/>
                        <a:cs typeface="+mn-cs"/>
                      </a:endParaRPr>
                    </a:p>
                    <a:p>
                      <a:pPr marL="0" indent="0" algn="l" rtl="0" fontAlgn="base">
                        <a:buFont typeface="Wingdings" panose="05000000000000000000" pitchFamily="2" charset="2"/>
                        <a:buNone/>
                      </a:pPr>
                      <a:r>
                        <a:rPr kumimoji="1" lang="ja-JP" altLang="en-US" sz="1800" b="0" i="0" kern="1200">
                          <a:solidFill>
                            <a:schemeClr val="tx1"/>
                          </a:solidFill>
                          <a:effectLst/>
                          <a:latin typeface="+mn-lt"/>
                          <a:ea typeface="+mn-ea"/>
                          <a:cs typeface="+mn-cs"/>
                        </a:rPr>
                        <a:t>・グループ作成機能</a:t>
                      </a:r>
                    </a:p>
                  </a:txBody>
                  <a:tcPr/>
                </a:tc>
                <a:tc hMerge="1">
                  <a:txBody>
                    <a:bodyPr/>
                    <a:lstStyle/>
                    <a:p>
                      <a:endParaRPr kumimoji="1" lang="ja-JP" altLang="en-US"/>
                    </a:p>
                  </a:txBody>
                  <a:tcPr/>
                </a:tc>
                <a:extLst>
                  <a:ext uri="{0D108BD9-81ED-4DB2-BD59-A6C34878D82A}">
                    <a16:rowId xmlns:a16="http://schemas.microsoft.com/office/drawing/2014/main" val="4253132469"/>
                  </a:ext>
                </a:extLst>
              </a:tr>
            </a:tbl>
          </a:graphicData>
        </a:graphic>
      </p:graphicFrame>
    </p:spTree>
    <p:extLst>
      <p:ext uri="{BB962C8B-B14F-4D97-AF65-F5344CB8AC3E}">
        <p14:creationId xmlns:p14="http://schemas.microsoft.com/office/powerpoint/2010/main" val="389887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84CB3B7-BB34-4A25-97CD-2958C02178EB}"/>
              </a:ext>
            </a:extLst>
          </p:cNvPr>
          <p:cNvGraphicFramePr>
            <a:graphicFrameLocks noGrp="1"/>
          </p:cNvGraphicFramePr>
          <p:nvPr>
            <p:extLst>
              <p:ext uri="{D42A27DB-BD31-4B8C-83A1-F6EECF244321}">
                <p14:modId xmlns:p14="http://schemas.microsoft.com/office/powerpoint/2010/main" val="1258872430"/>
              </p:ext>
            </p:extLst>
          </p:nvPr>
        </p:nvGraphicFramePr>
        <p:xfrm>
          <a:off x="199292" y="233937"/>
          <a:ext cx="6429612" cy="5486400"/>
        </p:xfrm>
        <a:graphic>
          <a:graphicData uri="http://schemas.openxmlformats.org/drawingml/2006/table">
            <a:tbl>
              <a:tblPr firstRow="1" bandRow="1">
                <a:tableStyleId>{5940675A-B579-460E-94D1-54222C63F5DA}</a:tableStyleId>
              </a:tblPr>
              <a:tblGrid>
                <a:gridCol w="6429612">
                  <a:extLst>
                    <a:ext uri="{9D8B030D-6E8A-4147-A177-3AD203B41FA5}">
                      <a16:colId xmlns:a16="http://schemas.microsoft.com/office/drawing/2014/main" val="742734266"/>
                    </a:ext>
                  </a:extLst>
                </a:gridCol>
              </a:tblGrid>
              <a:tr h="5445457">
                <a:tc>
                  <a:txBody>
                    <a:bodyPr/>
                    <a:lstStyle/>
                    <a:p>
                      <a:pPr rtl="0" fontAlgn="base"/>
                      <a:r>
                        <a:rPr kumimoji="1" lang="ja-JP" altLang="en-US" sz="1600" b="0" i="0" kern="1200">
                          <a:solidFill>
                            <a:schemeClr val="tx1"/>
                          </a:solidFill>
                          <a:effectLst/>
                          <a:latin typeface="+mn-lt"/>
                          <a:ea typeface="+mn-ea"/>
                          <a:cs typeface="+mn-cs"/>
                        </a:rPr>
                        <a:t>ペルソナを考慮したユーザー体験１ </a:t>
                      </a:r>
                    </a:p>
                    <a:p>
                      <a:pPr rtl="0" fontAlgn="base"/>
                      <a:r>
                        <a:rPr kumimoji="1" lang="ja-JP" altLang="en-US" sz="1600" b="0" i="0" kern="1200">
                          <a:solidFill>
                            <a:schemeClr val="tx1"/>
                          </a:solidFill>
                          <a:effectLst/>
                          <a:latin typeface="+mn-lt"/>
                          <a:ea typeface="+mn-ea"/>
                          <a:cs typeface="+mn-cs"/>
                        </a:rPr>
                        <a:t>名前　　　　前田　茂 </a:t>
                      </a:r>
                    </a:p>
                    <a:p>
                      <a:pPr rtl="0" fontAlgn="base"/>
                      <a:r>
                        <a:rPr kumimoji="1" lang="ja-JP" altLang="en-US" sz="1600" b="0" i="0" kern="1200">
                          <a:solidFill>
                            <a:schemeClr val="tx1"/>
                          </a:solidFill>
                          <a:effectLst/>
                          <a:latin typeface="+mn-lt"/>
                          <a:ea typeface="+mn-ea"/>
                          <a:cs typeface="+mn-cs"/>
                        </a:rPr>
                        <a:t>年齢　　　　　　</a:t>
                      </a:r>
                      <a:r>
                        <a:rPr kumimoji="1" lang="en-US" altLang="ja-JP" sz="1600" b="0" i="0" kern="1200">
                          <a:solidFill>
                            <a:schemeClr val="tx1"/>
                          </a:solidFill>
                          <a:effectLst/>
                          <a:latin typeface="+mn-lt"/>
                          <a:ea typeface="+mn-ea"/>
                          <a:cs typeface="+mn-cs"/>
                        </a:rPr>
                        <a:t>20</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性別　　　　　　♂ </a:t>
                      </a:r>
                    </a:p>
                    <a:p>
                      <a:pPr rtl="0" fontAlgn="base"/>
                      <a:r>
                        <a:rPr kumimoji="1" lang="ja-JP" altLang="en-US" sz="1600" b="0" i="0" kern="1200">
                          <a:solidFill>
                            <a:schemeClr val="tx1"/>
                          </a:solidFill>
                          <a:effectLst/>
                          <a:latin typeface="+mn-lt"/>
                          <a:ea typeface="+mn-ea"/>
                          <a:cs typeface="+mn-cs"/>
                        </a:rPr>
                        <a:t>職業　　　　　　専門学生</a:t>
                      </a:r>
                      <a:r>
                        <a:rPr kumimoji="1" lang="en-US" altLang="ja-JP" sz="1600" b="0" i="0" kern="1200">
                          <a:solidFill>
                            <a:schemeClr val="tx1"/>
                          </a:solidFill>
                          <a:effectLst/>
                          <a:latin typeface="+mn-lt"/>
                          <a:ea typeface="+mn-ea"/>
                          <a:cs typeface="+mn-cs"/>
                        </a:rPr>
                        <a:t>3</a:t>
                      </a:r>
                      <a:r>
                        <a:rPr kumimoji="1" lang="ja-JP" altLang="en-US" sz="1600" b="0" i="0" kern="1200">
                          <a:solidFill>
                            <a:schemeClr val="tx1"/>
                          </a:solidFill>
                          <a:effectLst/>
                          <a:latin typeface="+mn-lt"/>
                          <a:ea typeface="+mn-ea"/>
                          <a:cs typeface="+mn-cs"/>
                        </a:rPr>
                        <a:t>年生 </a:t>
                      </a:r>
                    </a:p>
                    <a:p>
                      <a:pPr rtl="0" fontAlgn="base"/>
                      <a:r>
                        <a:rPr kumimoji="1" lang="ja-JP" altLang="en-US" sz="1600" b="0" i="0" kern="1200">
                          <a:solidFill>
                            <a:schemeClr val="tx1"/>
                          </a:solidFill>
                          <a:effectLst/>
                          <a:latin typeface="+mn-lt"/>
                          <a:ea typeface="+mn-ea"/>
                          <a:cs typeface="+mn-cs"/>
                        </a:rPr>
                        <a:t>収入　　　　</a:t>
                      </a:r>
                      <a:r>
                        <a:rPr kumimoji="1" lang="en-US" altLang="ja-JP" sz="1600" b="0" i="0" kern="1200">
                          <a:solidFill>
                            <a:schemeClr val="tx1"/>
                          </a:solidFill>
                          <a:effectLst/>
                          <a:latin typeface="+mn-lt"/>
                          <a:ea typeface="+mn-ea"/>
                          <a:cs typeface="+mn-cs"/>
                        </a:rPr>
                        <a:t>7</a:t>
                      </a:r>
                      <a:r>
                        <a:rPr kumimoji="1" lang="ja-JP" altLang="en-US" sz="1600" b="0" i="0" kern="1200">
                          <a:solidFill>
                            <a:schemeClr val="tx1"/>
                          </a:solidFill>
                          <a:effectLst/>
                          <a:latin typeface="+mn-lt"/>
                          <a:ea typeface="+mn-ea"/>
                          <a:cs typeface="+mn-cs"/>
                        </a:rPr>
                        <a:t>万 </a:t>
                      </a:r>
                    </a:p>
                    <a:p>
                      <a:pPr rtl="0" fontAlgn="base"/>
                      <a:r>
                        <a:rPr kumimoji="1" lang="ja-JP" altLang="en-US" sz="1600" b="0" i="0" kern="1200">
                          <a:solidFill>
                            <a:schemeClr val="tx1"/>
                          </a:solidFill>
                          <a:effectLst/>
                          <a:latin typeface="+mn-lt"/>
                          <a:ea typeface="+mn-ea"/>
                          <a:cs typeface="+mn-cs"/>
                        </a:rPr>
                        <a:t>学歴　　　　筑紫台高等学校卒 </a:t>
                      </a:r>
                    </a:p>
                    <a:p>
                      <a:pPr rtl="0" fontAlgn="base"/>
                      <a:r>
                        <a:rPr kumimoji="1" lang="ja-JP" altLang="en-US" sz="1600" b="0" i="0" kern="1200">
                          <a:solidFill>
                            <a:schemeClr val="tx1"/>
                          </a:solidFill>
                          <a:effectLst/>
                          <a:latin typeface="+mn-lt"/>
                          <a:ea typeface="+mn-ea"/>
                          <a:cs typeface="+mn-cs"/>
                        </a:rPr>
                        <a:t>家族構成　　　弟 </a:t>
                      </a:r>
                    </a:p>
                    <a:p>
                      <a:pPr rtl="0" fontAlgn="base"/>
                      <a:r>
                        <a:rPr kumimoji="1" lang="ja-JP" altLang="en-US" sz="1600" b="0" i="0" kern="1200">
                          <a:solidFill>
                            <a:schemeClr val="tx1"/>
                          </a:solidFill>
                          <a:effectLst/>
                          <a:latin typeface="+mn-lt"/>
                          <a:ea typeface="+mn-ea"/>
                          <a:cs typeface="+mn-cs"/>
                        </a:rPr>
                        <a:t>居住地　　　　筑紫野で実家暮らし </a:t>
                      </a:r>
                    </a:p>
                    <a:p>
                      <a:pPr rtl="0" fontAlgn="base"/>
                      <a:r>
                        <a:rPr kumimoji="1" lang="ja-JP" altLang="en-US" sz="1600" b="0" i="0" kern="1200">
                          <a:solidFill>
                            <a:schemeClr val="tx1"/>
                          </a:solidFill>
                          <a:effectLst/>
                          <a:latin typeface="+mn-lt"/>
                          <a:ea typeface="+mn-ea"/>
                          <a:cs typeface="+mn-cs"/>
                        </a:rPr>
                        <a:t>趣味　　　　　　 音楽ゲーム　</a:t>
                      </a:r>
                      <a:r>
                        <a:rPr kumimoji="1" lang="en-US" altLang="ja-JP" sz="1600" b="0" i="0" kern="1200">
                          <a:solidFill>
                            <a:schemeClr val="tx1"/>
                          </a:solidFill>
                          <a:effectLst/>
                          <a:latin typeface="+mn-lt"/>
                          <a:ea typeface="+mn-ea"/>
                          <a:cs typeface="+mn-cs"/>
                        </a:rPr>
                        <a:t>Minecraft</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余暇の過ごし方  スロット </a:t>
                      </a:r>
                    </a:p>
                    <a:p>
                      <a:pPr rtl="0" fontAlgn="base"/>
                      <a:r>
                        <a:rPr kumimoji="1" lang="ja-JP" altLang="en-US" sz="1600" b="0" i="0" kern="1200">
                          <a:solidFill>
                            <a:schemeClr val="tx1"/>
                          </a:solidFill>
                          <a:effectLst/>
                          <a:latin typeface="+mn-lt"/>
                          <a:ea typeface="+mn-ea"/>
                          <a:cs typeface="+mn-cs"/>
                        </a:rPr>
                        <a:t>人間関係　　友達が沢山いる </a:t>
                      </a:r>
                    </a:p>
                    <a:p>
                      <a:pPr rtl="0" fontAlgn="base"/>
                      <a:r>
                        <a:rPr kumimoji="1" lang="ja-JP" altLang="en-US" sz="1600" b="0" i="0" kern="1200">
                          <a:solidFill>
                            <a:schemeClr val="tx1"/>
                          </a:solidFill>
                          <a:effectLst/>
                          <a:latin typeface="+mn-lt"/>
                          <a:ea typeface="+mn-ea"/>
                          <a:cs typeface="+mn-cs"/>
                        </a:rPr>
                        <a:t>習慣　　　　毎日</a:t>
                      </a:r>
                      <a:r>
                        <a:rPr kumimoji="1" lang="en-US" altLang="ja-JP" sz="1600" b="0" i="0" kern="1200">
                          <a:solidFill>
                            <a:schemeClr val="tx1"/>
                          </a:solidFill>
                          <a:effectLst/>
                          <a:latin typeface="+mn-lt"/>
                          <a:ea typeface="+mn-ea"/>
                          <a:cs typeface="+mn-cs"/>
                        </a:rPr>
                        <a:t>YouTube</a:t>
                      </a:r>
                      <a:r>
                        <a:rPr kumimoji="1" lang="ja-JP" altLang="en-US" sz="1600" b="0" i="0" kern="1200">
                          <a:solidFill>
                            <a:schemeClr val="tx1"/>
                          </a:solidFill>
                          <a:effectLst/>
                          <a:latin typeface="+mn-lt"/>
                          <a:ea typeface="+mn-ea"/>
                          <a:cs typeface="+mn-cs"/>
                        </a:rPr>
                        <a:t>を見る </a:t>
                      </a:r>
                    </a:p>
                    <a:p>
                      <a:pPr rtl="0" fontAlgn="base"/>
                      <a:r>
                        <a:rPr kumimoji="1" lang="ja-JP" altLang="en-US" sz="1600" b="0" i="0" kern="1200">
                          <a:solidFill>
                            <a:schemeClr val="tx1"/>
                          </a:solidFill>
                          <a:effectLst/>
                          <a:latin typeface="+mn-lt"/>
                          <a:ea typeface="+mn-ea"/>
                          <a:cs typeface="+mn-cs"/>
                        </a:rPr>
                        <a:t>よく買い物をする店　　コンビニ </a:t>
                      </a:r>
                    </a:p>
                    <a:p>
                      <a:pPr rtl="0" fontAlgn="base"/>
                      <a:r>
                        <a:rPr kumimoji="1" lang="ja-JP" altLang="en-US" sz="1600" b="0" i="0" kern="1200">
                          <a:solidFill>
                            <a:schemeClr val="tx1"/>
                          </a:solidFill>
                          <a:effectLst/>
                          <a:latin typeface="+mn-lt"/>
                          <a:ea typeface="+mn-ea"/>
                          <a:cs typeface="+mn-cs"/>
                        </a:rPr>
                        <a:t>利用している</a:t>
                      </a:r>
                      <a:r>
                        <a:rPr kumimoji="1" lang="en-US" altLang="ja-JP" sz="1600" b="0" i="0" kern="1200">
                          <a:solidFill>
                            <a:schemeClr val="tx1"/>
                          </a:solidFill>
                          <a:effectLst/>
                          <a:latin typeface="+mn-lt"/>
                          <a:ea typeface="+mn-ea"/>
                          <a:cs typeface="+mn-cs"/>
                        </a:rPr>
                        <a:t>SNS</a:t>
                      </a:r>
                      <a:r>
                        <a:rPr kumimoji="1" lang="ja-JP" altLang="en-US" sz="1600" b="0" i="0" kern="1200">
                          <a:solidFill>
                            <a:schemeClr val="tx1"/>
                          </a:solidFill>
                          <a:effectLst/>
                          <a:latin typeface="+mn-lt"/>
                          <a:ea typeface="+mn-ea"/>
                          <a:cs typeface="+mn-cs"/>
                        </a:rPr>
                        <a:t>　　　</a:t>
                      </a:r>
                      <a:r>
                        <a:rPr kumimoji="1" lang="en-US" altLang="ja-JP" sz="1600" b="0" i="0" kern="1200">
                          <a:solidFill>
                            <a:schemeClr val="tx1"/>
                          </a:solidFill>
                          <a:effectLst/>
                          <a:latin typeface="+mn-lt"/>
                          <a:ea typeface="+mn-ea"/>
                          <a:cs typeface="+mn-cs"/>
                        </a:rPr>
                        <a:t>twitter</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好きなサイトやアプリ  </a:t>
                      </a:r>
                      <a:r>
                        <a:rPr kumimoji="1" lang="en-US" altLang="ja-JP" sz="1600" b="0" i="0" kern="1200">
                          <a:solidFill>
                            <a:schemeClr val="tx1"/>
                          </a:solidFill>
                          <a:effectLst/>
                          <a:latin typeface="+mn-lt"/>
                          <a:ea typeface="+mn-ea"/>
                          <a:cs typeface="+mn-cs"/>
                        </a:rPr>
                        <a:t>YouTube</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所有するデバイス     デスクトップパソコン　</a:t>
                      </a:r>
                      <a:r>
                        <a:rPr kumimoji="1" lang="en-US" altLang="ja-JP" sz="1600" b="0" i="0" kern="1200">
                          <a:solidFill>
                            <a:schemeClr val="tx1"/>
                          </a:solidFill>
                          <a:effectLst/>
                          <a:latin typeface="+mn-lt"/>
                          <a:ea typeface="+mn-ea"/>
                          <a:cs typeface="+mn-cs"/>
                        </a:rPr>
                        <a:t>iPhone</a:t>
                      </a:r>
                      <a:r>
                        <a:rPr kumimoji="1" lang="ja-JP" altLang="en-US" sz="1600" b="0" i="0" kern="1200">
                          <a:solidFill>
                            <a:schemeClr val="tx1"/>
                          </a:solidFill>
                          <a:effectLst/>
                          <a:latin typeface="+mn-lt"/>
                          <a:ea typeface="+mn-ea"/>
                          <a:cs typeface="+mn-cs"/>
                        </a:rPr>
                        <a:t>　</a:t>
                      </a:r>
                      <a:r>
                        <a:rPr kumimoji="1" lang="en-US" altLang="ja-JP" sz="1600" b="0" i="0" kern="1200">
                          <a:solidFill>
                            <a:schemeClr val="tx1"/>
                          </a:solidFill>
                          <a:effectLst/>
                          <a:latin typeface="+mn-lt"/>
                          <a:ea typeface="+mn-ea"/>
                          <a:cs typeface="+mn-cs"/>
                        </a:rPr>
                        <a:t>iPad</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ストーリー </a:t>
                      </a:r>
                    </a:p>
                    <a:p>
                      <a:pPr rtl="0" fontAlgn="base"/>
                      <a:r>
                        <a:rPr kumimoji="1" lang="ja-JP" altLang="en-US" sz="1600" b="0" i="0" kern="1200">
                          <a:solidFill>
                            <a:schemeClr val="tx1"/>
                          </a:solidFill>
                          <a:effectLst/>
                          <a:latin typeface="+mn-lt"/>
                          <a:ea typeface="+mn-ea"/>
                          <a:cs typeface="+mn-cs"/>
                        </a:rPr>
                        <a:t>同じ学校の友達とコミュニケーションが苦手で掲示板でネットの人たちと コミュニケーションを取りたいと思い掲示板を利用した。 </a:t>
                      </a:r>
                    </a:p>
                    <a:p>
                      <a:endParaRPr kumimoji="1" lang="ja-JP" altLang="en-US"/>
                    </a:p>
                  </a:txBody>
                  <a:tcPr/>
                </a:tc>
                <a:extLst>
                  <a:ext uri="{0D108BD9-81ED-4DB2-BD59-A6C34878D82A}">
                    <a16:rowId xmlns:a16="http://schemas.microsoft.com/office/drawing/2014/main" val="1670550953"/>
                  </a:ext>
                </a:extLst>
              </a:tr>
            </a:tbl>
          </a:graphicData>
        </a:graphic>
      </p:graphicFrame>
      <p:graphicFrame>
        <p:nvGraphicFramePr>
          <p:cNvPr id="5" name="表 4">
            <a:extLst>
              <a:ext uri="{FF2B5EF4-FFF2-40B4-BE49-F238E27FC236}">
                <a16:creationId xmlns:a16="http://schemas.microsoft.com/office/drawing/2014/main" id="{2CF54947-544E-4693-8283-DFE4448884D1}"/>
              </a:ext>
            </a:extLst>
          </p:cNvPr>
          <p:cNvGraphicFramePr>
            <a:graphicFrameLocks noGrp="1"/>
          </p:cNvGraphicFramePr>
          <p:nvPr>
            <p:extLst>
              <p:ext uri="{D42A27DB-BD31-4B8C-83A1-F6EECF244321}">
                <p14:modId xmlns:p14="http://schemas.microsoft.com/office/powerpoint/2010/main" val="3989260995"/>
              </p:ext>
            </p:extLst>
          </p:nvPr>
        </p:nvGraphicFramePr>
        <p:xfrm>
          <a:off x="6825397" y="245660"/>
          <a:ext cx="4884382" cy="5486400"/>
        </p:xfrm>
        <a:graphic>
          <a:graphicData uri="http://schemas.openxmlformats.org/drawingml/2006/table">
            <a:tbl>
              <a:tblPr firstRow="1" bandRow="1">
                <a:tableStyleId>{5940675A-B579-460E-94D1-54222C63F5DA}</a:tableStyleId>
              </a:tblPr>
              <a:tblGrid>
                <a:gridCol w="4884382">
                  <a:extLst>
                    <a:ext uri="{9D8B030D-6E8A-4147-A177-3AD203B41FA5}">
                      <a16:colId xmlns:a16="http://schemas.microsoft.com/office/drawing/2014/main" val="1146574980"/>
                    </a:ext>
                  </a:extLst>
                </a:gridCol>
              </a:tblGrid>
              <a:tr h="5486400">
                <a:tc>
                  <a:txBody>
                    <a:bodyPr/>
                    <a:lstStyle/>
                    <a:p>
                      <a:pPr rtl="0" fontAlgn="base"/>
                      <a:r>
                        <a:rPr kumimoji="1" lang="ja-JP" altLang="en-US" sz="1600" b="0" i="0" kern="1200">
                          <a:solidFill>
                            <a:schemeClr val="tx1"/>
                          </a:solidFill>
                          <a:effectLst/>
                          <a:latin typeface="+mn-lt"/>
                          <a:ea typeface="+mn-ea"/>
                          <a:cs typeface="+mn-cs"/>
                        </a:rPr>
                        <a:t>ペルソナを考慮したユーザー体験２ </a:t>
                      </a:r>
                    </a:p>
                    <a:p>
                      <a:pPr rtl="0" fontAlgn="base"/>
                      <a:r>
                        <a:rPr kumimoji="1" lang="ja-JP" altLang="en-US" sz="1600" b="0" i="0" kern="1200">
                          <a:solidFill>
                            <a:schemeClr val="tx1"/>
                          </a:solidFill>
                          <a:effectLst/>
                          <a:latin typeface="+mn-lt"/>
                          <a:ea typeface="+mn-ea"/>
                          <a:cs typeface="+mn-cs"/>
                        </a:rPr>
                        <a:t>名前　山田　絵理香 </a:t>
                      </a:r>
                    </a:p>
                    <a:p>
                      <a:pPr rtl="0" fontAlgn="base"/>
                      <a:r>
                        <a:rPr kumimoji="1" lang="ja-JP" altLang="en-US" sz="1600" b="0" i="0" kern="1200">
                          <a:solidFill>
                            <a:schemeClr val="tx1"/>
                          </a:solidFill>
                          <a:effectLst/>
                          <a:latin typeface="+mn-lt"/>
                          <a:ea typeface="+mn-ea"/>
                          <a:cs typeface="+mn-cs"/>
                        </a:rPr>
                        <a:t>年齢　　２５歳　 </a:t>
                      </a:r>
                    </a:p>
                    <a:p>
                      <a:pPr rtl="0" fontAlgn="base"/>
                      <a:r>
                        <a:rPr kumimoji="1" lang="ja-JP" altLang="en-US" sz="1600" b="0" i="0" kern="1200">
                          <a:solidFill>
                            <a:schemeClr val="tx1"/>
                          </a:solidFill>
                          <a:effectLst/>
                          <a:latin typeface="+mn-lt"/>
                          <a:ea typeface="+mn-ea"/>
                          <a:cs typeface="+mn-cs"/>
                        </a:rPr>
                        <a:t>性別　　♀ </a:t>
                      </a:r>
                    </a:p>
                    <a:p>
                      <a:pPr rtl="0" fontAlgn="base"/>
                      <a:r>
                        <a:rPr kumimoji="1" lang="ja-JP" altLang="en-US" sz="1600" b="0" i="0" kern="1200">
                          <a:solidFill>
                            <a:schemeClr val="tx1"/>
                          </a:solidFill>
                          <a:effectLst/>
                          <a:latin typeface="+mn-lt"/>
                          <a:ea typeface="+mn-ea"/>
                          <a:cs typeface="+mn-cs"/>
                        </a:rPr>
                        <a:t>職業　主婦 </a:t>
                      </a:r>
                    </a:p>
                    <a:p>
                      <a:pPr rtl="0" fontAlgn="base"/>
                      <a:r>
                        <a:rPr kumimoji="1" lang="ja-JP" altLang="en-US" sz="1600" b="0" i="0" kern="1200">
                          <a:solidFill>
                            <a:schemeClr val="tx1"/>
                          </a:solidFill>
                          <a:effectLst/>
                          <a:latin typeface="+mn-lt"/>
                          <a:ea typeface="+mn-ea"/>
                          <a:cs typeface="+mn-cs"/>
                        </a:rPr>
                        <a:t>収入　３万 </a:t>
                      </a:r>
                    </a:p>
                    <a:p>
                      <a:pPr rtl="0" fontAlgn="base"/>
                      <a:r>
                        <a:rPr kumimoji="1" lang="ja-JP" altLang="en-US" sz="1600" b="0" i="0" kern="1200">
                          <a:solidFill>
                            <a:schemeClr val="tx1"/>
                          </a:solidFill>
                          <a:effectLst/>
                          <a:latin typeface="+mn-lt"/>
                          <a:ea typeface="+mn-ea"/>
                          <a:cs typeface="+mn-cs"/>
                        </a:rPr>
                        <a:t>学歴　福岡第一高校 </a:t>
                      </a:r>
                    </a:p>
                    <a:p>
                      <a:pPr rtl="0" fontAlgn="base"/>
                      <a:r>
                        <a:rPr kumimoji="1" lang="ja-JP" altLang="en-US" sz="1600" b="0" i="0" kern="1200">
                          <a:solidFill>
                            <a:schemeClr val="tx1"/>
                          </a:solidFill>
                          <a:effectLst/>
                          <a:latin typeface="+mn-lt"/>
                          <a:ea typeface="+mn-ea"/>
                          <a:cs typeface="+mn-cs"/>
                        </a:rPr>
                        <a:t>家族構成　夫、子供１人 </a:t>
                      </a:r>
                    </a:p>
                    <a:p>
                      <a:pPr rtl="0" fontAlgn="base"/>
                      <a:r>
                        <a:rPr kumimoji="1" lang="ja-JP" altLang="en-US" sz="1600" b="0" i="0" kern="1200">
                          <a:solidFill>
                            <a:schemeClr val="tx1"/>
                          </a:solidFill>
                          <a:effectLst/>
                          <a:latin typeface="+mn-lt"/>
                          <a:ea typeface="+mn-ea"/>
                          <a:cs typeface="+mn-cs"/>
                        </a:rPr>
                        <a:t>居住地　東京 </a:t>
                      </a:r>
                    </a:p>
                    <a:p>
                      <a:pPr rtl="0" fontAlgn="base"/>
                      <a:r>
                        <a:rPr kumimoji="1" lang="ja-JP" altLang="en-US" sz="1600" b="0" i="0" kern="1200">
                          <a:solidFill>
                            <a:schemeClr val="tx1"/>
                          </a:solidFill>
                          <a:effectLst/>
                          <a:latin typeface="+mn-lt"/>
                          <a:ea typeface="+mn-ea"/>
                          <a:cs typeface="+mn-cs"/>
                        </a:rPr>
                        <a:t>趣味　料理、家事 </a:t>
                      </a:r>
                    </a:p>
                    <a:p>
                      <a:pPr rtl="0" fontAlgn="base"/>
                      <a:r>
                        <a:rPr kumimoji="1" lang="ja-JP" altLang="en-US" sz="1600" b="0" i="0" kern="1200">
                          <a:solidFill>
                            <a:schemeClr val="tx1"/>
                          </a:solidFill>
                          <a:effectLst/>
                          <a:latin typeface="+mn-lt"/>
                          <a:ea typeface="+mn-ea"/>
                          <a:cs typeface="+mn-cs"/>
                        </a:rPr>
                        <a:t>余暇の過ごし方　ドラマ鑑賞、映画鑑賞 </a:t>
                      </a:r>
                    </a:p>
                    <a:p>
                      <a:pPr rtl="0" fontAlgn="base"/>
                      <a:r>
                        <a:rPr kumimoji="1" lang="ja-JP" altLang="en-US" sz="1600" b="0" i="0" kern="1200">
                          <a:solidFill>
                            <a:schemeClr val="tx1"/>
                          </a:solidFill>
                          <a:effectLst/>
                          <a:latin typeface="+mn-lt"/>
                          <a:ea typeface="+mn-ea"/>
                          <a:cs typeface="+mn-cs"/>
                        </a:rPr>
                        <a:t>人間関係　近所付き合いがある </a:t>
                      </a:r>
                    </a:p>
                    <a:p>
                      <a:pPr rtl="0" fontAlgn="base"/>
                      <a:r>
                        <a:rPr kumimoji="1" lang="ja-JP" altLang="en-US" sz="1600" b="0" i="0" kern="1200">
                          <a:solidFill>
                            <a:schemeClr val="tx1"/>
                          </a:solidFill>
                          <a:effectLst/>
                          <a:latin typeface="+mn-lt"/>
                          <a:ea typeface="+mn-ea"/>
                          <a:cs typeface="+mn-cs"/>
                        </a:rPr>
                        <a:t>習慣　不要なものをフリマアプリで売り捌く </a:t>
                      </a:r>
                    </a:p>
                    <a:p>
                      <a:pPr rtl="0" fontAlgn="base"/>
                      <a:r>
                        <a:rPr kumimoji="1" lang="ja-JP" altLang="en-US" sz="1600" b="0" i="0" kern="1200">
                          <a:solidFill>
                            <a:schemeClr val="tx1"/>
                          </a:solidFill>
                          <a:effectLst/>
                          <a:latin typeface="+mn-lt"/>
                          <a:ea typeface="+mn-ea"/>
                          <a:cs typeface="+mn-cs"/>
                        </a:rPr>
                        <a:t>良く買い物する店　スーパー、デパート </a:t>
                      </a:r>
                    </a:p>
                    <a:p>
                      <a:pPr rtl="0" fontAlgn="base"/>
                      <a:r>
                        <a:rPr kumimoji="1" lang="ja-JP" altLang="en-US" sz="1600" b="0" i="0" kern="1200">
                          <a:solidFill>
                            <a:schemeClr val="tx1"/>
                          </a:solidFill>
                          <a:effectLst/>
                          <a:latin typeface="+mn-lt"/>
                          <a:ea typeface="+mn-ea"/>
                          <a:cs typeface="+mn-cs"/>
                        </a:rPr>
                        <a:t>利用している</a:t>
                      </a:r>
                      <a:r>
                        <a:rPr kumimoji="1" lang="en-US" altLang="ja-JP" sz="1600" b="0" i="0" kern="1200">
                          <a:solidFill>
                            <a:schemeClr val="tx1"/>
                          </a:solidFill>
                          <a:effectLst/>
                          <a:latin typeface="+mn-lt"/>
                          <a:ea typeface="+mn-ea"/>
                          <a:cs typeface="+mn-cs"/>
                        </a:rPr>
                        <a:t>SNS</a:t>
                      </a:r>
                      <a:r>
                        <a:rPr kumimoji="1" lang="ja-JP" altLang="en-US" sz="1600" b="0" i="0" kern="1200">
                          <a:solidFill>
                            <a:schemeClr val="tx1"/>
                          </a:solidFill>
                          <a:effectLst/>
                          <a:latin typeface="+mn-lt"/>
                          <a:ea typeface="+mn-ea"/>
                          <a:cs typeface="+mn-cs"/>
                        </a:rPr>
                        <a:t>　</a:t>
                      </a:r>
                      <a:r>
                        <a:rPr kumimoji="1" lang="en-US" altLang="ja-JP" sz="1600" b="0" i="0" kern="1200">
                          <a:solidFill>
                            <a:schemeClr val="tx1"/>
                          </a:solidFill>
                          <a:effectLst/>
                          <a:latin typeface="+mn-lt"/>
                          <a:ea typeface="+mn-ea"/>
                          <a:cs typeface="+mn-cs"/>
                        </a:rPr>
                        <a:t>twitter</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好きなサイトやアプリ　メルカリ、</a:t>
                      </a:r>
                      <a:r>
                        <a:rPr kumimoji="1" lang="en-US" altLang="ja-JP" sz="1600" b="0" i="0" kern="1200">
                          <a:solidFill>
                            <a:schemeClr val="tx1"/>
                          </a:solidFill>
                          <a:effectLst/>
                          <a:latin typeface="+mn-lt"/>
                          <a:ea typeface="+mn-ea"/>
                          <a:cs typeface="+mn-cs"/>
                        </a:rPr>
                        <a:t>Amazon</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所有するデバイス　</a:t>
                      </a:r>
                      <a:r>
                        <a:rPr kumimoji="1" lang="en-US" altLang="ja-JP" sz="1600" b="0" i="0" kern="1200">
                          <a:solidFill>
                            <a:schemeClr val="tx1"/>
                          </a:solidFill>
                          <a:effectLst/>
                          <a:latin typeface="+mn-lt"/>
                          <a:ea typeface="+mn-ea"/>
                          <a:cs typeface="+mn-cs"/>
                        </a:rPr>
                        <a:t>PC  iPhone</a:t>
                      </a:r>
                    </a:p>
                    <a:p>
                      <a:pPr rtl="0" fontAlgn="base"/>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ストーリー </a:t>
                      </a:r>
                    </a:p>
                    <a:p>
                      <a:pPr rtl="0" fontAlgn="base"/>
                      <a:r>
                        <a:rPr kumimoji="1" lang="ja-JP" altLang="en-US" sz="1600" b="0" i="0" kern="1200">
                          <a:solidFill>
                            <a:schemeClr val="tx1"/>
                          </a:solidFill>
                          <a:effectLst/>
                          <a:latin typeface="+mn-lt"/>
                          <a:ea typeface="+mn-ea"/>
                          <a:cs typeface="+mn-cs"/>
                        </a:rPr>
                        <a:t>生活の役に立つ情報を掲示板で共有や情報収集をしたいと思い掲示板を利用した。</a:t>
                      </a:r>
                    </a:p>
                    <a:p>
                      <a:endParaRPr kumimoji="1" lang="ja-JP" altLang="en-US" sz="1600"/>
                    </a:p>
                  </a:txBody>
                  <a:tcPr/>
                </a:tc>
                <a:extLst>
                  <a:ext uri="{0D108BD9-81ED-4DB2-BD59-A6C34878D82A}">
                    <a16:rowId xmlns:a16="http://schemas.microsoft.com/office/drawing/2014/main" val="3693120365"/>
                  </a:ext>
                </a:extLst>
              </a:tr>
            </a:tbl>
          </a:graphicData>
        </a:graphic>
      </p:graphicFrame>
    </p:spTree>
    <p:extLst>
      <p:ext uri="{BB962C8B-B14F-4D97-AF65-F5344CB8AC3E}">
        <p14:creationId xmlns:p14="http://schemas.microsoft.com/office/powerpoint/2010/main" val="296341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60A92C5-58FD-4894-841F-096371B11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6104"/>
            <a:ext cx="12192001" cy="6221896"/>
          </a:xfrm>
          <a:prstGeom prst="rect">
            <a:avLst/>
          </a:prstGeom>
        </p:spPr>
      </p:pic>
      <p:sp>
        <p:nvSpPr>
          <p:cNvPr id="11" name="正方形/長方形 10">
            <a:extLst>
              <a:ext uri="{FF2B5EF4-FFF2-40B4-BE49-F238E27FC236}">
                <a16:creationId xmlns:a16="http://schemas.microsoft.com/office/drawing/2014/main" id="{39F6B085-B92D-443D-AA20-D0ABB93C18BC}"/>
              </a:ext>
            </a:extLst>
          </p:cNvPr>
          <p:cNvSpPr/>
          <p:nvPr/>
        </p:nvSpPr>
        <p:spPr>
          <a:xfrm>
            <a:off x="0" y="174439"/>
            <a:ext cx="3262432" cy="461665"/>
          </a:xfrm>
          <a:prstGeom prst="rect">
            <a:avLst/>
          </a:prstGeom>
        </p:spPr>
        <p:txBody>
          <a:bodyPr wrap="none">
            <a:spAutoFit/>
          </a:bodyPr>
          <a:lstStyle/>
          <a:p>
            <a:pPr algn="ctr"/>
            <a:r>
              <a:rPr lang="ja-JP" altLang="en-US" sz="2400">
                <a:ln w="0"/>
                <a:effectLst>
                  <a:outerShdw blurRad="38100" dist="19050" dir="2700000" algn="tl" rotWithShape="0">
                    <a:schemeClr val="dk1">
                      <a:alpha val="40000"/>
                    </a:schemeClr>
                  </a:outerShdw>
                </a:effectLst>
              </a:rPr>
              <a:t>ログイン画面（予定）</a:t>
            </a:r>
          </a:p>
        </p:txBody>
      </p:sp>
    </p:spTree>
    <p:extLst>
      <p:ext uri="{BB962C8B-B14F-4D97-AF65-F5344CB8AC3E}">
        <p14:creationId xmlns:p14="http://schemas.microsoft.com/office/powerpoint/2010/main" val="96910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1F98873-2EFC-49A1-B710-E4D7DFBEDC9F}"/>
              </a:ext>
            </a:extLst>
          </p:cNvPr>
          <p:cNvSpPr/>
          <p:nvPr/>
        </p:nvSpPr>
        <p:spPr>
          <a:xfrm>
            <a:off x="0" y="184774"/>
            <a:ext cx="3303648" cy="461665"/>
          </a:xfrm>
          <a:prstGeom prst="rect">
            <a:avLst/>
          </a:prstGeom>
        </p:spPr>
        <p:txBody>
          <a:bodyPr wrap="square">
            <a:spAutoFit/>
          </a:bodyPr>
          <a:lstStyle/>
          <a:p>
            <a:pPr algn="ctr"/>
            <a:r>
              <a:rPr lang="ja-JP" altLang="en-US" sz="2400">
                <a:ln w="0"/>
                <a:effectLst>
                  <a:outerShdw blurRad="38100" dist="19050" dir="2700000" algn="tl" rotWithShape="0">
                    <a:schemeClr val="dk1">
                      <a:alpha val="40000"/>
                    </a:schemeClr>
                  </a:outerShdw>
                </a:effectLst>
              </a:rPr>
              <a:t>チャット画面（予定）</a:t>
            </a:r>
          </a:p>
        </p:txBody>
      </p:sp>
      <p:pic>
        <p:nvPicPr>
          <p:cNvPr id="4" name="図 3">
            <a:extLst>
              <a:ext uri="{FF2B5EF4-FFF2-40B4-BE49-F238E27FC236}">
                <a16:creationId xmlns:a16="http://schemas.microsoft.com/office/drawing/2014/main" id="{293C4CE3-C61E-4C6D-B426-9A2AD73C1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6439"/>
            <a:ext cx="12192000" cy="6211561"/>
          </a:xfrm>
          <a:prstGeom prst="rect">
            <a:avLst/>
          </a:prstGeom>
        </p:spPr>
      </p:pic>
    </p:spTree>
    <p:extLst>
      <p:ext uri="{BB962C8B-B14F-4D97-AF65-F5344CB8AC3E}">
        <p14:creationId xmlns:p14="http://schemas.microsoft.com/office/powerpoint/2010/main" val="18942202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CA8BB7AF5A5B141B60E23C89B396D11" ma:contentTypeVersion="4" ma:contentTypeDescription="新しいドキュメントを作成します。" ma:contentTypeScope="" ma:versionID="146cd7a74c045183d6f8e97a07c8a892">
  <xsd:schema xmlns:xsd="http://www.w3.org/2001/XMLSchema" xmlns:xs="http://www.w3.org/2001/XMLSchema" xmlns:p="http://schemas.microsoft.com/office/2006/metadata/properties" xmlns:ns2="c8a424a7-50d7-4cd5-819d-65031445e48f" targetNamespace="http://schemas.microsoft.com/office/2006/metadata/properties" ma:root="true" ma:fieldsID="f7973222cdd2b6bbff754334c801256b" ns2:_="">
    <xsd:import namespace="c8a424a7-50d7-4cd5-819d-65031445e4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a424a7-50d7-4cd5-819d-65031445e4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44381E-84FB-4ADD-A151-F42187DB5082}">
  <ds:schemaRefs>
    <ds:schemaRef ds:uri="c8a424a7-50d7-4cd5-819d-65031445e4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A70C3CA-56AE-45EF-9CBC-D12BFA9D1D64}">
  <ds:schemaRefs>
    <ds:schemaRef ds:uri="c8a424a7-50d7-4cd5-819d-65031445e48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37DFFAB-F7E5-456E-BE06-C0E49FC4B3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テーマ</vt:lpstr>
      <vt:lpstr>Bチーム</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「Bチーム」</dc:title>
  <dc:creator>中嶋 伸吾</dc:creator>
  <cp:revision>1</cp:revision>
  <dcterms:created xsi:type="dcterms:W3CDTF">2023-04-17T01:09:09Z</dcterms:created>
  <dcterms:modified xsi:type="dcterms:W3CDTF">2023-04-24T00:39:22Z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0x0101006CA8BB7AF5A5B141B60E23C89B396D11</vt:lpwstr>
  </property>
</Properties>
</file>