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7" r:id="rId4"/>
    <p:sldId id="259" r:id="rId5"/>
    <p:sldId id="268"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67CE0-C380-4076-B9CC-BA97F30A709A}" v="926" dt="2023-07-20T11:01:35.404"/>
    <p1510:client id="{DB888943-0429-4E9B-0294-8B6F8F41FFBA}" v="1" dt="2023-07-20T10:49:39.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WAMOTO HINATA" userId="S::21fi015@ms.dendai.ac.jp::79921cc3-0cc6-4b53-9c23-248ba0df3687" providerId="AD" clId="Web-{FBA9C89D-2CDB-1866-1DD1-C521D3CDFE0A}"/>
    <pc:docChg chg="addSld modSld sldOrd">
      <pc:chgData name="IWAMOTO HINATA" userId="S::21fi015@ms.dendai.ac.jp::79921cc3-0cc6-4b53-9c23-248ba0df3687" providerId="AD" clId="Web-{FBA9C89D-2CDB-1866-1DD1-C521D3CDFE0A}" dt="2023-07-19T09:38:23.561" v="57" actId="20577"/>
      <pc:docMkLst>
        <pc:docMk/>
      </pc:docMkLst>
      <pc:sldChg chg="modSp">
        <pc:chgData name="IWAMOTO HINATA" userId="S::21fi015@ms.dendai.ac.jp::79921cc3-0cc6-4b53-9c23-248ba0df3687" providerId="AD" clId="Web-{FBA9C89D-2CDB-1866-1DD1-C521D3CDFE0A}" dt="2023-07-19T09:35:21.062" v="33" actId="20577"/>
        <pc:sldMkLst>
          <pc:docMk/>
          <pc:sldMk cId="970874892" sldId="257"/>
        </pc:sldMkLst>
        <pc:spChg chg="mod">
          <ac:chgData name="IWAMOTO HINATA" userId="S::21fi015@ms.dendai.ac.jp::79921cc3-0cc6-4b53-9c23-248ba0df3687" providerId="AD" clId="Web-{FBA9C89D-2CDB-1866-1DD1-C521D3CDFE0A}" dt="2023-07-19T09:35:21.062" v="33" actId="20577"/>
          <ac:spMkLst>
            <pc:docMk/>
            <pc:sldMk cId="970874892" sldId="257"/>
            <ac:spMk id="3" creationId="{4CE0E783-C1E9-FD1C-4489-F4789289F486}"/>
          </ac:spMkLst>
        </pc:spChg>
      </pc:sldChg>
      <pc:sldChg chg="modSp add ord replId">
        <pc:chgData name="IWAMOTO HINATA" userId="S::21fi015@ms.dendai.ac.jp::79921cc3-0cc6-4b53-9c23-248ba0df3687" providerId="AD" clId="Web-{FBA9C89D-2CDB-1866-1DD1-C521D3CDFE0A}" dt="2023-07-19T09:38:23.561" v="57" actId="20577"/>
        <pc:sldMkLst>
          <pc:docMk/>
          <pc:sldMk cId="2224474782" sldId="268"/>
        </pc:sldMkLst>
        <pc:spChg chg="mod">
          <ac:chgData name="IWAMOTO HINATA" userId="S::21fi015@ms.dendai.ac.jp::79921cc3-0cc6-4b53-9c23-248ba0df3687" providerId="AD" clId="Web-{FBA9C89D-2CDB-1866-1DD1-C521D3CDFE0A}" dt="2023-07-19T09:35:53.405" v="36" actId="20577"/>
          <ac:spMkLst>
            <pc:docMk/>
            <pc:sldMk cId="2224474782" sldId="268"/>
            <ac:spMk id="2" creationId="{536D5B7A-E3F8-8A26-6B09-423522D511F3}"/>
          </ac:spMkLst>
        </pc:spChg>
        <pc:spChg chg="mod">
          <ac:chgData name="IWAMOTO HINATA" userId="S::21fi015@ms.dendai.ac.jp::79921cc3-0cc6-4b53-9c23-248ba0df3687" providerId="AD" clId="Web-{FBA9C89D-2CDB-1866-1DD1-C521D3CDFE0A}" dt="2023-07-19T09:38:23.561" v="57" actId="20577"/>
          <ac:spMkLst>
            <pc:docMk/>
            <pc:sldMk cId="2224474782" sldId="268"/>
            <ac:spMk id="3" creationId="{4CE0E783-C1E9-FD1C-4489-F4789289F486}"/>
          </ac:spMkLst>
        </pc:spChg>
      </pc:sldChg>
    </pc:docChg>
  </pc:docChgLst>
  <pc:docChgLst>
    <pc:chgData name="IWAMOTO HINATA" userId="S::21fi015@ms.dendai.ac.jp::79921cc3-0cc6-4b53-9c23-248ba0df3687" providerId="AD" clId="Web-{E4B6E3CA-E157-EB68-A02F-0CD913C54720}"/>
    <pc:docChg chg="modSld">
      <pc:chgData name="IWAMOTO HINATA" userId="S::21fi015@ms.dendai.ac.jp::79921cc3-0cc6-4b53-9c23-248ba0df3687" providerId="AD" clId="Web-{E4B6E3CA-E157-EB68-A02F-0CD913C54720}" dt="2023-07-19T09:30:41.847" v="12" actId="20577"/>
      <pc:docMkLst>
        <pc:docMk/>
      </pc:docMkLst>
      <pc:sldChg chg="modSp">
        <pc:chgData name="IWAMOTO HINATA" userId="S::21fi015@ms.dendai.ac.jp::79921cc3-0cc6-4b53-9c23-248ba0df3687" providerId="AD" clId="Web-{E4B6E3CA-E157-EB68-A02F-0CD913C54720}" dt="2023-07-19T09:30:41.847" v="12" actId="20577"/>
        <pc:sldMkLst>
          <pc:docMk/>
          <pc:sldMk cId="970874892" sldId="257"/>
        </pc:sldMkLst>
        <pc:spChg chg="mod">
          <ac:chgData name="IWAMOTO HINATA" userId="S::21fi015@ms.dendai.ac.jp::79921cc3-0cc6-4b53-9c23-248ba0df3687" providerId="AD" clId="Web-{E4B6E3CA-E157-EB68-A02F-0CD913C54720}" dt="2023-07-19T09:30:41.847" v="12" actId="20577"/>
          <ac:spMkLst>
            <pc:docMk/>
            <pc:sldMk cId="970874892" sldId="257"/>
            <ac:spMk id="3" creationId="{4CE0E783-C1E9-FD1C-4489-F4789289F486}"/>
          </ac:spMkLst>
        </pc:spChg>
      </pc:sldChg>
    </pc:docChg>
  </pc:docChgLst>
  <pc:docChgLst>
    <pc:chgData name="IWAMOTO HINATA" userId="S::21fi015@ms.dendai.ac.jp::79921cc3-0cc6-4b53-9c23-248ba0df3687" providerId="AD" clId="Web-{9640735C-DC8D-FCE2-D494-F610FF27AD40}"/>
    <pc:docChg chg="addSld modSld">
      <pc:chgData name="IWAMOTO HINATA" userId="S::21fi015@ms.dendai.ac.jp::79921cc3-0cc6-4b53-9c23-248ba0df3687" providerId="AD" clId="Web-{9640735C-DC8D-FCE2-D494-F610FF27AD40}" dt="2023-07-19T09:29:30.612" v="10" actId="20577"/>
      <pc:docMkLst>
        <pc:docMk/>
      </pc:docMkLst>
      <pc:sldChg chg="modSp">
        <pc:chgData name="IWAMOTO HINATA" userId="S::21fi015@ms.dendai.ac.jp::79921cc3-0cc6-4b53-9c23-248ba0df3687" providerId="AD" clId="Web-{9640735C-DC8D-FCE2-D494-F610FF27AD40}" dt="2023-07-19T09:29:30.612" v="10" actId="20577"/>
        <pc:sldMkLst>
          <pc:docMk/>
          <pc:sldMk cId="970874892" sldId="257"/>
        </pc:sldMkLst>
        <pc:spChg chg="mod">
          <ac:chgData name="IWAMOTO HINATA" userId="S::21fi015@ms.dendai.ac.jp::79921cc3-0cc6-4b53-9c23-248ba0df3687" providerId="AD" clId="Web-{9640735C-DC8D-FCE2-D494-F610FF27AD40}" dt="2023-07-19T09:28:39.768" v="2" actId="20577"/>
          <ac:spMkLst>
            <pc:docMk/>
            <pc:sldMk cId="970874892" sldId="257"/>
            <ac:spMk id="2" creationId="{536D5B7A-E3F8-8A26-6B09-423522D511F3}"/>
          </ac:spMkLst>
        </pc:spChg>
        <pc:spChg chg="mod">
          <ac:chgData name="IWAMOTO HINATA" userId="S::21fi015@ms.dendai.ac.jp::79921cc3-0cc6-4b53-9c23-248ba0df3687" providerId="AD" clId="Web-{9640735C-DC8D-FCE2-D494-F610FF27AD40}" dt="2023-07-19T09:29:30.612" v="10" actId="20577"/>
          <ac:spMkLst>
            <pc:docMk/>
            <pc:sldMk cId="970874892" sldId="257"/>
            <ac:spMk id="3" creationId="{4CE0E783-C1E9-FD1C-4489-F4789289F486}"/>
          </ac:spMkLst>
        </pc:spChg>
      </pc:sldChg>
      <pc:sldChg chg="add replId">
        <pc:chgData name="IWAMOTO HINATA" userId="S::21fi015@ms.dendai.ac.jp::79921cc3-0cc6-4b53-9c23-248ba0df3687" providerId="AD" clId="Web-{9640735C-DC8D-FCE2-D494-F610FF27AD40}" dt="2023-07-19T09:28:23.315" v="0"/>
        <pc:sldMkLst>
          <pc:docMk/>
          <pc:sldMk cId="30670943" sldId="267"/>
        </pc:sldMkLst>
      </pc:sldChg>
    </pc:docChg>
  </pc:docChgLst>
  <pc:docChgLst>
    <pc:chgData name="KOBAYASHI YUKINO" userId="c613a7ec-6285-4b35-9fbf-2238939b430d" providerId="ADAL" clId="{1D267CE0-C380-4076-B9CC-BA97F30A709A}"/>
    <pc:docChg chg="undo custSel addSld delSld modSld">
      <pc:chgData name="KOBAYASHI YUKINO" userId="c613a7ec-6285-4b35-9fbf-2238939b430d" providerId="ADAL" clId="{1D267CE0-C380-4076-B9CC-BA97F30A709A}" dt="2023-07-20T11:01:35.404" v="3787" actId="403"/>
      <pc:docMkLst>
        <pc:docMk/>
      </pc:docMkLst>
      <pc:sldChg chg="modSp mod">
        <pc:chgData name="KOBAYASHI YUKINO" userId="c613a7ec-6285-4b35-9fbf-2238939b430d" providerId="ADAL" clId="{1D267CE0-C380-4076-B9CC-BA97F30A709A}" dt="2023-07-19T07:27:30.386" v="15" actId="403"/>
        <pc:sldMkLst>
          <pc:docMk/>
          <pc:sldMk cId="1793296780" sldId="256"/>
        </pc:sldMkLst>
        <pc:spChg chg="mod">
          <ac:chgData name="KOBAYASHI YUKINO" userId="c613a7ec-6285-4b35-9fbf-2238939b430d" providerId="ADAL" clId="{1D267CE0-C380-4076-B9CC-BA97F30A709A}" dt="2023-07-19T07:27:30.386" v="15" actId="403"/>
          <ac:spMkLst>
            <pc:docMk/>
            <pc:sldMk cId="1793296780" sldId="256"/>
            <ac:spMk id="2" creationId="{EDF2B55C-AA2C-F366-F84C-C07FAE2B5A56}"/>
          </ac:spMkLst>
        </pc:spChg>
        <pc:spChg chg="mod">
          <ac:chgData name="KOBAYASHI YUKINO" userId="c613a7ec-6285-4b35-9fbf-2238939b430d" providerId="ADAL" clId="{1D267CE0-C380-4076-B9CC-BA97F30A709A}" dt="2023-07-19T07:27:02.402" v="11" actId="404"/>
          <ac:spMkLst>
            <pc:docMk/>
            <pc:sldMk cId="1793296780" sldId="256"/>
            <ac:spMk id="3" creationId="{202BF74B-A957-DB8C-55CF-BEC4C5F36BAC}"/>
          </ac:spMkLst>
        </pc:spChg>
      </pc:sldChg>
      <pc:sldChg chg="modSp mod">
        <pc:chgData name="KOBAYASHI YUKINO" userId="c613a7ec-6285-4b35-9fbf-2238939b430d" providerId="ADAL" clId="{1D267CE0-C380-4076-B9CC-BA97F30A709A}" dt="2023-07-20T10:55:39.374" v="3493"/>
        <pc:sldMkLst>
          <pc:docMk/>
          <pc:sldMk cId="970874892" sldId="257"/>
        </pc:sldMkLst>
        <pc:spChg chg="mod">
          <ac:chgData name="KOBAYASHI YUKINO" userId="c613a7ec-6285-4b35-9fbf-2238939b430d" providerId="ADAL" clId="{1D267CE0-C380-4076-B9CC-BA97F30A709A}" dt="2023-07-19T08:38:39.888" v="2359" actId="1076"/>
          <ac:spMkLst>
            <pc:docMk/>
            <pc:sldMk cId="970874892" sldId="257"/>
            <ac:spMk id="2" creationId="{536D5B7A-E3F8-8A26-6B09-423522D511F3}"/>
          </ac:spMkLst>
        </pc:spChg>
        <pc:spChg chg="mod">
          <ac:chgData name="KOBAYASHI YUKINO" userId="c613a7ec-6285-4b35-9fbf-2238939b430d" providerId="ADAL" clId="{1D267CE0-C380-4076-B9CC-BA97F30A709A}" dt="2023-07-20T10:55:39.374" v="3493"/>
          <ac:spMkLst>
            <pc:docMk/>
            <pc:sldMk cId="970874892" sldId="257"/>
            <ac:spMk id="3" creationId="{4CE0E783-C1E9-FD1C-4489-F4789289F486}"/>
          </ac:spMkLst>
        </pc:spChg>
      </pc:sldChg>
      <pc:sldChg chg="modSp del mod">
        <pc:chgData name="KOBAYASHI YUKINO" userId="c613a7ec-6285-4b35-9fbf-2238939b430d" providerId="ADAL" clId="{1D267CE0-C380-4076-B9CC-BA97F30A709A}" dt="2023-07-19T07:56:18.357" v="561" actId="47"/>
        <pc:sldMkLst>
          <pc:docMk/>
          <pc:sldMk cId="2880106592" sldId="258"/>
        </pc:sldMkLst>
        <pc:spChg chg="mod">
          <ac:chgData name="KOBAYASHI YUKINO" userId="c613a7ec-6285-4b35-9fbf-2238939b430d" providerId="ADAL" clId="{1D267CE0-C380-4076-B9CC-BA97F30A709A}" dt="2023-07-19T07:55:50.876" v="551" actId="1076"/>
          <ac:spMkLst>
            <pc:docMk/>
            <pc:sldMk cId="2880106592" sldId="258"/>
            <ac:spMk id="2" creationId="{99A00B32-11EF-CB4A-3EC0-ACDABCA10173}"/>
          </ac:spMkLst>
        </pc:spChg>
        <pc:spChg chg="mod">
          <ac:chgData name="KOBAYASHI YUKINO" userId="c613a7ec-6285-4b35-9fbf-2238939b430d" providerId="ADAL" clId="{1D267CE0-C380-4076-B9CC-BA97F30A709A}" dt="2023-07-19T07:56:07.422" v="560" actId="1076"/>
          <ac:spMkLst>
            <pc:docMk/>
            <pc:sldMk cId="2880106592" sldId="258"/>
            <ac:spMk id="3" creationId="{8EB03BAC-21CE-294F-9547-7D161122146B}"/>
          </ac:spMkLst>
        </pc:spChg>
      </pc:sldChg>
      <pc:sldChg chg="addSp delSp modSp mod">
        <pc:chgData name="KOBAYASHI YUKINO" userId="c613a7ec-6285-4b35-9fbf-2238939b430d" providerId="ADAL" clId="{1D267CE0-C380-4076-B9CC-BA97F30A709A}" dt="2023-07-19T08:01:56.172" v="904" actId="1076"/>
        <pc:sldMkLst>
          <pc:docMk/>
          <pc:sldMk cId="3788102426" sldId="259"/>
        </pc:sldMkLst>
        <pc:spChg chg="mod">
          <ac:chgData name="KOBAYASHI YUKINO" userId="c613a7ec-6285-4b35-9fbf-2238939b430d" providerId="ADAL" clId="{1D267CE0-C380-4076-B9CC-BA97F30A709A}" dt="2023-07-19T07:53:06.992" v="485" actId="404"/>
          <ac:spMkLst>
            <pc:docMk/>
            <pc:sldMk cId="3788102426" sldId="259"/>
            <ac:spMk id="2" creationId="{85B848EB-868D-488B-3E8F-3A4B4E7514D9}"/>
          </ac:spMkLst>
        </pc:spChg>
        <pc:spChg chg="add mod">
          <ac:chgData name="KOBAYASHI YUKINO" userId="c613a7ec-6285-4b35-9fbf-2238939b430d" providerId="ADAL" clId="{1D267CE0-C380-4076-B9CC-BA97F30A709A}" dt="2023-07-19T07:52:07.413" v="453" actId="1076"/>
          <ac:spMkLst>
            <pc:docMk/>
            <pc:sldMk cId="3788102426" sldId="259"/>
            <ac:spMk id="3" creationId="{BEFAACC7-978C-02CA-E21D-B22A44A4CEF5}"/>
          </ac:spMkLst>
        </pc:spChg>
        <pc:spChg chg="add mod">
          <ac:chgData name="KOBAYASHI YUKINO" userId="c613a7ec-6285-4b35-9fbf-2238939b430d" providerId="ADAL" clId="{1D267CE0-C380-4076-B9CC-BA97F30A709A}" dt="2023-07-19T07:52:04.732" v="452" actId="1076"/>
          <ac:spMkLst>
            <pc:docMk/>
            <pc:sldMk cId="3788102426" sldId="259"/>
            <ac:spMk id="4" creationId="{20D5A1EB-667F-983C-B102-3F9F2B2CC75E}"/>
          </ac:spMkLst>
        </pc:spChg>
        <pc:spChg chg="add del mod">
          <ac:chgData name="KOBAYASHI YUKINO" userId="c613a7ec-6285-4b35-9fbf-2238939b430d" providerId="ADAL" clId="{1D267CE0-C380-4076-B9CC-BA97F30A709A}" dt="2023-07-19T07:51:46.273" v="447"/>
          <ac:spMkLst>
            <pc:docMk/>
            <pc:sldMk cId="3788102426" sldId="259"/>
            <ac:spMk id="5" creationId="{F2B9A8D7-1531-3BD5-020E-1F4DDAB7EF2B}"/>
          </ac:spMkLst>
        </pc:spChg>
        <pc:spChg chg="mod">
          <ac:chgData name="KOBAYASHI YUKINO" userId="c613a7ec-6285-4b35-9fbf-2238939b430d" providerId="ADAL" clId="{1D267CE0-C380-4076-B9CC-BA97F30A709A}" dt="2023-07-19T07:53:22.749" v="486" actId="207"/>
          <ac:spMkLst>
            <pc:docMk/>
            <pc:sldMk cId="3788102426" sldId="259"/>
            <ac:spMk id="6" creationId="{E9B3C424-D9B2-22F8-8C88-6D93EF60FD04}"/>
          </ac:spMkLst>
        </pc:spChg>
        <pc:spChg chg="del mod">
          <ac:chgData name="KOBAYASHI YUKINO" userId="c613a7ec-6285-4b35-9fbf-2238939b430d" providerId="ADAL" clId="{1D267CE0-C380-4076-B9CC-BA97F30A709A}" dt="2023-07-19T07:48:56.185" v="319"/>
          <ac:spMkLst>
            <pc:docMk/>
            <pc:sldMk cId="3788102426" sldId="259"/>
            <ac:spMk id="7" creationId="{3A26CF38-5183-F8E3-1E65-3BBD3621045F}"/>
          </ac:spMkLst>
        </pc:spChg>
        <pc:spChg chg="mod">
          <ac:chgData name="KOBAYASHI YUKINO" userId="c613a7ec-6285-4b35-9fbf-2238939b430d" providerId="ADAL" clId="{1D267CE0-C380-4076-B9CC-BA97F30A709A}" dt="2023-07-19T07:51:55.004" v="450" actId="1076"/>
          <ac:spMkLst>
            <pc:docMk/>
            <pc:sldMk cId="3788102426" sldId="259"/>
            <ac:spMk id="8" creationId="{A62238E5-2091-6444-2594-D748A3F0C97D}"/>
          </ac:spMkLst>
        </pc:spChg>
        <pc:spChg chg="mod">
          <ac:chgData name="KOBAYASHI YUKINO" userId="c613a7ec-6285-4b35-9fbf-2238939b430d" providerId="ADAL" clId="{1D267CE0-C380-4076-B9CC-BA97F30A709A}" dt="2023-07-19T08:01:56.172" v="904" actId="1076"/>
          <ac:spMkLst>
            <pc:docMk/>
            <pc:sldMk cId="3788102426" sldId="259"/>
            <ac:spMk id="9" creationId="{521E5B1B-4A17-681D-05E4-E9FE43F87DF2}"/>
          </ac:spMkLst>
        </pc:spChg>
        <pc:spChg chg="add del mod">
          <ac:chgData name="KOBAYASHI YUKINO" userId="c613a7ec-6285-4b35-9fbf-2238939b430d" providerId="ADAL" clId="{1D267CE0-C380-4076-B9CC-BA97F30A709A}" dt="2023-07-19T07:49:10.701" v="334" actId="767"/>
          <ac:spMkLst>
            <pc:docMk/>
            <pc:sldMk cId="3788102426" sldId="259"/>
            <ac:spMk id="10" creationId="{A3AAC1DF-A2BE-53FB-BF19-C5E082D85C23}"/>
          </ac:spMkLst>
        </pc:spChg>
        <pc:spChg chg="mod">
          <ac:chgData name="KOBAYASHI YUKINO" userId="c613a7ec-6285-4b35-9fbf-2238939b430d" providerId="ADAL" clId="{1D267CE0-C380-4076-B9CC-BA97F30A709A}" dt="2023-07-19T07:52:45.412" v="462" actId="1076"/>
          <ac:spMkLst>
            <pc:docMk/>
            <pc:sldMk cId="3788102426" sldId="259"/>
            <ac:spMk id="11" creationId="{50C742B2-A983-8C8C-19C6-7698DD07CA67}"/>
          </ac:spMkLst>
        </pc:spChg>
        <pc:spChg chg="mod">
          <ac:chgData name="KOBAYASHI YUKINO" userId="c613a7ec-6285-4b35-9fbf-2238939b430d" providerId="ADAL" clId="{1D267CE0-C380-4076-B9CC-BA97F30A709A}" dt="2023-07-19T07:54:17.235" v="531" actId="1076"/>
          <ac:spMkLst>
            <pc:docMk/>
            <pc:sldMk cId="3788102426" sldId="259"/>
            <ac:spMk id="12" creationId="{13D8622A-AE87-C1BA-CF94-879D152E2AA9}"/>
          </ac:spMkLst>
        </pc:spChg>
        <pc:spChg chg="add mod">
          <ac:chgData name="KOBAYASHI YUKINO" userId="c613a7ec-6285-4b35-9fbf-2238939b430d" providerId="ADAL" clId="{1D267CE0-C380-4076-B9CC-BA97F30A709A}" dt="2023-07-19T07:54:37.169" v="539" actId="1076"/>
          <ac:spMkLst>
            <pc:docMk/>
            <pc:sldMk cId="3788102426" sldId="259"/>
            <ac:spMk id="13" creationId="{4CBDC31D-A98A-8F2C-9256-2B3171F58EE8}"/>
          </ac:spMkLst>
        </pc:spChg>
        <pc:picChg chg="mod">
          <ac:chgData name="KOBAYASHI YUKINO" userId="c613a7ec-6285-4b35-9fbf-2238939b430d" providerId="ADAL" clId="{1D267CE0-C380-4076-B9CC-BA97F30A709A}" dt="2023-07-19T07:51:48.614" v="448" actId="1076"/>
          <ac:picMkLst>
            <pc:docMk/>
            <pc:sldMk cId="3788102426" sldId="259"/>
            <ac:picMk id="2050" creationId="{E9F58C01-A356-0A0B-7EAE-152651DB12C8}"/>
          </ac:picMkLst>
        </pc:picChg>
      </pc:sldChg>
      <pc:sldChg chg="addSp delSp modSp mod">
        <pc:chgData name="KOBAYASHI YUKINO" userId="c613a7ec-6285-4b35-9fbf-2238939b430d" providerId="ADAL" clId="{1D267CE0-C380-4076-B9CC-BA97F30A709A}" dt="2023-07-19T08:40:29.907" v="2412"/>
        <pc:sldMkLst>
          <pc:docMk/>
          <pc:sldMk cId="402443501" sldId="260"/>
        </pc:sldMkLst>
        <pc:spChg chg="mod">
          <ac:chgData name="KOBAYASHI YUKINO" userId="c613a7ec-6285-4b35-9fbf-2238939b430d" providerId="ADAL" clId="{1D267CE0-C380-4076-B9CC-BA97F30A709A}" dt="2023-07-19T08:14:49.961" v="1199" actId="20577"/>
          <ac:spMkLst>
            <pc:docMk/>
            <pc:sldMk cId="402443501" sldId="260"/>
            <ac:spMk id="2" creationId="{1D6DE228-CA64-4913-FA43-60D8EA5D26A7}"/>
          </ac:spMkLst>
        </pc:spChg>
        <pc:spChg chg="del mod">
          <ac:chgData name="KOBAYASHI YUKINO" userId="c613a7ec-6285-4b35-9fbf-2238939b430d" providerId="ADAL" clId="{1D267CE0-C380-4076-B9CC-BA97F30A709A}" dt="2023-07-19T08:06:02.049" v="928" actId="22"/>
          <ac:spMkLst>
            <pc:docMk/>
            <pc:sldMk cId="402443501" sldId="260"/>
            <ac:spMk id="3" creationId="{FCF0E64D-FAFC-C3AC-276F-7155C3DFF069}"/>
          </ac:spMkLst>
        </pc:spChg>
        <pc:spChg chg="add mod">
          <ac:chgData name="KOBAYASHI YUKINO" userId="c613a7ec-6285-4b35-9fbf-2238939b430d" providerId="ADAL" clId="{1D267CE0-C380-4076-B9CC-BA97F30A709A}" dt="2023-07-19T08:19:53.648" v="1517" actId="20577"/>
          <ac:spMkLst>
            <pc:docMk/>
            <pc:sldMk cId="402443501" sldId="260"/>
            <ac:spMk id="10" creationId="{44639B31-F7ED-304F-51EC-CE5EADFC8585}"/>
          </ac:spMkLst>
        </pc:spChg>
        <pc:spChg chg="add mod">
          <ac:chgData name="KOBAYASHI YUKINO" userId="c613a7ec-6285-4b35-9fbf-2238939b430d" providerId="ADAL" clId="{1D267CE0-C380-4076-B9CC-BA97F30A709A}" dt="2023-07-19T08:40:29.907" v="2412"/>
          <ac:spMkLst>
            <pc:docMk/>
            <pc:sldMk cId="402443501" sldId="260"/>
            <ac:spMk id="13" creationId="{A793F751-DEAB-2B47-D925-BB1C31786F90}"/>
          </ac:spMkLst>
        </pc:spChg>
        <pc:spChg chg="add mod">
          <ac:chgData name="KOBAYASHI YUKINO" userId="c613a7ec-6285-4b35-9fbf-2238939b430d" providerId="ADAL" clId="{1D267CE0-C380-4076-B9CC-BA97F30A709A}" dt="2023-07-19T08:21:14.834" v="1544" actId="1076"/>
          <ac:spMkLst>
            <pc:docMk/>
            <pc:sldMk cId="402443501" sldId="260"/>
            <ac:spMk id="14" creationId="{1B83DE68-C2B5-8FE3-76DF-CC0FBB291250}"/>
          </ac:spMkLst>
        </pc:spChg>
        <pc:picChg chg="add del mod">
          <ac:chgData name="KOBAYASHI YUKINO" userId="c613a7ec-6285-4b35-9fbf-2238939b430d" providerId="ADAL" clId="{1D267CE0-C380-4076-B9CC-BA97F30A709A}" dt="2023-07-19T08:02:07.369" v="907" actId="478"/>
          <ac:picMkLst>
            <pc:docMk/>
            <pc:sldMk cId="402443501" sldId="260"/>
            <ac:picMk id="4" creationId="{5D1C4875-0474-B067-88DC-0D13CDB03E92}"/>
          </ac:picMkLst>
        </pc:picChg>
        <pc:picChg chg="add del mod ord">
          <ac:chgData name="KOBAYASHI YUKINO" userId="c613a7ec-6285-4b35-9fbf-2238939b430d" providerId="ADAL" clId="{1D267CE0-C380-4076-B9CC-BA97F30A709A}" dt="2023-07-19T08:09:28.688" v="966" actId="478"/>
          <ac:picMkLst>
            <pc:docMk/>
            <pc:sldMk cId="402443501" sldId="260"/>
            <ac:picMk id="6" creationId="{E9B6C93A-6356-B2C4-B354-8636FDFF50E9}"/>
          </ac:picMkLst>
        </pc:picChg>
        <pc:picChg chg="add del mod">
          <ac:chgData name="KOBAYASHI YUKINO" userId="c613a7ec-6285-4b35-9fbf-2238939b430d" providerId="ADAL" clId="{1D267CE0-C380-4076-B9CC-BA97F30A709A}" dt="2023-07-19T08:14:15.435" v="1193" actId="478"/>
          <ac:picMkLst>
            <pc:docMk/>
            <pc:sldMk cId="402443501" sldId="260"/>
            <ac:picMk id="8" creationId="{FAD04E44-2C46-5B48-640E-336D13C85EEB}"/>
          </ac:picMkLst>
        </pc:picChg>
        <pc:picChg chg="add del mod modCrop">
          <ac:chgData name="KOBAYASHI YUKINO" userId="c613a7ec-6285-4b35-9fbf-2238939b430d" providerId="ADAL" clId="{1D267CE0-C380-4076-B9CC-BA97F30A709A}" dt="2023-07-19T08:20:57.667" v="1538" actId="478"/>
          <ac:picMkLst>
            <pc:docMk/>
            <pc:sldMk cId="402443501" sldId="260"/>
            <ac:picMk id="12" creationId="{2CF610FA-8892-2DE1-D54A-C9A8A5DDDDBD}"/>
          </ac:picMkLst>
        </pc:picChg>
        <pc:picChg chg="add mod">
          <ac:chgData name="KOBAYASHI YUKINO" userId="c613a7ec-6285-4b35-9fbf-2238939b430d" providerId="ADAL" clId="{1D267CE0-C380-4076-B9CC-BA97F30A709A}" dt="2023-07-19T08:22:04.157" v="1559" actId="1076"/>
          <ac:picMkLst>
            <pc:docMk/>
            <pc:sldMk cId="402443501" sldId="260"/>
            <ac:picMk id="16" creationId="{5D5BCAF0-AC4E-7349-97EC-A88A7D6CCAFC}"/>
          </ac:picMkLst>
        </pc:picChg>
        <pc:picChg chg="add mod">
          <ac:chgData name="KOBAYASHI YUKINO" userId="c613a7ec-6285-4b35-9fbf-2238939b430d" providerId="ADAL" clId="{1D267CE0-C380-4076-B9CC-BA97F30A709A}" dt="2023-07-19T08:21:28.811" v="1549" actId="1076"/>
          <ac:picMkLst>
            <pc:docMk/>
            <pc:sldMk cId="402443501" sldId="260"/>
            <ac:picMk id="2050" creationId="{3564EB0D-B22C-7892-0CCA-C3662D3A84A9}"/>
          </ac:picMkLst>
        </pc:picChg>
      </pc:sldChg>
      <pc:sldChg chg="addSp delSp modSp mod">
        <pc:chgData name="KOBAYASHI YUKINO" userId="c613a7ec-6285-4b35-9fbf-2238939b430d" providerId="ADAL" clId="{1D267CE0-C380-4076-B9CC-BA97F30A709A}" dt="2023-07-19T08:31:47.730" v="2002"/>
        <pc:sldMkLst>
          <pc:docMk/>
          <pc:sldMk cId="327940044" sldId="261"/>
        </pc:sldMkLst>
        <pc:spChg chg="mod">
          <ac:chgData name="KOBAYASHI YUKINO" userId="c613a7ec-6285-4b35-9fbf-2238939b430d" providerId="ADAL" clId="{1D267CE0-C380-4076-B9CC-BA97F30A709A}" dt="2023-07-19T08:24:35.043" v="1719" actId="1076"/>
          <ac:spMkLst>
            <pc:docMk/>
            <pc:sldMk cId="327940044" sldId="261"/>
            <ac:spMk id="2" creationId="{35C282D2-80BB-B574-7773-DA1D30CD657E}"/>
          </ac:spMkLst>
        </pc:spChg>
        <pc:spChg chg="mod">
          <ac:chgData name="KOBAYASHI YUKINO" userId="c613a7ec-6285-4b35-9fbf-2238939b430d" providerId="ADAL" clId="{1D267CE0-C380-4076-B9CC-BA97F30A709A}" dt="2023-07-19T08:30:18.727" v="1950"/>
          <ac:spMkLst>
            <pc:docMk/>
            <pc:sldMk cId="327940044" sldId="261"/>
            <ac:spMk id="3" creationId="{99362A9E-4BC4-FD47-23AF-81B009C1FFBE}"/>
          </ac:spMkLst>
        </pc:spChg>
        <pc:spChg chg="add del">
          <ac:chgData name="KOBAYASHI YUKINO" userId="c613a7ec-6285-4b35-9fbf-2238939b430d" providerId="ADAL" clId="{1D267CE0-C380-4076-B9CC-BA97F30A709A}" dt="2023-07-19T08:22:58.936" v="1587"/>
          <ac:spMkLst>
            <pc:docMk/>
            <pc:sldMk cId="327940044" sldId="261"/>
            <ac:spMk id="8" creationId="{21EE0437-187D-0E81-5D87-BE756BE419FC}"/>
          </ac:spMkLst>
        </pc:spChg>
        <pc:spChg chg="add mod">
          <ac:chgData name="KOBAYASHI YUKINO" userId="c613a7ec-6285-4b35-9fbf-2238939b430d" providerId="ADAL" clId="{1D267CE0-C380-4076-B9CC-BA97F30A709A}" dt="2023-07-19T08:27:57.124" v="1794" actId="1076"/>
          <ac:spMkLst>
            <pc:docMk/>
            <pc:sldMk cId="327940044" sldId="261"/>
            <ac:spMk id="11" creationId="{913EC997-A85F-028E-AA21-48D7FDE54480}"/>
          </ac:spMkLst>
        </pc:spChg>
        <pc:spChg chg="add mod">
          <ac:chgData name="KOBAYASHI YUKINO" userId="c613a7ec-6285-4b35-9fbf-2238939b430d" providerId="ADAL" clId="{1D267CE0-C380-4076-B9CC-BA97F30A709A}" dt="2023-07-19T08:27:39.288" v="1789" actId="1076"/>
          <ac:spMkLst>
            <pc:docMk/>
            <pc:sldMk cId="327940044" sldId="261"/>
            <ac:spMk id="12" creationId="{0059C80B-F017-EF57-7E06-8974D23B15CB}"/>
          </ac:spMkLst>
        </pc:spChg>
        <pc:spChg chg="add mod">
          <ac:chgData name="KOBAYASHI YUKINO" userId="c613a7ec-6285-4b35-9fbf-2238939b430d" providerId="ADAL" clId="{1D267CE0-C380-4076-B9CC-BA97F30A709A}" dt="2023-07-19T08:27:42.637" v="1790" actId="1076"/>
          <ac:spMkLst>
            <pc:docMk/>
            <pc:sldMk cId="327940044" sldId="261"/>
            <ac:spMk id="13" creationId="{F1B0E123-F40D-77E6-C5B9-93A3989E3B9A}"/>
          </ac:spMkLst>
        </pc:spChg>
        <pc:spChg chg="add del mod">
          <ac:chgData name="KOBAYASHI YUKINO" userId="c613a7ec-6285-4b35-9fbf-2238939b430d" providerId="ADAL" clId="{1D267CE0-C380-4076-B9CC-BA97F30A709A}" dt="2023-07-19T08:26:45.972" v="1769"/>
          <ac:spMkLst>
            <pc:docMk/>
            <pc:sldMk cId="327940044" sldId="261"/>
            <ac:spMk id="14" creationId="{FC6DAA75-41AD-A737-8C96-92215367723A}"/>
          </ac:spMkLst>
        </pc:spChg>
        <pc:spChg chg="add mod">
          <ac:chgData name="KOBAYASHI YUKINO" userId="c613a7ec-6285-4b35-9fbf-2238939b430d" providerId="ADAL" clId="{1D267CE0-C380-4076-B9CC-BA97F30A709A}" dt="2023-07-19T08:27:46.738" v="1791" actId="1076"/>
          <ac:spMkLst>
            <pc:docMk/>
            <pc:sldMk cId="327940044" sldId="261"/>
            <ac:spMk id="15" creationId="{A8CB1229-F3FB-EB5B-DF54-544DD68EC9BD}"/>
          </ac:spMkLst>
        </pc:spChg>
        <pc:spChg chg="add del mod">
          <ac:chgData name="KOBAYASHI YUKINO" userId="c613a7ec-6285-4b35-9fbf-2238939b430d" providerId="ADAL" clId="{1D267CE0-C380-4076-B9CC-BA97F30A709A}" dt="2023-07-19T08:27:48.077" v="1793"/>
          <ac:spMkLst>
            <pc:docMk/>
            <pc:sldMk cId="327940044" sldId="261"/>
            <ac:spMk id="16" creationId="{231B8273-AA1E-59DB-35C4-6C75EC8995F1}"/>
          </ac:spMkLst>
        </pc:spChg>
        <pc:spChg chg="add mod">
          <ac:chgData name="KOBAYASHI YUKINO" userId="c613a7ec-6285-4b35-9fbf-2238939b430d" providerId="ADAL" clId="{1D267CE0-C380-4076-B9CC-BA97F30A709A}" dt="2023-07-19T08:28:54.326" v="1812" actId="403"/>
          <ac:spMkLst>
            <pc:docMk/>
            <pc:sldMk cId="327940044" sldId="261"/>
            <ac:spMk id="18" creationId="{07C536CF-B55E-55D5-59E6-CDE9DB060AAC}"/>
          </ac:spMkLst>
        </pc:spChg>
        <pc:spChg chg="add del mod">
          <ac:chgData name="KOBAYASHI YUKINO" userId="c613a7ec-6285-4b35-9fbf-2238939b430d" providerId="ADAL" clId="{1D267CE0-C380-4076-B9CC-BA97F30A709A}" dt="2023-07-19T08:31:47.730" v="2002"/>
          <ac:spMkLst>
            <pc:docMk/>
            <pc:sldMk cId="327940044" sldId="261"/>
            <ac:spMk id="19" creationId="{7C62C298-48D6-972E-9E4D-6B72B80061AE}"/>
          </ac:spMkLst>
        </pc:spChg>
        <pc:spChg chg="add mod">
          <ac:chgData name="KOBAYASHI YUKINO" userId="c613a7ec-6285-4b35-9fbf-2238939b430d" providerId="ADAL" clId="{1D267CE0-C380-4076-B9CC-BA97F30A709A}" dt="2023-07-19T08:29:20.096" v="1824" actId="1076"/>
          <ac:spMkLst>
            <pc:docMk/>
            <pc:sldMk cId="327940044" sldId="261"/>
            <ac:spMk id="20" creationId="{4191E103-F469-59B5-D59D-2D88F19FA2FA}"/>
          </ac:spMkLst>
        </pc:spChg>
        <pc:spChg chg="add mod">
          <ac:chgData name="KOBAYASHI YUKINO" userId="c613a7ec-6285-4b35-9fbf-2238939b430d" providerId="ADAL" clId="{1D267CE0-C380-4076-B9CC-BA97F30A709A}" dt="2023-07-19T08:31:37.558" v="2000" actId="1076"/>
          <ac:spMkLst>
            <pc:docMk/>
            <pc:sldMk cId="327940044" sldId="261"/>
            <ac:spMk id="21" creationId="{5362C08A-196C-B656-FA23-CCD34EDAB73D}"/>
          </ac:spMkLst>
        </pc:spChg>
        <pc:picChg chg="add del mod modCrop">
          <ac:chgData name="KOBAYASHI YUKINO" userId="c613a7ec-6285-4b35-9fbf-2238939b430d" providerId="ADAL" clId="{1D267CE0-C380-4076-B9CC-BA97F30A709A}" dt="2023-07-19T08:22:15.149" v="1560" actId="478"/>
          <ac:picMkLst>
            <pc:docMk/>
            <pc:sldMk cId="327940044" sldId="261"/>
            <ac:picMk id="5" creationId="{89223717-DC00-0962-57A8-61FCB4C3A97A}"/>
          </ac:picMkLst>
        </pc:picChg>
        <pc:picChg chg="add del mod">
          <ac:chgData name="KOBAYASHI YUKINO" userId="c613a7ec-6285-4b35-9fbf-2238939b430d" providerId="ADAL" clId="{1D267CE0-C380-4076-B9CC-BA97F30A709A}" dt="2023-07-19T08:12:06.760" v="1057" actId="478"/>
          <ac:picMkLst>
            <pc:docMk/>
            <pc:sldMk cId="327940044" sldId="261"/>
            <ac:picMk id="7" creationId="{827B77E6-CABB-9435-B8DD-17EBB023C8D2}"/>
          </ac:picMkLst>
        </pc:picChg>
        <pc:picChg chg="add mod">
          <ac:chgData name="KOBAYASHI YUKINO" userId="c613a7ec-6285-4b35-9fbf-2238939b430d" providerId="ADAL" clId="{1D267CE0-C380-4076-B9CC-BA97F30A709A}" dt="2023-07-19T08:26:04.833" v="1754" actId="1440"/>
          <ac:picMkLst>
            <pc:docMk/>
            <pc:sldMk cId="327940044" sldId="261"/>
            <ac:picMk id="10" creationId="{96B90269-A837-F874-B884-FBD318FF185D}"/>
          </ac:picMkLst>
        </pc:picChg>
        <pc:picChg chg="add mod">
          <ac:chgData name="KOBAYASHI YUKINO" userId="c613a7ec-6285-4b35-9fbf-2238939b430d" providerId="ADAL" clId="{1D267CE0-C380-4076-B9CC-BA97F30A709A}" dt="2023-07-19T08:28:19.229" v="1801" actId="1076"/>
          <ac:picMkLst>
            <pc:docMk/>
            <pc:sldMk cId="327940044" sldId="261"/>
            <ac:picMk id="17" creationId="{76B6A4CC-A3B1-724A-9ABA-E8A2F0074E5B}"/>
          </ac:picMkLst>
        </pc:picChg>
        <pc:picChg chg="add del">
          <ac:chgData name="KOBAYASHI YUKINO" userId="c613a7ec-6285-4b35-9fbf-2238939b430d" providerId="ADAL" clId="{1D267CE0-C380-4076-B9CC-BA97F30A709A}" dt="2023-07-19T08:13:45.604" v="1181"/>
          <ac:picMkLst>
            <pc:docMk/>
            <pc:sldMk cId="327940044" sldId="261"/>
            <ac:picMk id="1026" creationId="{F3555661-FAEA-97E3-DF6D-E637530C785C}"/>
          </ac:picMkLst>
        </pc:picChg>
      </pc:sldChg>
      <pc:sldChg chg="addSp delSp modSp new mod">
        <pc:chgData name="KOBAYASHI YUKINO" userId="c613a7ec-6285-4b35-9fbf-2238939b430d" providerId="ADAL" clId="{1D267CE0-C380-4076-B9CC-BA97F30A709A}" dt="2023-07-19T08:38:29.519" v="2358" actId="1076"/>
        <pc:sldMkLst>
          <pc:docMk/>
          <pc:sldMk cId="4031935027" sldId="262"/>
        </pc:sldMkLst>
        <pc:spChg chg="mod">
          <ac:chgData name="KOBAYASHI YUKINO" userId="c613a7ec-6285-4b35-9fbf-2238939b430d" providerId="ADAL" clId="{1D267CE0-C380-4076-B9CC-BA97F30A709A}" dt="2023-07-19T08:33:54.251" v="2044"/>
          <ac:spMkLst>
            <pc:docMk/>
            <pc:sldMk cId="4031935027" sldId="262"/>
            <ac:spMk id="2" creationId="{4AD30F54-B229-ED09-83A6-8F7C4EFAE47B}"/>
          </ac:spMkLst>
        </pc:spChg>
        <pc:spChg chg="mod">
          <ac:chgData name="KOBAYASHI YUKINO" userId="c613a7ec-6285-4b35-9fbf-2238939b430d" providerId="ADAL" clId="{1D267CE0-C380-4076-B9CC-BA97F30A709A}" dt="2023-07-19T08:35:11.865" v="2255" actId="403"/>
          <ac:spMkLst>
            <pc:docMk/>
            <pc:sldMk cId="4031935027" sldId="262"/>
            <ac:spMk id="3" creationId="{B003A454-6D94-8CCE-B595-742B94B5247D}"/>
          </ac:spMkLst>
        </pc:spChg>
        <pc:spChg chg="add mod">
          <ac:chgData name="KOBAYASHI YUKINO" userId="c613a7ec-6285-4b35-9fbf-2238939b430d" providerId="ADAL" clId="{1D267CE0-C380-4076-B9CC-BA97F30A709A}" dt="2023-07-19T08:35:54.821" v="2283" actId="1076"/>
          <ac:spMkLst>
            <pc:docMk/>
            <pc:sldMk cId="4031935027" sldId="262"/>
            <ac:spMk id="8" creationId="{60B4E9D1-75A1-6ABE-BC7A-DFC55E962CFF}"/>
          </ac:spMkLst>
        </pc:spChg>
        <pc:spChg chg="add mod">
          <ac:chgData name="KOBAYASHI YUKINO" userId="c613a7ec-6285-4b35-9fbf-2238939b430d" providerId="ADAL" clId="{1D267CE0-C380-4076-B9CC-BA97F30A709A}" dt="2023-07-19T08:38:22.184" v="2357" actId="113"/>
          <ac:spMkLst>
            <pc:docMk/>
            <pc:sldMk cId="4031935027" sldId="262"/>
            <ac:spMk id="11" creationId="{607CC0D2-9761-FB45-1BF9-0A8511EDF0C9}"/>
          </ac:spMkLst>
        </pc:spChg>
        <pc:picChg chg="add del mod">
          <ac:chgData name="KOBAYASHI YUKINO" userId="c613a7ec-6285-4b35-9fbf-2238939b430d" providerId="ADAL" clId="{1D267CE0-C380-4076-B9CC-BA97F30A709A}" dt="2023-07-19T08:33:35.283" v="2007" actId="478"/>
          <ac:picMkLst>
            <pc:docMk/>
            <pc:sldMk cId="4031935027" sldId="262"/>
            <ac:picMk id="5" creationId="{E0B55411-7D18-6C09-B5AE-06678F87B5F5}"/>
          </ac:picMkLst>
        </pc:picChg>
        <pc:picChg chg="add mod">
          <ac:chgData name="KOBAYASHI YUKINO" userId="c613a7ec-6285-4b35-9fbf-2238939b430d" providerId="ADAL" clId="{1D267CE0-C380-4076-B9CC-BA97F30A709A}" dt="2023-07-19T08:35:23.191" v="2258" actId="1440"/>
          <ac:picMkLst>
            <pc:docMk/>
            <pc:sldMk cId="4031935027" sldId="262"/>
            <ac:picMk id="7" creationId="{E2E2088B-CCFC-868F-DA96-ACA5C7633CE3}"/>
          </ac:picMkLst>
        </pc:picChg>
        <pc:picChg chg="add mod">
          <ac:chgData name="KOBAYASHI YUKINO" userId="c613a7ec-6285-4b35-9fbf-2238939b430d" providerId="ADAL" clId="{1D267CE0-C380-4076-B9CC-BA97F30A709A}" dt="2023-07-19T08:38:29.519" v="2358" actId="1076"/>
          <ac:picMkLst>
            <pc:docMk/>
            <pc:sldMk cId="4031935027" sldId="262"/>
            <ac:picMk id="10" creationId="{C67E3ECF-78BF-0869-A06F-5745EE87ED09}"/>
          </ac:picMkLst>
        </pc:picChg>
      </pc:sldChg>
      <pc:sldChg chg="addSp modSp new mod">
        <pc:chgData name="KOBAYASHI YUKINO" userId="c613a7ec-6285-4b35-9fbf-2238939b430d" providerId="ADAL" clId="{1D267CE0-C380-4076-B9CC-BA97F30A709A}" dt="2023-07-19T08:43:54.239" v="2499" actId="1076"/>
        <pc:sldMkLst>
          <pc:docMk/>
          <pc:sldMk cId="3359303582" sldId="263"/>
        </pc:sldMkLst>
        <pc:spChg chg="mod">
          <ac:chgData name="KOBAYASHI YUKINO" userId="c613a7ec-6285-4b35-9fbf-2238939b430d" providerId="ADAL" clId="{1D267CE0-C380-4076-B9CC-BA97F30A709A}" dt="2023-07-19T08:40:07.744" v="2375"/>
          <ac:spMkLst>
            <pc:docMk/>
            <pc:sldMk cId="3359303582" sldId="263"/>
            <ac:spMk id="2" creationId="{D4987C25-C326-F71B-126C-7431A3E6A76D}"/>
          </ac:spMkLst>
        </pc:spChg>
        <pc:spChg chg="mod">
          <ac:chgData name="KOBAYASHI YUKINO" userId="c613a7ec-6285-4b35-9fbf-2238939b430d" providerId="ADAL" clId="{1D267CE0-C380-4076-B9CC-BA97F30A709A}" dt="2023-07-19T08:43:25.219" v="2493" actId="1076"/>
          <ac:spMkLst>
            <pc:docMk/>
            <pc:sldMk cId="3359303582" sldId="263"/>
            <ac:spMk id="3" creationId="{449B2B37-0E45-213B-7623-87B8A5335319}"/>
          </ac:spMkLst>
        </pc:spChg>
        <pc:spChg chg="add mod">
          <ac:chgData name="KOBAYASHI YUKINO" userId="c613a7ec-6285-4b35-9fbf-2238939b430d" providerId="ADAL" clId="{1D267CE0-C380-4076-B9CC-BA97F30A709A}" dt="2023-07-19T08:43:48.526" v="2497" actId="1076"/>
          <ac:spMkLst>
            <pc:docMk/>
            <pc:sldMk cId="3359303582" sldId="263"/>
            <ac:spMk id="8" creationId="{AE1BAD36-842D-AF75-1278-13B7237E7571}"/>
          </ac:spMkLst>
        </pc:spChg>
        <pc:picChg chg="add mod">
          <ac:chgData name="KOBAYASHI YUKINO" userId="c613a7ec-6285-4b35-9fbf-2238939b430d" providerId="ADAL" clId="{1D267CE0-C380-4076-B9CC-BA97F30A709A}" dt="2023-07-19T08:43:31.386" v="2495" actId="1076"/>
          <ac:picMkLst>
            <pc:docMk/>
            <pc:sldMk cId="3359303582" sldId="263"/>
            <ac:picMk id="5" creationId="{BD1B3D94-C32D-B983-091C-161052D80188}"/>
          </ac:picMkLst>
        </pc:picChg>
        <pc:picChg chg="add mod">
          <ac:chgData name="KOBAYASHI YUKINO" userId="c613a7ec-6285-4b35-9fbf-2238939b430d" providerId="ADAL" clId="{1D267CE0-C380-4076-B9CC-BA97F30A709A}" dt="2023-07-19T08:43:54.239" v="2499" actId="1076"/>
          <ac:picMkLst>
            <pc:docMk/>
            <pc:sldMk cId="3359303582" sldId="263"/>
            <ac:picMk id="7" creationId="{E9A72CA8-E910-BC22-1014-DEAE2E9CA38D}"/>
          </ac:picMkLst>
        </pc:picChg>
      </pc:sldChg>
      <pc:sldChg chg="addSp modSp new mod">
        <pc:chgData name="KOBAYASHI YUKINO" userId="c613a7ec-6285-4b35-9fbf-2238939b430d" providerId="ADAL" clId="{1D267CE0-C380-4076-B9CC-BA97F30A709A}" dt="2023-07-19T08:47:09.065" v="2752"/>
        <pc:sldMkLst>
          <pc:docMk/>
          <pc:sldMk cId="1829507166" sldId="264"/>
        </pc:sldMkLst>
        <pc:spChg chg="mod">
          <ac:chgData name="KOBAYASHI YUKINO" userId="c613a7ec-6285-4b35-9fbf-2238939b430d" providerId="ADAL" clId="{1D267CE0-C380-4076-B9CC-BA97F30A709A}" dt="2023-07-19T08:44:49.616" v="2517"/>
          <ac:spMkLst>
            <pc:docMk/>
            <pc:sldMk cId="1829507166" sldId="264"/>
            <ac:spMk id="2" creationId="{52DBA13F-B798-A626-C3FC-4819E357751C}"/>
          </ac:spMkLst>
        </pc:spChg>
        <pc:spChg chg="mod">
          <ac:chgData name="KOBAYASHI YUKINO" userId="c613a7ec-6285-4b35-9fbf-2238939b430d" providerId="ADAL" clId="{1D267CE0-C380-4076-B9CC-BA97F30A709A}" dt="2023-07-19T08:47:09.065" v="2752"/>
          <ac:spMkLst>
            <pc:docMk/>
            <pc:sldMk cId="1829507166" sldId="264"/>
            <ac:spMk id="3" creationId="{CB017B3E-177B-58C1-000B-93BA73D63F6E}"/>
          </ac:spMkLst>
        </pc:spChg>
        <pc:picChg chg="add mod">
          <ac:chgData name="KOBAYASHI YUKINO" userId="c613a7ec-6285-4b35-9fbf-2238939b430d" providerId="ADAL" clId="{1D267CE0-C380-4076-B9CC-BA97F30A709A}" dt="2023-07-19T08:46:12.375" v="2644" actId="14100"/>
          <ac:picMkLst>
            <pc:docMk/>
            <pc:sldMk cId="1829507166" sldId="264"/>
            <ac:picMk id="5" creationId="{8AAE0029-839B-41DC-1491-705A32808652}"/>
          </ac:picMkLst>
        </pc:picChg>
      </pc:sldChg>
      <pc:sldChg chg="modSp new del mod">
        <pc:chgData name="KOBAYASHI YUKINO" userId="c613a7ec-6285-4b35-9fbf-2238939b430d" providerId="ADAL" clId="{1D267CE0-C380-4076-B9CC-BA97F30A709A}" dt="2023-07-19T08:54:33.492" v="3428" actId="47"/>
        <pc:sldMkLst>
          <pc:docMk/>
          <pc:sldMk cId="3191446709" sldId="265"/>
        </pc:sldMkLst>
        <pc:spChg chg="mod">
          <ac:chgData name="KOBAYASHI YUKINO" userId="c613a7ec-6285-4b35-9fbf-2238939b430d" providerId="ADAL" clId="{1D267CE0-C380-4076-B9CC-BA97F30A709A}" dt="2023-07-19T08:47:28.068" v="2770"/>
          <ac:spMkLst>
            <pc:docMk/>
            <pc:sldMk cId="3191446709" sldId="265"/>
            <ac:spMk id="2" creationId="{3B32C9FC-7642-2549-234E-34EAB6515372}"/>
          </ac:spMkLst>
        </pc:spChg>
      </pc:sldChg>
      <pc:sldChg chg="modSp new mod">
        <pc:chgData name="KOBAYASHI YUKINO" userId="c613a7ec-6285-4b35-9fbf-2238939b430d" providerId="ADAL" clId="{1D267CE0-C380-4076-B9CC-BA97F30A709A}" dt="2023-07-20T11:01:35.404" v="3787" actId="403"/>
        <pc:sldMkLst>
          <pc:docMk/>
          <pc:sldMk cId="1583651860" sldId="266"/>
        </pc:sldMkLst>
        <pc:spChg chg="mod">
          <ac:chgData name="KOBAYASHI YUKINO" userId="c613a7ec-6285-4b35-9fbf-2238939b430d" providerId="ADAL" clId="{1D267CE0-C380-4076-B9CC-BA97F30A709A}" dt="2023-07-19T08:47:48.364" v="2810"/>
          <ac:spMkLst>
            <pc:docMk/>
            <pc:sldMk cId="1583651860" sldId="266"/>
            <ac:spMk id="2" creationId="{483332C2-9F4A-E4D2-ADCD-6254685396AA}"/>
          </ac:spMkLst>
        </pc:spChg>
        <pc:spChg chg="mod">
          <ac:chgData name="KOBAYASHI YUKINO" userId="c613a7ec-6285-4b35-9fbf-2238939b430d" providerId="ADAL" clId="{1D267CE0-C380-4076-B9CC-BA97F30A709A}" dt="2023-07-20T11:01:35.404" v="3787" actId="403"/>
          <ac:spMkLst>
            <pc:docMk/>
            <pc:sldMk cId="1583651860" sldId="266"/>
            <ac:spMk id="3" creationId="{71DA5DE0-BB00-8C40-E043-821C43590137}"/>
          </ac:spMkLst>
        </pc:spChg>
      </pc:sldChg>
      <pc:sldChg chg="new del">
        <pc:chgData name="KOBAYASHI YUKINO" userId="c613a7ec-6285-4b35-9fbf-2238939b430d" providerId="ADAL" clId="{1D267CE0-C380-4076-B9CC-BA97F30A709A}" dt="2023-07-19T08:47:37.599" v="2773" actId="47"/>
        <pc:sldMkLst>
          <pc:docMk/>
          <pc:sldMk cId="513688147" sldId="267"/>
        </pc:sldMkLst>
      </pc:sldChg>
    </pc:docChg>
  </pc:docChgLst>
  <pc:docChgLst>
    <pc:chgData name="KOBAYASHI YUKINO" userId="S::21fi049@ms.dendai.ac.jp::c613a7ec-6285-4b35-9fbf-2238939b430d" providerId="AD" clId="Web-{DB888943-0429-4E9B-0294-8B6F8F41FFBA}"/>
    <pc:docChg chg="modSld">
      <pc:chgData name="KOBAYASHI YUKINO" userId="S::21fi049@ms.dendai.ac.jp::c613a7ec-6285-4b35-9fbf-2238939b430d" providerId="AD" clId="Web-{DB888943-0429-4E9B-0294-8B6F8F41FFBA}" dt="2023-07-20T10:49:39.296" v="0" actId="20577"/>
      <pc:docMkLst>
        <pc:docMk/>
      </pc:docMkLst>
      <pc:sldChg chg="modSp">
        <pc:chgData name="KOBAYASHI YUKINO" userId="S::21fi049@ms.dendai.ac.jp::c613a7ec-6285-4b35-9fbf-2238939b430d" providerId="AD" clId="Web-{DB888943-0429-4E9B-0294-8B6F8F41FFBA}" dt="2023-07-20T10:49:39.296" v="0" actId="20577"/>
        <pc:sldMkLst>
          <pc:docMk/>
          <pc:sldMk cId="30670943" sldId="267"/>
        </pc:sldMkLst>
        <pc:spChg chg="mod">
          <ac:chgData name="KOBAYASHI YUKINO" userId="S::21fi049@ms.dendai.ac.jp::c613a7ec-6285-4b35-9fbf-2238939b430d" providerId="AD" clId="Web-{DB888943-0429-4E9B-0294-8B6F8F41FFBA}" dt="2023-07-20T10:49:39.296" v="0" actId="20577"/>
          <ac:spMkLst>
            <pc:docMk/>
            <pc:sldMk cId="30670943" sldId="267"/>
            <ac:spMk id="3" creationId="{4CE0E783-C1E9-FD1C-4489-F4789289F4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0B3C209-D25F-4D1D-982A-9EC091DAB5A8}" type="datetimeFigureOut">
              <a:rPr kumimoji="1" lang="ja-JP" altLang="en-US" smtClean="0"/>
              <a:t>2023/7/20</a:t>
            </a:fld>
            <a:endParaRPr kumimoji="1" lang="ja-JP"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kumimoji="1" lang="ja-JP"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132169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B3C209-D25F-4D1D-982A-9EC091DAB5A8}" type="datetimeFigureOut">
              <a:rPr kumimoji="1" lang="ja-JP" altLang="en-US" smtClean="0"/>
              <a:t>2023/7/20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222525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B3C209-D25F-4D1D-982A-9EC091DAB5A8}" type="datetimeFigureOut">
              <a:rPr kumimoji="1" lang="ja-JP" altLang="en-US" smtClean="0"/>
              <a:t>2023/7/20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24492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B3C209-D25F-4D1D-982A-9EC091DAB5A8}" type="datetimeFigureOut">
              <a:rPr kumimoji="1" lang="ja-JP" altLang="en-US" smtClean="0"/>
              <a:t>2023/7/20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296528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B3C209-D25F-4D1D-982A-9EC091DAB5A8}" type="datetimeFigureOut">
              <a:rPr kumimoji="1" lang="ja-JP" altLang="en-US" smtClean="0"/>
              <a:t>2023/7/20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27650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30B3C209-D25F-4D1D-982A-9EC091DAB5A8}" type="datetimeFigureOut">
              <a:rPr kumimoji="1" lang="ja-JP" altLang="en-US" smtClean="0"/>
              <a:t>2023/7/20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69776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30B3C209-D25F-4D1D-982A-9EC091DAB5A8}" type="datetimeFigureOut">
              <a:rPr kumimoji="1" lang="ja-JP" altLang="en-US" smtClean="0"/>
              <a:t>2023/7/20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200850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30B3C209-D25F-4D1D-982A-9EC091DAB5A8}" type="datetimeFigureOut">
              <a:rPr kumimoji="1" lang="ja-JP" altLang="en-US" smtClean="0"/>
              <a:t>2023/7/20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323532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3C209-D25F-4D1D-982A-9EC091DAB5A8}" type="datetimeFigureOut">
              <a:rPr kumimoji="1" lang="ja-JP" altLang="en-US" smtClean="0"/>
              <a:t>2023/7/20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405660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a:t>マスター テキストの書式設定</a:t>
            </a:r>
          </a:p>
        </p:txBody>
      </p:sp>
      <p:sp>
        <p:nvSpPr>
          <p:cNvPr id="5" name="Date Placeholder 4"/>
          <p:cNvSpPr>
            <a:spLocks noGrp="1"/>
          </p:cNvSpPr>
          <p:nvPr>
            <p:ph type="dt" sz="half" idx="10"/>
          </p:nvPr>
        </p:nvSpPr>
        <p:spPr/>
        <p:txBody>
          <a:bodyPr/>
          <a:lstStyle/>
          <a:p>
            <a:fld id="{30B3C209-D25F-4D1D-982A-9EC091DAB5A8}" type="datetimeFigureOut">
              <a:rPr kumimoji="1" lang="ja-JP" altLang="en-US" smtClean="0"/>
              <a:t>2023/7/20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170107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0B3C209-D25F-4D1D-982A-9EC091DAB5A8}" type="datetimeFigureOut">
              <a:rPr kumimoji="1" lang="ja-JP" altLang="en-US" smtClean="0"/>
              <a:t>2023/7/20</a:t>
            </a:fld>
            <a:endParaRPr kumimoji="1" lang="ja-JP"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kumimoji="1" lang="ja-JP"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289679876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0B3C209-D25F-4D1D-982A-9EC091DAB5A8}" type="datetimeFigureOut">
              <a:rPr kumimoji="1" lang="ja-JP" altLang="en-US" smtClean="0"/>
              <a:t>2023/7/20</a:t>
            </a:fld>
            <a:endParaRPr kumimoji="1" lang="ja-JP"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kumimoji="1" lang="ja-JP"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2F23CEA-D8AC-4A2B-9787-7529757628A9}" type="slidenum">
              <a:rPr kumimoji="1" lang="ja-JP" altLang="en-US" smtClean="0"/>
              <a:t>‹#›</a:t>
            </a:fld>
            <a:endParaRPr kumimoji="1" lang="ja-JP" altLang="en-US"/>
          </a:p>
        </p:txBody>
      </p:sp>
    </p:spTree>
    <p:extLst>
      <p:ext uri="{BB962C8B-B14F-4D97-AF65-F5344CB8AC3E}">
        <p14:creationId xmlns:p14="http://schemas.microsoft.com/office/powerpoint/2010/main" val="42718785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kumimoji="1"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2B55C-AA2C-F366-F84C-C07FAE2B5A56}"/>
              </a:ext>
            </a:extLst>
          </p:cNvPr>
          <p:cNvSpPr>
            <a:spLocks noGrp="1"/>
          </p:cNvSpPr>
          <p:nvPr>
            <p:ph type="ctrTitle"/>
          </p:nvPr>
        </p:nvSpPr>
        <p:spPr>
          <a:xfrm>
            <a:off x="2259758" y="1204664"/>
            <a:ext cx="9577316" cy="2224336"/>
          </a:xfrm>
        </p:spPr>
        <p:txBody>
          <a:bodyPr>
            <a:normAutofit/>
          </a:bodyPr>
          <a:lstStyle/>
          <a:p>
            <a:r>
              <a:rPr lang="ja-JP" altLang="en-US" sz="5400" b="1"/>
              <a:t>最終課題　文字当てゲーム</a:t>
            </a:r>
            <a:endParaRPr kumimoji="1" lang="ja-JP" altLang="en-US" sz="5400" b="1"/>
          </a:p>
        </p:txBody>
      </p:sp>
      <p:sp>
        <p:nvSpPr>
          <p:cNvPr id="3" name="字幕 2">
            <a:extLst>
              <a:ext uri="{FF2B5EF4-FFF2-40B4-BE49-F238E27FC236}">
                <a16:creationId xmlns:a16="http://schemas.microsoft.com/office/drawing/2014/main" id="{202BF74B-A957-DB8C-55CF-BEC4C5F36BAC}"/>
              </a:ext>
            </a:extLst>
          </p:cNvPr>
          <p:cNvSpPr>
            <a:spLocks noGrp="1"/>
          </p:cNvSpPr>
          <p:nvPr>
            <p:ph type="subTitle" idx="1"/>
          </p:nvPr>
        </p:nvSpPr>
        <p:spPr>
          <a:xfrm>
            <a:off x="7639438" y="3873746"/>
            <a:ext cx="8637072" cy="1443405"/>
          </a:xfrm>
        </p:spPr>
        <p:txBody>
          <a:bodyPr>
            <a:normAutofit/>
          </a:bodyPr>
          <a:lstStyle/>
          <a:p>
            <a:r>
              <a:rPr kumimoji="1" lang="en-US" altLang="ja-JP" sz="2800"/>
              <a:t>21FI015</a:t>
            </a:r>
            <a:r>
              <a:rPr kumimoji="1" lang="ja-JP" altLang="en-US" sz="2800"/>
              <a:t>　岩本ひなた</a:t>
            </a:r>
            <a:endParaRPr kumimoji="1" lang="en-US" altLang="ja-JP" sz="2800"/>
          </a:p>
          <a:p>
            <a:r>
              <a:rPr lang="en-US" altLang="ja-JP" sz="2800"/>
              <a:t>21FI049</a:t>
            </a:r>
            <a:r>
              <a:rPr lang="ja-JP" altLang="en-US" sz="2800"/>
              <a:t>　小林由紀乃</a:t>
            </a:r>
            <a:endParaRPr kumimoji="1" lang="ja-JP" altLang="en-US" sz="2800"/>
          </a:p>
        </p:txBody>
      </p:sp>
    </p:spTree>
    <p:extLst>
      <p:ext uri="{BB962C8B-B14F-4D97-AF65-F5344CB8AC3E}">
        <p14:creationId xmlns:p14="http://schemas.microsoft.com/office/powerpoint/2010/main" val="179329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BA13F-B798-A626-C3FC-4819E357751C}"/>
              </a:ext>
            </a:extLst>
          </p:cNvPr>
          <p:cNvSpPr>
            <a:spLocks noGrp="1"/>
          </p:cNvSpPr>
          <p:nvPr>
            <p:ph type="title"/>
          </p:nvPr>
        </p:nvSpPr>
        <p:spPr/>
        <p:txBody>
          <a:bodyPr/>
          <a:lstStyle/>
          <a:p>
            <a:r>
              <a:rPr kumimoji="1" lang="ja-JP" altLang="en-US"/>
              <a:t>シーケンス図</a:t>
            </a:r>
          </a:p>
        </p:txBody>
      </p:sp>
      <p:sp>
        <p:nvSpPr>
          <p:cNvPr id="3" name="コンテンツ プレースホルダー 2">
            <a:extLst>
              <a:ext uri="{FF2B5EF4-FFF2-40B4-BE49-F238E27FC236}">
                <a16:creationId xmlns:a16="http://schemas.microsoft.com/office/drawing/2014/main" id="{CB017B3E-177B-58C1-000B-93BA73D63F6E}"/>
              </a:ext>
            </a:extLst>
          </p:cNvPr>
          <p:cNvSpPr>
            <a:spLocks noGrp="1"/>
          </p:cNvSpPr>
          <p:nvPr>
            <p:ph idx="1"/>
          </p:nvPr>
        </p:nvSpPr>
        <p:spPr>
          <a:xfrm>
            <a:off x="246397" y="2011680"/>
            <a:ext cx="5086690" cy="3766185"/>
          </a:xfrm>
        </p:spPr>
        <p:txBody>
          <a:bodyPr>
            <a:normAutofit/>
          </a:bodyPr>
          <a:lstStyle/>
          <a:p>
            <a:r>
              <a:rPr kumimoji="1" lang="en-US" altLang="ja-JP" sz="2800" b="1" err="1"/>
              <a:t>RandomWord</a:t>
            </a:r>
            <a:r>
              <a:rPr kumimoji="1" lang="ja-JP" altLang="en-US" sz="2800"/>
              <a:t>クラスからランダムで</a:t>
            </a:r>
            <a:r>
              <a:rPr lang="ja-JP" altLang="en-US" sz="2800"/>
              <a:t>正解の単語が決まる</a:t>
            </a:r>
            <a:endParaRPr lang="en-US" altLang="ja-JP" sz="2800"/>
          </a:p>
          <a:p>
            <a:endParaRPr kumimoji="1" lang="en-US" altLang="ja-JP" sz="2800"/>
          </a:p>
          <a:p>
            <a:r>
              <a:rPr lang="en-US" altLang="ja-JP" sz="2800" b="1"/>
              <a:t>Number1</a:t>
            </a:r>
            <a:r>
              <a:rPr lang="ja-JP" altLang="en-US" sz="2800"/>
              <a:t>クラスは入力文字の</a:t>
            </a:r>
            <a:endParaRPr lang="en-US" altLang="ja-JP" sz="2800"/>
          </a:p>
          <a:p>
            <a:r>
              <a:rPr kumimoji="1" lang="ja-JP" altLang="en-US" sz="2800"/>
              <a:t>正誤判定を行う</a:t>
            </a:r>
            <a:endParaRPr kumimoji="1" lang="en-US" altLang="ja-JP" sz="2800"/>
          </a:p>
        </p:txBody>
      </p:sp>
      <p:pic>
        <p:nvPicPr>
          <p:cNvPr id="5" name="図 4">
            <a:extLst>
              <a:ext uri="{FF2B5EF4-FFF2-40B4-BE49-F238E27FC236}">
                <a16:creationId xmlns:a16="http://schemas.microsoft.com/office/drawing/2014/main" id="{8AAE0029-839B-41DC-1491-705A32808652}"/>
              </a:ext>
            </a:extLst>
          </p:cNvPr>
          <p:cNvPicPr>
            <a:picLocks noChangeAspect="1"/>
          </p:cNvPicPr>
          <p:nvPr/>
        </p:nvPicPr>
        <p:blipFill>
          <a:blip r:embed="rId2"/>
          <a:stretch>
            <a:fillRect/>
          </a:stretch>
        </p:blipFill>
        <p:spPr>
          <a:xfrm>
            <a:off x="5502825" y="966948"/>
            <a:ext cx="6272177" cy="5300855"/>
          </a:xfrm>
          <a:prstGeom prst="rect">
            <a:avLst/>
          </a:prstGeom>
        </p:spPr>
      </p:pic>
    </p:spTree>
    <p:extLst>
      <p:ext uri="{BB962C8B-B14F-4D97-AF65-F5344CB8AC3E}">
        <p14:creationId xmlns:p14="http://schemas.microsoft.com/office/powerpoint/2010/main" val="182950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3332C2-9F4A-E4D2-ADCD-6254685396AA}"/>
              </a:ext>
            </a:extLst>
          </p:cNvPr>
          <p:cNvSpPr>
            <a:spLocks noGrp="1"/>
          </p:cNvSpPr>
          <p:nvPr>
            <p:ph type="title"/>
          </p:nvPr>
        </p:nvSpPr>
        <p:spPr/>
        <p:txBody>
          <a:bodyPr/>
          <a:lstStyle/>
          <a:p>
            <a:r>
              <a:rPr kumimoji="1" lang="ja-JP" altLang="en-US"/>
              <a:t>課題や今後の展望</a:t>
            </a:r>
          </a:p>
        </p:txBody>
      </p:sp>
      <p:sp>
        <p:nvSpPr>
          <p:cNvPr id="3" name="コンテンツ プレースホルダー 2">
            <a:extLst>
              <a:ext uri="{FF2B5EF4-FFF2-40B4-BE49-F238E27FC236}">
                <a16:creationId xmlns:a16="http://schemas.microsoft.com/office/drawing/2014/main" id="{71DA5DE0-BB00-8C40-E043-821C43590137}"/>
              </a:ext>
            </a:extLst>
          </p:cNvPr>
          <p:cNvSpPr>
            <a:spLocks noGrp="1"/>
          </p:cNvSpPr>
          <p:nvPr>
            <p:ph idx="1"/>
          </p:nvPr>
        </p:nvSpPr>
        <p:spPr>
          <a:xfrm>
            <a:off x="676656" y="2011680"/>
            <a:ext cx="10753725" cy="3671836"/>
          </a:xfrm>
        </p:spPr>
        <p:txBody>
          <a:bodyPr>
            <a:normAutofit/>
          </a:bodyPr>
          <a:lstStyle/>
          <a:p>
            <a:pPr>
              <a:lnSpc>
                <a:spcPct val="150000"/>
              </a:lnSpc>
            </a:pPr>
            <a:r>
              <a:rPr lang="ja-JP" altLang="en-US" sz="2800"/>
              <a:t>・コンソール入力ではなく、</a:t>
            </a:r>
            <a:r>
              <a:rPr lang="en-US" altLang="ja-JP" sz="2800"/>
              <a:t>GUI</a:t>
            </a:r>
            <a:r>
              <a:rPr lang="ja-JP" altLang="en-US" sz="2800"/>
              <a:t>画面から直接文字を入力できるようにしたほうが分かりやすかった</a:t>
            </a:r>
            <a:endParaRPr lang="en-US" altLang="ja-JP" sz="2800"/>
          </a:p>
          <a:p>
            <a:pPr>
              <a:lnSpc>
                <a:spcPct val="150000"/>
              </a:lnSpc>
            </a:pPr>
            <a:r>
              <a:rPr kumimoji="1" lang="ja-JP" altLang="en-US"/>
              <a:t>・</a:t>
            </a:r>
            <a:r>
              <a:rPr kumimoji="1" lang="ja-JP" altLang="en-US" sz="2800"/>
              <a:t>単語の文字数を増減して難易度調整ができるようにしたり、英単語だけでなく数字や漢字なども取り入れてバリエーションを豊かにしたらもっとおもしろいゲームが作れそう</a:t>
            </a:r>
            <a:endParaRPr kumimoji="1" lang="en-US" altLang="ja-JP" sz="2800"/>
          </a:p>
        </p:txBody>
      </p:sp>
    </p:spTree>
    <p:extLst>
      <p:ext uri="{BB962C8B-B14F-4D97-AF65-F5344CB8AC3E}">
        <p14:creationId xmlns:p14="http://schemas.microsoft.com/office/powerpoint/2010/main" val="158365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D5B7A-E3F8-8A26-6B09-423522D511F3}"/>
              </a:ext>
            </a:extLst>
          </p:cNvPr>
          <p:cNvSpPr>
            <a:spLocks noGrp="1"/>
          </p:cNvSpPr>
          <p:nvPr>
            <p:ph type="title"/>
          </p:nvPr>
        </p:nvSpPr>
        <p:spPr>
          <a:xfrm>
            <a:off x="898144" y="407921"/>
            <a:ext cx="10772775" cy="1658198"/>
          </a:xfrm>
        </p:spPr>
        <p:txBody>
          <a:bodyPr>
            <a:normAutofit/>
          </a:bodyPr>
          <a:lstStyle/>
          <a:p>
            <a:r>
              <a:rPr lang="ja-JP" altLang="en-US" sz="4400">
                <a:ea typeface="ＭＳ Ｐゴシック"/>
                <a:cs typeface="Calibri Light"/>
              </a:rPr>
              <a:t>役割分担</a:t>
            </a:r>
          </a:p>
        </p:txBody>
      </p:sp>
      <p:sp>
        <p:nvSpPr>
          <p:cNvPr id="3" name="コンテンツ プレースホルダー 2">
            <a:extLst>
              <a:ext uri="{FF2B5EF4-FFF2-40B4-BE49-F238E27FC236}">
                <a16:creationId xmlns:a16="http://schemas.microsoft.com/office/drawing/2014/main" id="{4CE0E783-C1E9-FD1C-4489-F4789289F486}"/>
              </a:ext>
            </a:extLst>
          </p:cNvPr>
          <p:cNvSpPr>
            <a:spLocks noGrp="1"/>
          </p:cNvSpPr>
          <p:nvPr>
            <p:ph idx="1"/>
          </p:nvPr>
        </p:nvSpPr>
        <p:spPr>
          <a:xfrm>
            <a:off x="624202" y="1635310"/>
            <a:ext cx="10846864" cy="4814769"/>
          </a:xfrm>
        </p:spPr>
        <p:txBody>
          <a:bodyPr vert="horz" lIns="91440" tIns="45720" rIns="91440" bIns="45720" rtlCol="0" anchor="t">
            <a:normAutofit/>
          </a:bodyPr>
          <a:lstStyle/>
          <a:p>
            <a:r>
              <a:rPr kumimoji="1" lang="ja-JP" altLang="en-US">
                <a:ea typeface="ＭＳ Ｐゴシック"/>
              </a:rPr>
              <a:t>　</a:t>
            </a:r>
            <a:endParaRPr kumimoji="1" lang="en-US" altLang="ja-JP">
              <a:ea typeface="ＭＳ Ｐゴシック"/>
            </a:endParaRPr>
          </a:p>
          <a:p>
            <a:r>
              <a:rPr lang="en-US" altLang="ja-JP" sz="3200">
                <a:solidFill>
                  <a:srgbClr val="3D3F44"/>
                </a:solidFill>
                <a:latin typeface="PT Sans"/>
                <a:ea typeface="ＭＳ Ｐゴシック"/>
              </a:rPr>
              <a:t>21FI015 </a:t>
            </a:r>
            <a:r>
              <a:rPr lang="en-US" altLang="ja-JP" sz="3200" err="1">
                <a:solidFill>
                  <a:srgbClr val="3D3F44"/>
                </a:solidFill>
                <a:latin typeface="PT Sans"/>
                <a:ea typeface="ＭＳ Ｐゴシック"/>
              </a:rPr>
              <a:t>岩本ひなた</a:t>
            </a:r>
            <a:r>
              <a:rPr lang="en-US" altLang="ja-JP" sz="3200">
                <a:solidFill>
                  <a:srgbClr val="3D3F44"/>
                </a:solidFill>
                <a:latin typeface="PT Sans"/>
                <a:ea typeface="ＭＳ Ｐゴシック"/>
              </a:rPr>
              <a:t>：</a:t>
            </a:r>
            <a:endParaRPr lang="en-US" altLang="ja-JP" sz="2800">
              <a:solidFill>
                <a:srgbClr val="3D3F44"/>
              </a:solidFill>
              <a:latin typeface="PT Sans"/>
              <a:ea typeface="ＭＳ Ｐゴシック"/>
            </a:endParaRPr>
          </a:p>
          <a:p>
            <a:r>
              <a:rPr lang="en-US" altLang="ja-JP" sz="2800" err="1">
                <a:solidFill>
                  <a:srgbClr val="3D3F44"/>
                </a:solidFill>
                <a:latin typeface="PT Sans"/>
                <a:ea typeface="ＭＳ Ｐゴシック"/>
              </a:rPr>
              <a:t>ネットワーク通信、GUI</a:t>
            </a:r>
            <a:r>
              <a:rPr lang="ja-JP" altLang="en-US" sz="2800">
                <a:solidFill>
                  <a:srgbClr val="3D3F44"/>
                </a:solidFill>
                <a:latin typeface="PT Sans"/>
                <a:ea typeface="ＭＳ Ｐゴシック"/>
              </a:rPr>
              <a:t>全体</a:t>
            </a:r>
            <a:r>
              <a:rPr lang="en-US" altLang="ja-JP" sz="2800">
                <a:solidFill>
                  <a:srgbClr val="3D3F44"/>
                </a:solidFill>
                <a:latin typeface="PT Sans"/>
                <a:ea typeface="ＭＳ Ｐゴシック"/>
              </a:rPr>
              <a:t>、</a:t>
            </a:r>
            <a:r>
              <a:rPr lang="en-US" altLang="ja-JP" sz="2800" err="1">
                <a:solidFill>
                  <a:srgbClr val="3D3F44"/>
                </a:solidFill>
                <a:latin typeface="PT Sans"/>
                <a:ea typeface="ＭＳ Ｐゴシック"/>
              </a:rPr>
              <a:t>プログラム同士の融合</a:t>
            </a:r>
            <a:r>
              <a:rPr lang="en-US" altLang="ja-JP" sz="2800">
                <a:solidFill>
                  <a:srgbClr val="3D3F44"/>
                </a:solidFill>
                <a:latin typeface="PT Sans"/>
                <a:ea typeface="ＭＳ Ｐゴシック"/>
              </a:rPr>
              <a:t>　</a:t>
            </a:r>
            <a:r>
              <a:rPr lang="en-US" altLang="ja-JP" sz="2800" err="1">
                <a:solidFill>
                  <a:srgbClr val="3D3F44"/>
                </a:solidFill>
                <a:latin typeface="PT Sans"/>
                <a:ea typeface="ＭＳ Ｐゴシック"/>
              </a:rPr>
              <a:t>担当</a:t>
            </a:r>
            <a:endParaRPr lang="en-US" altLang="ja-JP" sz="2800">
              <a:solidFill>
                <a:srgbClr val="3D3F44"/>
              </a:solidFill>
              <a:latin typeface="PT Sans"/>
              <a:ea typeface="ＭＳ Ｐゴシック"/>
            </a:endParaRPr>
          </a:p>
          <a:p>
            <a:endParaRPr lang="en-US" altLang="ja-JP" sz="2800" b="0" i="0">
              <a:solidFill>
                <a:srgbClr val="3D3F44"/>
              </a:solidFill>
              <a:effectLst/>
              <a:latin typeface="PT Sans" panose="020F0502020204030204" pitchFamily="34" charset="0"/>
              <a:ea typeface="ＭＳ Ｐゴシック"/>
            </a:endParaRPr>
          </a:p>
          <a:p>
            <a:r>
              <a:rPr lang="en-US" altLang="ja-JP" sz="3200">
                <a:solidFill>
                  <a:srgbClr val="3D3F44"/>
                </a:solidFill>
                <a:latin typeface="PT Sans"/>
                <a:ea typeface="ＭＳ Ｐゴシック"/>
              </a:rPr>
              <a:t>21FI049 </a:t>
            </a:r>
            <a:r>
              <a:rPr lang="en-US" altLang="ja-JP" sz="3200" err="1">
                <a:solidFill>
                  <a:srgbClr val="3D3F44"/>
                </a:solidFill>
                <a:latin typeface="PT Sans"/>
                <a:ea typeface="ＭＳ Ｐゴシック"/>
              </a:rPr>
              <a:t>小林由紀乃</a:t>
            </a:r>
            <a:r>
              <a:rPr lang="en-US" altLang="ja-JP" sz="2800">
                <a:solidFill>
                  <a:srgbClr val="3D3F44"/>
                </a:solidFill>
                <a:latin typeface="PT Sans"/>
                <a:ea typeface="ＭＳ Ｐゴシック"/>
              </a:rPr>
              <a:t>：</a:t>
            </a:r>
          </a:p>
          <a:p>
            <a:r>
              <a:rPr lang="en-US" altLang="ja-JP" sz="2800" err="1">
                <a:solidFill>
                  <a:srgbClr val="3D3F44"/>
                </a:solidFill>
                <a:latin typeface="PT Sans"/>
                <a:ea typeface="ＭＳ Ｐゴシック"/>
              </a:rPr>
              <a:t>文字の正誤判定、GUI</a:t>
            </a:r>
            <a:r>
              <a:rPr lang="en-US" altLang="ja-JP" sz="2800">
                <a:solidFill>
                  <a:srgbClr val="3D3F44"/>
                </a:solidFill>
                <a:latin typeface="PT Sans"/>
                <a:ea typeface="ＭＳ Ｐゴシック"/>
              </a:rPr>
              <a:t>(</a:t>
            </a:r>
            <a:r>
              <a:rPr lang="ja-JP" altLang="en-US" sz="2800">
                <a:solidFill>
                  <a:srgbClr val="3D3F44"/>
                </a:solidFill>
                <a:latin typeface="PT Sans"/>
                <a:ea typeface="ＭＳ Ｐゴシック"/>
              </a:rPr>
              <a:t>ターン切り替えの表示</a:t>
            </a:r>
            <a:r>
              <a:rPr lang="en-US" altLang="ja-JP" sz="2800">
                <a:solidFill>
                  <a:srgbClr val="3D3F44"/>
                </a:solidFill>
                <a:latin typeface="PT Sans"/>
                <a:ea typeface="ＭＳ Ｐゴシック"/>
              </a:rPr>
              <a:t>)</a:t>
            </a:r>
            <a:r>
              <a:rPr lang="ja-JP" altLang="en-US" sz="2800">
                <a:solidFill>
                  <a:srgbClr val="3D3F44"/>
                </a:solidFill>
                <a:latin typeface="PT Sans"/>
                <a:ea typeface="ＭＳ Ｐゴシック"/>
              </a:rPr>
              <a:t>、</a:t>
            </a:r>
            <a:r>
              <a:rPr lang="en-US" altLang="ja-JP" sz="2800" err="1">
                <a:solidFill>
                  <a:srgbClr val="3D3F44"/>
                </a:solidFill>
                <a:latin typeface="PT Sans"/>
                <a:ea typeface="ＭＳ Ｐゴシック"/>
              </a:rPr>
              <a:t>資料作成</a:t>
            </a:r>
            <a:r>
              <a:rPr lang="en-US" altLang="ja-JP" sz="2800">
                <a:solidFill>
                  <a:srgbClr val="3D3F44"/>
                </a:solidFill>
                <a:latin typeface="PT Sans"/>
                <a:ea typeface="ＭＳ Ｐゴシック"/>
              </a:rPr>
              <a:t>　</a:t>
            </a:r>
            <a:r>
              <a:rPr lang="en-US" altLang="ja-JP" sz="2800" err="1">
                <a:solidFill>
                  <a:srgbClr val="3D3F44"/>
                </a:solidFill>
                <a:latin typeface="PT Sans"/>
                <a:ea typeface="ＭＳ Ｐゴシック"/>
              </a:rPr>
              <a:t>担当</a:t>
            </a:r>
            <a:endParaRPr lang="en-US" altLang="ja-JP" sz="2800">
              <a:solidFill>
                <a:srgbClr val="3D3F44"/>
              </a:solidFill>
              <a:latin typeface="PT Sans" panose="020F0502020204030204" pitchFamily="34" charset="0"/>
            </a:endParaRPr>
          </a:p>
          <a:p>
            <a:endParaRPr lang="en-US" altLang="ja-JP" sz="2800">
              <a:cs typeface="Calibri Light" panose="020F0302020204030204"/>
            </a:endParaRPr>
          </a:p>
          <a:p>
            <a:endParaRPr lang="en-US" altLang="ja-JP">
              <a:cs typeface="Calibri Light" panose="020F0302020204030204"/>
            </a:endParaRPr>
          </a:p>
          <a:p>
            <a:endParaRPr lang="ja-JP" altLang="en-US">
              <a:cs typeface="Calibri Light" panose="020F0302020204030204"/>
            </a:endParaRPr>
          </a:p>
        </p:txBody>
      </p:sp>
    </p:spTree>
    <p:extLst>
      <p:ext uri="{BB962C8B-B14F-4D97-AF65-F5344CB8AC3E}">
        <p14:creationId xmlns:p14="http://schemas.microsoft.com/office/powerpoint/2010/main" val="97087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D5B7A-E3F8-8A26-6B09-423522D511F3}"/>
              </a:ext>
            </a:extLst>
          </p:cNvPr>
          <p:cNvSpPr>
            <a:spLocks noGrp="1"/>
          </p:cNvSpPr>
          <p:nvPr>
            <p:ph type="title"/>
          </p:nvPr>
        </p:nvSpPr>
        <p:spPr>
          <a:xfrm>
            <a:off x="898144" y="407921"/>
            <a:ext cx="10772775" cy="1658198"/>
          </a:xfrm>
        </p:spPr>
        <p:txBody>
          <a:bodyPr>
            <a:normAutofit/>
          </a:bodyPr>
          <a:lstStyle/>
          <a:p>
            <a:r>
              <a:rPr kumimoji="1" lang="ja-JP" altLang="en-US" sz="4400"/>
              <a:t>二人用　文字当てゲーム　概要</a:t>
            </a:r>
          </a:p>
        </p:txBody>
      </p:sp>
      <p:sp>
        <p:nvSpPr>
          <p:cNvPr id="3" name="コンテンツ プレースホルダー 2">
            <a:extLst>
              <a:ext uri="{FF2B5EF4-FFF2-40B4-BE49-F238E27FC236}">
                <a16:creationId xmlns:a16="http://schemas.microsoft.com/office/drawing/2014/main" id="{4CE0E783-C1E9-FD1C-4489-F4789289F486}"/>
              </a:ext>
            </a:extLst>
          </p:cNvPr>
          <p:cNvSpPr>
            <a:spLocks noGrp="1"/>
          </p:cNvSpPr>
          <p:nvPr>
            <p:ph idx="1"/>
          </p:nvPr>
        </p:nvSpPr>
        <p:spPr>
          <a:xfrm>
            <a:off x="624202" y="1635310"/>
            <a:ext cx="10846864" cy="4814769"/>
          </a:xfrm>
        </p:spPr>
        <p:txBody>
          <a:bodyPr vert="horz" lIns="91440" tIns="45720" rIns="91440" bIns="45720" rtlCol="0" anchor="t">
            <a:normAutofit/>
          </a:bodyPr>
          <a:lstStyle/>
          <a:p>
            <a:r>
              <a:rPr kumimoji="1" lang="ja-JP" altLang="en-US"/>
              <a:t>　</a:t>
            </a:r>
            <a:endParaRPr kumimoji="1" lang="en-US" altLang="ja-JP"/>
          </a:p>
          <a:p>
            <a:pPr>
              <a:lnSpc>
                <a:spcPct val="100000"/>
              </a:lnSpc>
            </a:pPr>
            <a:r>
              <a:rPr kumimoji="1" lang="ja-JP" altLang="en-US" sz="2800">
                <a:ea typeface="ＭＳ Ｐゴシック"/>
              </a:rPr>
              <a:t>①二人には正解となる</a:t>
            </a:r>
            <a:r>
              <a:rPr kumimoji="1" lang="en-US" altLang="ja-JP" sz="2800">
                <a:ea typeface="ＭＳ Ｐゴシック"/>
              </a:rPr>
              <a:t>5</a:t>
            </a:r>
            <a:r>
              <a:rPr kumimoji="1" lang="ja-JP" altLang="en-US" sz="2800">
                <a:ea typeface="ＭＳ Ｐゴシック"/>
              </a:rPr>
              <a:t>文字</a:t>
            </a:r>
            <a:r>
              <a:rPr lang="ja-JP" altLang="en-US" sz="2800">
                <a:ea typeface="ＭＳ Ｐゴシック"/>
              </a:rPr>
              <a:t>の英単語が配られる</a:t>
            </a:r>
            <a:endParaRPr lang="en-US" altLang="ja-JP" sz="2800">
              <a:ea typeface="ＭＳ Ｐゴシック"/>
              <a:cs typeface="Calibri Light"/>
            </a:endParaRPr>
          </a:p>
          <a:p>
            <a:pPr>
              <a:lnSpc>
                <a:spcPct val="100000"/>
              </a:lnSpc>
            </a:pPr>
            <a:r>
              <a:rPr kumimoji="1" lang="ja-JP" altLang="en-US" sz="2800">
                <a:ea typeface="ＭＳ Ｐゴシック"/>
              </a:rPr>
              <a:t>②プレイヤーは</a:t>
            </a:r>
            <a:r>
              <a:rPr kumimoji="1" lang="en-US" altLang="ja-JP" sz="2800">
                <a:ea typeface="ＭＳ Ｐゴシック"/>
              </a:rPr>
              <a:t>5</a:t>
            </a:r>
            <a:r>
              <a:rPr kumimoji="1" lang="ja-JP" altLang="en-US" sz="2800">
                <a:ea typeface="ＭＳ Ｐゴシック"/>
              </a:rPr>
              <a:t>字のアルファベットを推理して入力する</a:t>
            </a:r>
            <a:endParaRPr lang="en-US" altLang="ja-JP" sz="2800">
              <a:ea typeface="ＭＳ Ｐゴシック"/>
              <a:cs typeface="Calibri Light"/>
            </a:endParaRPr>
          </a:p>
          <a:p>
            <a:pPr>
              <a:lnSpc>
                <a:spcPct val="100000"/>
              </a:lnSpc>
            </a:pPr>
            <a:r>
              <a:rPr lang="ja-JP" altLang="en-US" sz="2800" b="0" i="0">
                <a:solidFill>
                  <a:srgbClr val="3D3F44"/>
                </a:solidFill>
                <a:effectLst/>
                <a:latin typeface="PT Sans"/>
                <a:ea typeface="ＭＳ Ｐゴシック"/>
              </a:rPr>
              <a:t>③入力されたアルファベットと正解の単語を見比べ、どの程度合っているかが発表される。</a:t>
            </a:r>
            <a:endParaRPr lang="en-US" altLang="ja-JP" sz="2800" b="0" i="0">
              <a:solidFill>
                <a:srgbClr val="3D3F44"/>
              </a:solidFill>
              <a:effectLst/>
              <a:latin typeface="PT Sans"/>
              <a:ea typeface="ＭＳ Ｐゴシック"/>
            </a:endParaRPr>
          </a:p>
          <a:p>
            <a:pPr>
              <a:lnSpc>
                <a:spcPct val="100000"/>
              </a:lnSpc>
            </a:pPr>
            <a:r>
              <a:rPr lang="ja-JP" altLang="en-US" sz="2800">
                <a:solidFill>
                  <a:srgbClr val="3D3F44"/>
                </a:solidFill>
                <a:latin typeface="PT Sans"/>
                <a:ea typeface="ＭＳ Ｐゴシック"/>
              </a:rPr>
              <a:t>④単語を当てられなかったら相手のターンに交代</a:t>
            </a:r>
            <a:endParaRPr lang="en-US" altLang="ja-JP" sz="2800">
              <a:solidFill>
                <a:srgbClr val="3D3F44"/>
              </a:solidFill>
              <a:latin typeface="PT Sans"/>
              <a:ea typeface="ＭＳ Ｐゴシック"/>
            </a:endParaRPr>
          </a:p>
          <a:p>
            <a:pPr>
              <a:lnSpc>
                <a:spcPct val="100000"/>
              </a:lnSpc>
            </a:pPr>
            <a:r>
              <a:rPr lang="ja-JP" altLang="en-US" sz="2800">
                <a:solidFill>
                  <a:srgbClr val="3D3F44"/>
                </a:solidFill>
                <a:latin typeface="PT Sans"/>
                <a:ea typeface="ＭＳ Ｐゴシック"/>
              </a:rPr>
              <a:t>⑤単語を当てるまで②～④を繰り返し、先にあてたほうの勝ち</a:t>
            </a:r>
            <a:endParaRPr lang="en-US" altLang="ja-JP" sz="2800">
              <a:solidFill>
                <a:srgbClr val="3D3F44"/>
              </a:solidFill>
              <a:latin typeface="PT Sans"/>
              <a:ea typeface="ＭＳ Ｐゴシック"/>
            </a:endParaRPr>
          </a:p>
          <a:p>
            <a:endParaRPr lang="en-US" altLang="ja-JP" sz="3200" b="0" i="0">
              <a:solidFill>
                <a:srgbClr val="3D3F44"/>
              </a:solidFill>
              <a:effectLst/>
              <a:latin typeface="PT Sans" panose="020F0502020204030204" pitchFamily="34" charset="0"/>
            </a:endParaRPr>
          </a:p>
          <a:p>
            <a:endParaRPr lang="en-US" altLang="ja-JP" sz="3200" b="0" i="0">
              <a:solidFill>
                <a:srgbClr val="3D3F44"/>
              </a:solidFill>
              <a:effectLst/>
              <a:latin typeface="PT Sans" panose="020F0502020204030204" pitchFamily="34" charset="0"/>
            </a:endParaRPr>
          </a:p>
          <a:p>
            <a:endParaRPr kumimoji="1" lang="en-US" altLang="ja-JP" sz="2800"/>
          </a:p>
          <a:p>
            <a:endParaRPr kumimoji="1" lang="en-US" altLang="ja-JP"/>
          </a:p>
          <a:p>
            <a:endParaRPr kumimoji="1" lang="ja-JP" altLang="en-US"/>
          </a:p>
        </p:txBody>
      </p:sp>
    </p:spTree>
    <p:extLst>
      <p:ext uri="{BB962C8B-B14F-4D97-AF65-F5344CB8AC3E}">
        <p14:creationId xmlns:p14="http://schemas.microsoft.com/office/powerpoint/2010/main" val="3067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848EB-868D-488B-3E8F-3A4B4E7514D9}"/>
              </a:ext>
            </a:extLst>
          </p:cNvPr>
          <p:cNvSpPr>
            <a:spLocks noGrp="1"/>
          </p:cNvSpPr>
          <p:nvPr>
            <p:ph type="title"/>
          </p:nvPr>
        </p:nvSpPr>
        <p:spPr>
          <a:xfrm>
            <a:off x="1075344" y="389796"/>
            <a:ext cx="9603275" cy="1049235"/>
          </a:xfrm>
        </p:spPr>
        <p:txBody>
          <a:bodyPr>
            <a:normAutofit/>
          </a:bodyPr>
          <a:lstStyle/>
          <a:p>
            <a:r>
              <a:rPr lang="ja-JP" altLang="en-US" sz="4800"/>
              <a:t>概要</a:t>
            </a:r>
            <a:endParaRPr kumimoji="1" lang="ja-JP" altLang="en-US" sz="4800"/>
          </a:p>
        </p:txBody>
      </p:sp>
      <p:pic>
        <p:nvPicPr>
          <p:cNvPr id="2050" name="Picture 2" descr="Contact, minimalist, people, profile, ui, user, ux icon - Download on ...">
            <a:extLst>
              <a:ext uri="{FF2B5EF4-FFF2-40B4-BE49-F238E27FC236}">
                <a16:creationId xmlns:a16="http://schemas.microsoft.com/office/drawing/2014/main" id="{E9F58C01-A356-0A0B-7EAE-152651DB1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150" y="3877448"/>
            <a:ext cx="3449638" cy="344963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E9B3C424-D9B2-22F8-8C88-6D93EF60FD04}"/>
              </a:ext>
            </a:extLst>
          </p:cNvPr>
          <p:cNvSpPr txBox="1"/>
          <p:nvPr/>
        </p:nvSpPr>
        <p:spPr>
          <a:xfrm>
            <a:off x="824027" y="3732315"/>
            <a:ext cx="5880442" cy="646331"/>
          </a:xfrm>
          <a:prstGeom prst="rect">
            <a:avLst/>
          </a:prstGeom>
          <a:noFill/>
        </p:spPr>
        <p:txBody>
          <a:bodyPr wrap="square" rtlCol="0">
            <a:spAutoFit/>
          </a:bodyPr>
          <a:lstStyle/>
          <a:p>
            <a:r>
              <a:rPr kumimoji="1" lang="ja-JP" altLang="en-US" sz="3600" u="sng">
                <a:solidFill>
                  <a:schemeClr val="bg2">
                    <a:lumMod val="25000"/>
                  </a:schemeClr>
                </a:solidFill>
              </a:rPr>
              <a:t>例えば　正解が</a:t>
            </a:r>
            <a:r>
              <a:rPr kumimoji="1" lang="en-US" altLang="ja-JP" sz="3600" u="sng">
                <a:solidFill>
                  <a:srgbClr val="FF0000"/>
                </a:solidFill>
              </a:rPr>
              <a:t>APPLE</a:t>
            </a:r>
            <a:r>
              <a:rPr kumimoji="1" lang="ja-JP" altLang="en-US" sz="3600" u="sng">
                <a:solidFill>
                  <a:schemeClr val="bg2">
                    <a:lumMod val="25000"/>
                  </a:schemeClr>
                </a:solidFill>
              </a:rPr>
              <a:t>のとき</a:t>
            </a:r>
          </a:p>
        </p:txBody>
      </p:sp>
      <p:sp>
        <p:nvSpPr>
          <p:cNvPr id="8" name="吹き出し: 四角形 7">
            <a:extLst>
              <a:ext uri="{FF2B5EF4-FFF2-40B4-BE49-F238E27FC236}">
                <a16:creationId xmlns:a16="http://schemas.microsoft.com/office/drawing/2014/main" id="{A62238E5-2091-6444-2594-D748A3F0C97D}"/>
              </a:ext>
            </a:extLst>
          </p:cNvPr>
          <p:cNvSpPr/>
          <p:nvPr/>
        </p:nvSpPr>
        <p:spPr>
          <a:xfrm>
            <a:off x="2897340" y="4737492"/>
            <a:ext cx="2385473" cy="1289920"/>
          </a:xfrm>
          <a:prstGeom prst="wedgeRectCallout">
            <a:avLst>
              <a:gd name="adj1" fmla="val -44840"/>
              <a:gd name="adj2" fmla="val 6046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a:t>予想　</a:t>
            </a:r>
            <a:r>
              <a:rPr kumimoji="1" lang="en-US" altLang="ja-JP" sz="2800"/>
              <a:t>ABLMN</a:t>
            </a:r>
          </a:p>
          <a:p>
            <a:pPr algn="ctr"/>
            <a:r>
              <a:rPr kumimoji="1" lang="ja-JP" altLang="en-US" sz="2800"/>
              <a:t>だ！！　</a:t>
            </a:r>
          </a:p>
        </p:txBody>
      </p:sp>
      <p:sp>
        <p:nvSpPr>
          <p:cNvPr id="9" name="テキスト ボックス 8">
            <a:extLst>
              <a:ext uri="{FF2B5EF4-FFF2-40B4-BE49-F238E27FC236}">
                <a16:creationId xmlns:a16="http://schemas.microsoft.com/office/drawing/2014/main" id="{521E5B1B-4A17-681D-05E4-E9FE43F87DF2}"/>
              </a:ext>
            </a:extLst>
          </p:cNvPr>
          <p:cNvSpPr txBox="1"/>
          <p:nvPr/>
        </p:nvSpPr>
        <p:spPr>
          <a:xfrm>
            <a:off x="1308509" y="5998293"/>
            <a:ext cx="1913670" cy="369332"/>
          </a:xfrm>
          <a:prstGeom prst="rect">
            <a:avLst/>
          </a:prstGeom>
          <a:noFill/>
        </p:spPr>
        <p:txBody>
          <a:bodyPr wrap="square" rtlCol="0">
            <a:spAutoFit/>
          </a:bodyPr>
          <a:lstStyle/>
          <a:p>
            <a:r>
              <a:rPr kumimoji="1" lang="ja-JP" altLang="en-US"/>
              <a:t>プレイヤー１</a:t>
            </a:r>
          </a:p>
        </p:txBody>
      </p:sp>
      <p:sp>
        <p:nvSpPr>
          <p:cNvPr id="11" name="矢印: 右 10">
            <a:extLst>
              <a:ext uri="{FF2B5EF4-FFF2-40B4-BE49-F238E27FC236}">
                <a16:creationId xmlns:a16="http://schemas.microsoft.com/office/drawing/2014/main" id="{50C742B2-A983-8C8C-19C6-7698DD07CA67}"/>
              </a:ext>
            </a:extLst>
          </p:cNvPr>
          <p:cNvSpPr/>
          <p:nvPr/>
        </p:nvSpPr>
        <p:spPr>
          <a:xfrm>
            <a:off x="5555055" y="4821317"/>
            <a:ext cx="1341485" cy="11222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入力</a:t>
            </a:r>
          </a:p>
        </p:txBody>
      </p:sp>
      <p:sp>
        <p:nvSpPr>
          <p:cNvPr id="12" name="テキスト ボックス 11">
            <a:extLst>
              <a:ext uri="{FF2B5EF4-FFF2-40B4-BE49-F238E27FC236}">
                <a16:creationId xmlns:a16="http://schemas.microsoft.com/office/drawing/2014/main" id="{13D8622A-AE87-C1BA-CF94-879D152E2AA9}"/>
              </a:ext>
            </a:extLst>
          </p:cNvPr>
          <p:cNvSpPr txBox="1"/>
          <p:nvPr/>
        </p:nvSpPr>
        <p:spPr>
          <a:xfrm>
            <a:off x="7081175" y="4716001"/>
            <a:ext cx="5645450" cy="1077218"/>
          </a:xfrm>
          <a:prstGeom prst="rect">
            <a:avLst/>
          </a:prstGeom>
          <a:noFill/>
        </p:spPr>
        <p:txBody>
          <a:bodyPr wrap="square" rtlCol="0">
            <a:spAutoFit/>
          </a:bodyPr>
          <a:lstStyle/>
          <a:p>
            <a:r>
              <a:rPr kumimoji="1" lang="ja-JP" altLang="en-US" sz="3200"/>
              <a:t>（</a:t>
            </a:r>
            <a:r>
              <a:rPr kumimoji="1" lang="en-US" altLang="ja-JP" sz="3200"/>
              <a:t>A:Hi</a:t>
            </a:r>
            <a:r>
              <a:rPr kumimoji="1" lang="ja-JP" altLang="en-US" sz="3200"/>
              <a:t>ｔ </a:t>
            </a:r>
            <a:r>
              <a:rPr kumimoji="1" lang="en-US" altLang="ja-JP" sz="3200"/>
              <a:t>, B :</a:t>
            </a:r>
            <a:r>
              <a:rPr kumimoji="1" lang="en-US" altLang="ja-JP" sz="3200" err="1"/>
              <a:t>Noblow</a:t>
            </a:r>
            <a:r>
              <a:rPr kumimoji="1" lang="en-US" altLang="ja-JP" sz="3200"/>
              <a:t>, L :Blow ,</a:t>
            </a:r>
          </a:p>
          <a:p>
            <a:r>
              <a:rPr kumimoji="1" lang="en-US" altLang="ja-JP" sz="3200"/>
              <a:t> M: </a:t>
            </a:r>
            <a:r>
              <a:rPr kumimoji="1" lang="en-US" altLang="ja-JP" sz="3200" err="1"/>
              <a:t>Noblow</a:t>
            </a:r>
            <a:r>
              <a:rPr kumimoji="1" lang="en-US" altLang="ja-JP" sz="3200"/>
              <a:t> , N: </a:t>
            </a:r>
            <a:r>
              <a:rPr kumimoji="1" lang="en-US" altLang="ja-JP" sz="3200" err="1"/>
              <a:t>Noblow</a:t>
            </a:r>
            <a:r>
              <a:rPr kumimoji="1" lang="ja-JP" altLang="en-US" sz="3200"/>
              <a:t>）</a:t>
            </a:r>
          </a:p>
        </p:txBody>
      </p:sp>
      <p:sp>
        <p:nvSpPr>
          <p:cNvPr id="3" name="テキスト ボックス 2">
            <a:extLst>
              <a:ext uri="{FF2B5EF4-FFF2-40B4-BE49-F238E27FC236}">
                <a16:creationId xmlns:a16="http://schemas.microsoft.com/office/drawing/2014/main" id="{BEFAACC7-978C-02CA-E21D-B22A44A4CEF5}"/>
              </a:ext>
            </a:extLst>
          </p:cNvPr>
          <p:cNvSpPr txBox="1"/>
          <p:nvPr/>
        </p:nvSpPr>
        <p:spPr>
          <a:xfrm>
            <a:off x="1166989" y="1879126"/>
            <a:ext cx="9858020" cy="1661993"/>
          </a:xfrm>
          <a:prstGeom prst="rect">
            <a:avLst/>
          </a:prstGeom>
          <a:noFill/>
        </p:spPr>
        <p:txBody>
          <a:bodyPr wrap="none" rtlCol="0">
            <a:spAutoFit/>
          </a:bodyPr>
          <a:lstStyle/>
          <a:p>
            <a:r>
              <a:rPr lang="ja-JP" altLang="en-US" sz="2800" b="0" i="0">
                <a:solidFill>
                  <a:srgbClr val="3D3F44"/>
                </a:solidFill>
                <a:effectLst/>
                <a:latin typeface="PT Sans" panose="020F0502020204030204" pitchFamily="34" charset="0"/>
              </a:rPr>
              <a:t>アルファベットと場所が合っていた場合は「</a:t>
            </a:r>
            <a:r>
              <a:rPr lang="en-US" altLang="ja-JP" sz="2800" b="0" i="0">
                <a:solidFill>
                  <a:srgbClr val="FF0000"/>
                </a:solidFill>
                <a:effectLst/>
                <a:latin typeface="PT Sans" panose="020F0502020204030204" pitchFamily="34" charset="0"/>
              </a:rPr>
              <a:t>Hit</a:t>
            </a:r>
            <a:r>
              <a:rPr lang="ja-JP" altLang="en-US" sz="2800" b="0" i="0">
                <a:solidFill>
                  <a:srgbClr val="3D3F44"/>
                </a:solidFill>
                <a:effectLst/>
                <a:latin typeface="PT Sans" panose="020F0502020204030204" pitchFamily="34" charset="0"/>
              </a:rPr>
              <a:t>」、</a:t>
            </a:r>
            <a:endParaRPr lang="en-US" altLang="ja-JP" sz="2800" b="0" i="0">
              <a:solidFill>
                <a:srgbClr val="3D3F44"/>
              </a:solidFill>
              <a:effectLst/>
              <a:latin typeface="PT Sans" panose="020F0502020204030204" pitchFamily="34" charset="0"/>
            </a:endParaRPr>
          </a:p>
          <a:p>
            <a:r>
              <a:rPr lang="ja-JP" altLang="en-US" sz="2800" b="0" i="0">
                <a:solidFill>
                  <a:srgbClr val="3D3F44"/>
                </a:solidFill>
                <a:effectLst/>
                <a:latin typeface="PT Sans" panose="020F0502020204030204" pitchFamily="34" charset="0"/>
              </a:rPr>
              <a:t>アルファベットは合っているが場所は合っていない場合は「</a:t>
            </a:r>
            <a:r>
              <a:rPr lang="en-US" altLang="ja-JP" sz="2800" b="0" i="0">
                <a:solidFill>
                  <a:srgbClr val="FF0000"/>
                </a:solidFill>
                <a:effectLst/>
                <a:latin typeface="PT Sans" panose="020F0502020204030204" pitchFamily="34" charset="0"/>
              </a:rPr>
              <a:t>Blow</a:t>
            </a:r>
            <a:r>
              <a:rPr lang="ja-JP" altLang="en-US" sz="2800" b="0" i="0">
                <a:solidFill>
                  <a:srgbClr val="3D3F44"/>
                </a:solidFill>
                <a:effectLst/>
                <a:latin typeface="PT Sans" panose="020F0502020204030204" pitchFamily="34" charset="0"/>
              </a:rPr>
              <a:t>」</a:t>
            </a:r>
            <a:endParaRPr lang="en-US" altLang="ja-JP" sz="2800" b="0" i="0">
              <a:solidFill>
                <a:srgbClr val="3D3F44"/>
              </a:solidFill>
              <a:effectLst/>
              <a:latin typeface="PT Sans" panose="020F0502020204030204" pitchFamily="34" charset="0"/>
            </a:endParaRPr>
          </a:p>
          <a:p>
            <a:r>
              <a:rPr kumimoji="1" lang="ja-JP" altLang="en-US" sz="2800">
                <a:solidFill>
                  <a:srgbClr val="3D3F44"/>
                </a:solidFill>
                <a:latin typeface="PT Sans" panose="020F0502020204030204" pitchFamily="34" charset="0"/>
              </a:rPr>
              <a:t>そのアルファベットが使われていなければ「</a:t>
            </a:r>
            <a:r>
              <a:rPr kumimoji="1" lang="en-US" altLang="ja-JP" sz="2800" err="1">
                <a:solidFill>
                  <a:srgbClr val="FF0000"/>
                </a:solidFill>
                <a:latin typeface="PT Sans" panose="020F0502020204030204" pitchFamily="34" charset="0"/>
              </a:rPr>
              <a:t>Noblow</a:t>
            </a:r>
            <a:r>
              <a:rPr kumimoji="1" lang="ja-JP" altLang="en-US" sz="2800">
                <a:solidFill>
                  <a:srgbClr val="3D3F44"/>
                </a:solidFill>
                <a:latin typeface="PT Sans" panose="020F0502020204030204" pitchFamily="34" charset="0"/>
              </a:rPr>
              <a:t>」</a:t>
            </a:r>
            <a:endParaRPr kumimoji="1" lang="en-US" altLang="ja-JP" sz="2800"/>
          </a:p>
          <a:p>
            <a:endParaRPr kumimoji="1" lang="ja-JP" altLang="en-US"/>
          </a:p>
        </p:txBody>
      </p:sp>
      <p:sp>
        <p:nvSpPr>
          <p:cNvPr id="4" name="正方形/長方形 3">
            <a:extLst>
              <a:ext uri="{FF2B5EF4-FFF2-40B4-BE49-F238E27FC236}">
                <a16:creationId xmlns:a16="http://schemas.microsoft.com/office/drawing/2014/main" id="{20D5A1EB-667F-983C-B102-3F9F2B2CC75E}"/>
              </a:ext>
            </a:extLst>
          </p:cNvPr>
          <p:cNvSpPr/>
          <p:nvPr/>
        </p:nvSpPr>
        <p:spPr>
          <a:xfrm>
            <a:off x="985772" y="1603390"/>
            <a:ext cx="10315556" cy="186982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CBDC31D-A98A-8F2C-9256-2B3171F58EE8}"/>
              </a:ext>
            </a:extLst>
          </p:cNvPr>
          <p:cNvSpPr txBox="1"/>
          <p:nvPr/>
        </p:nvSpPr>
        <p:spPr>
          <a:xfrm>
            <a:off x="7367389" y="5952127"/>
            <a:ext cx="3880676" cy="461665"/>
          </a:xfrm>
          <a:prstGeom prst="rect">
            <a:avLst/>
          </a:prstGeom>
          <a:noFill/>
        </p:spPr>
        <p:txBody>
          <a:bodyPr wrap="square" rtlCol="0">
            <a:spAutoFit/>
          </a:bodyPr>
          <a:lstStyle/>
          <a:p>
            <a:r>
              <a:rPr kumimoji="1" lang="ja-JP" altLang="en-US" sz="2400" b="1"/>
              <a:t>先に５</a:t>
            </a:r>
            <a:r>
              <a:rPr kumimoji="1" lang="en-US" altLang="ja-JP" sz="2400" b="1"/>
              <a:t>Hit</a:t>
            </a:r>
            <a:r>
              <a:rPr kumimoji="1" lang="ja-JP" altLang="en-US" sz="2400" b="1"/>
              <a:t>を出したほうが勝ち</a:t>
            </a:r>
          </a:p>
        </p:txBody>
      </p:sp>
    </p:spTree>
    <p:extLst>
      <p:ext uri="{BB962C8B-B14F-4D97-AF65-F5344CB8AC3E}">
        <p14:creationId xmlns:p14="http://schemas.microsoft.com/office/powerpoint/2010/main" val="378810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D5B7A-E3F8-8A26-6B09-423522D511F3}"/>
              </a:ext>
            </a:extLst>
          </p:cNvPr>
          <p:cNvSpPr>
            <a:spLocks noGrp="1"/>
          </p:cNvSpPr>
          <p:nvPr>
            <p:ph type="title"/>
          </p:nvPr>
        </p:nvSpPr>
        <p:spPr>
          <a:xfrm>
            <a:off x="898144" y="407921"/>
            <a:ext cx="10772775" cy="1658198"/>
          </a:xfrm>
        </p:spPr>
        <p:txBody>
          <a:bodyPr>
            <a:normAutofit/>
          </a:bodyPr>
          <a:lstStyle/>
          <a:p>
            <a:r>
              <a:rPr lang="ja-JP" altLang="en-US" sz="4400">
                <a:ea typeface="ＭＳ Ｐゴシック"/>
              </a:rPr>
              <a:t>アピ</a:t>
            </a:r>
            <a:r>
              <a:rPr kumimoji="1" lang="ja-JP" altLang="en-US" sz="4400">
                <a:ea typeface="ＭＳ Ｐゴシック"/>
              </a:rPr>
              <a:t>ー</a:t>
            </a:r>
            <a:r>
              <a:rPr lang="ja-JP" altLang="en-US" sz="4400">
                <a:ea typeface="ＭＳ Ｐゴシック"/>
              </a:rPr>
              <a:t>ルポイント</a:t>
            </a:r>
            <a:endParaRPr kumimoji="1" lang="ja-JP" altLang="en-US" sz="4400"/>
          </a:p>
        </p:txBody>
      </p:sp>
      <p:sp>
        <p:nvSpPr>
          <p:cNvPr id="3" name="コンテンツ プレースホルダー 2">
            <a:extLst>
              <a:ext uri="{FF2B5EF4-FFF2-40B4-BE49-F238E27FC236}">
                <a16:creationId xmlns:a16="http://schemas.microsoft.com/office/drawing/2014/main" id="{4CE0E783-C1E9-FD1C-4489-F4789289F486}"/>
              </a:ext>
            </a:extLst>
          </p:cNvPr>
          <p:cNvSpPr>
            <a:spLocks noGrp="1"/>
          </p:cNvSpPr>
          <p:nvPr>
            <p:ph idx="1"/>
          </p:nvPr>
        </p:nvSpPr>
        <p:spPr>
          <a:xfrm>
            <a:off x="624202" y="1635310"/>
            <a:ext cx="10846864" cy="4814769"/>
          </a:xfrm>
        </p:spPr>
        <p:txBody>
          <a:bodyPr vert="horz" lIns="91440" tIns="45720" rIns="91440" bIns="45720" rtlCol="0" anchor="t">
            <a:normAutofit/>
          </a:bodyPr>
          <a:lstStyle/>
          <a:p>
            <a:r>
              <a:rPr kumimoji="1" lang="ja-JP" altLang="en-US">
                <a:ea typeface="ＭＳ Ｐゴシック"/>
              </a:rPr>
              <a:t>　</a:t>
            </a:r>
            <a:endParaRPr kumimoji="1" lang="en-US" altLang="ja-JP">
              <a:ea typeface="ＭＳ Ｐゴシック"/>
            </a:endParaRPr>
          </a:p>
          <a:p>
            <a:endParaRPr lang="ja-JP" altLang="en-US">
              <a:solidFill>
                <a:srgbClr val="262626"/>
              </a:solidFill>
              <a:latin typeface="Calibri Light"/>
              <a:ea typeface="ＭＳ Ｐゴシック"/>
              <a:cs typeface="Calibri Light"/>
            </a:endParaRPr>
          </a:p>
          <a:p>
            <a:pPr algn="ctr">
              <a:lnSpc>
                <a:spcPct val="100000"/>
              </a:lnSpc>
            </a:pPr>
            <a:r>
              <a:rPr lang="ja-JP" altLang="en-US" sz="3200">
                <a:solidFill>
                  <a:srgbClr val="FF0000"/>
                </a:solidFill>
                <a:latin typeface="Calibri Light"/>
                <a:ea typeface="ＭＳ Ｐゴシック"/>
                <a:cs typeface="Calibri Light"/>
              </a:rPr>
              <a:t>一時期流行ったあの文字当てゲームを、</a:t>
            </a:r>
          </a:p>
          <a:p>
            <a:pPr algn="ctr">
              <a:lnSpc>
                <a:spcPct val="100000"/>
              </a:lnSpc>
            </a:pPr>
            <a:r>
              <a:rPr lang="ja-JP" altLang="en-US" sz="3200">
                <a:solidFill>
                  <a:srgbClr val="FF0000"/>
                </a:solidFill>
                <a:latin typeface="Calibri Light"/>
                <a:ea typeface="ＭＳ Ｐゴシック"/>
                <a:cs typeface="Calibri Light"/>
              </a:rPr>
              <a:t>2人対戦形式で実装！</a:t>
            </a:r>
          </a:p>
          <a:p>
            <a:pPr algn="ctr">
              <a:lnSpc>
                <a:spcPct val="100000"/>
              </a:lnSpc>
            </a:pPr>
            <a:endParaRPr lang="ja-JP" altLang="en-US" sz="3200" b="0" i="0">
              <a:solidFill>
                <a:srgbClr val="FF0000"/>
              </a:solidFill>
              <a:effectLst/>
              <a:latin typeface="Calibri Light"/>
              <a:ea typeface="ＭＳ Ｐゴシック"/>
              <a:cs typeface="Calibri Light"/>
            </a:endParaRPr>
          </a:p>
          <a:p>
            <a:pPr algn="ctr">
              <a:lnSpc>
                <a:spcPct val="100000"/>
              </a:lnSpc>
            </a:pPr>
            <a:r>
              <a:rPr lang="ja-JP" altLang="en-US" sz="3200">
                <a:solidFill>
                  <a:srgbClr val="FF0000"/>
                </a:solidFill>
                <a:latin typeface="Calibri Light"/>
                <a:ea typeface="ＭＳ Ｐゴシック"/>
                <a:cs typeface="Calibri Light"/>
              </a:rPr>
              <a:t>GUIで遊べるので、初心者でもわかりやすい！</a:t>
            </a:r>
            <a:endParaRPr lang="ja-JP" altLang="en-US" sz="3200" b="0" i="0">
              <a:solidFill>
                <a:srgbClr val="FF0000"/>
              </a:solidFill>
              <a:effectLst/>
              <a:latin typeface="Calibri Light"/>
              <a:ea typeface="ＭＳ Ｐゴシック"/>
              <a:cs typeface="Calibri Light"/>
            </a:endParaRPr>
          </a:p>
          <a:p>
            <a:endParaRPr lang="en-US" altLang="ja-JP" sz="3200">
              <a:solidFill>
                <a:srgbClr val="3D3F44"/>
              </a:solidFill>
              <a:latin typeface="PT Sans" panose="020F0502020204030204" pitchFamily="34" charset="0"/>
            </a:endParaRPr>
          </a:p>
          <a:p>
            <a:endParaRPr lang="en-US" altLang="ja-JP" sz="3200">
              <a:solidFill>
                <a:srgbClr val="3D3F44"/>
              </a:solidFill>
              <a:latin typeface="PT Sans" panose="020F0502020204030204" pitchFamily="34" charset="0"/>
              <a:cs typeface="Calibri Light" panose="020F0302020204030204"/>
            </a:endParaRPr>
          </a:p>
          <a:p>
            <a:endParaRPr lang="en-US" altLang="ja-JP" sz="2800">
              <a:cs typeface="Calibri Light" panose="020F0302020204030204"/>
            </a:endParaRPr>
          </a:p>
          <a:p>
            <a:endParaRPr lang="en-US" altLang="ja-JP">
              <a:cs typeface="Calibri Light" panose="020F0302020204030204"/>
            </a:endParaRPr>
          </a:p>
          <a:p>
            <a:endParaRPr lang="ja-JP" altLang="en-US">
              <a:cs typeface="Calibri Light" panose="020F0302020204030204"/>
            </a:endParaRPr>
          </a:p>
        </p:txBody>
      </p:sp>
    </p:spTree>
    <p:extLst>
      <p:ext uri="{BB962C8B-B14F-4D97-AF65-F5344CB8AC3E}">
        <p14:creationId xmlns:p14="http://schemas.microsoft.com/office/powerpoint/2010/main" val="222447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DE228-CA64-4913-FA43-60D8EA5D26A7}"/>
              </a:ext>
            </a:extLst>
          </p:cNvPr>
          <p:cNvSpPr>
            <a:spLocks noGrp="1"/>
          </p:cNvSpPr>
          <p:nvPr>
            <p:ph type="title"/>
          </p:nvPr>
        </p:nvSpPr>
        <p:spPr>
          <a:xfrm>
            <a:off x="657224" y="287993"/>
            <a:ext cx="10772775" cy="1658198"/>
          </a:xfrm>
        </p:spPr>
        <p:txBody>
          <a:bodyPr/>
          <a:lstStyle/>
          <a:p>
            <a:r>
              <a:rPr lang="ja-JP" altLang="en-US"/>
              <a:t>動作画面</a:t>
            </a:r>
            <a:endParaRPr kumimoji="1" lang="ja-JP" altLang="en-US"/>
          </a:p>
        </p:txBody>
      </p:sp>
      <p:sp>
        <p:nvSpPr>
          <p:cNvPr id="10" name="コンテンツ プレースホルダー 9">
            <a:extLst>
              <a:ext uri="{FF2B5EF4-FFF2-40B4-BE49-F238E27FC236}">
                <a16:creationId xmlns:a16="http://schemas.microsoft.com/office/drawing/2014/main" id="{44639B31-F7ED-304F-51EC-CE5EADFC8585}"/>
              </a:ext>
            </a:extLst>
          </p:cNvPr>
          <p:cNvSpPr>
            <a:spLocks noGrp="1"/>
          </p:cNvSpPr>
          <p:nvPr>
            <p:ph idx="1"/>
          </p:nvPr>
        </p:nvSpPr>
        <p:spPr>
          <a:xfrm>
            <a:off x="140063" y="2513634"/>
            <a:ext cx="10753725" cy="4056373"/>
          </a:xfrm>
        </p:spPr>
        <p:txBody>
          <a:bodyPr>
            <a:normAutofit/>
          </a:bodyPr>
          <a:lstStyle/>
          <a:p>
            <a:endParaRPr lang="ja-JP" altLang="en-US" sz="3600"/>
          </a:p>
        </p:txBody>
      </p:sp>
      <p:pic>
        <p:nvPicPr>
          <p:cNvPr id="2050" name="Picture 2">
            <a:extLst>
              <a:ext uri="{FF2B5EF4-FFF2-40B4-BE49-F238E27FC236}">
                <a16:creationId xmlns:a16="http://schemas.microsoft.com/office/drawing/2014/main" id="{3564EB0D-B22C-7892-0CCA-C3662D3A8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63" y="2404903"/>
            <a:ext cx="5066227" cy="3386893"/>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A793F751-DEAB-2B47-D925-BB1C31786F90}"/>
              </a:ext>
            </a:extLst>
          </p:cNvPr>
          <p:cNvSpPr txBox="1"/>
          <p:nvPr/>
        </p:nvSpPr>
        <p:spPr>
          <a:xfrm>
            <a:off x="5409399" y="1665409"/>
            <a:ext cx="6296917" cy="1877437"/>
          </a:xfrm>
          <a:prstGeom prst="rect">
            <a:avLst/>
          </a:prstGeom>
          <a:noFill/>
        </p:spPr>
        <p:txBody>
          <a:bodyPr wrap="none" rtlCol="0">
            <a:spAutoFit/>
          </a:bodyPr>
          <a:lstStyle/>
          <a:p>
            <a:r>
              <a:rPr kumimoji="1" lang="en-US" altLang="ja-JP" sz="2800" b="1"/>
              <a:t>2</a:t>
            </a:r>
            <a:r>
              <a:rPr kumimoji="1" lang="ja-JP" altLang="en-US" sz="2800" b="1"/>
              <a:t>ターン終了後</a:t>
            </a:r>
            <a:endParaRPr kumimoji="1" lang="en-US" altLang="ja-JP" sz="3200" b="1"/>
          </a:p>
          <a:p>
            <a:r>
              <a:rPr kumimoji="1" lang="en-US" altLang="ja-JP" sz="2800"/>
              <a:t>Hit</a:t>
            </a:r>
            <a:r>
              <a:rPr kumimoji="1" lang="ja-JP" altLang="en-US" sz="2800"/>
              <a:t>は緑　</a:t>
            </a:r>
            <a:r>
              <a:rPr kumimoji="1" lang="en-US" altLang="ja-JP" sz="2800"/>
              <a:t>Blow</a:t>
            </a:r>
            <a:r>
              <a:rPr kumimoji="1" lang="ja-JP" altLang="en-US" sz="2800"/>
              <a:t>は黄色　</a:t>
            </a:r>
            <a:r>
              <a:rPr kumimoji="1" lang="en-US" altLang="ja-JP" sz="2800" err="1"/>
              <a:t>Noblow</a:t>
            </a:r>
            <a:r>
              <a:rPr kumimoji="1" lang="ja-JP" altLang="en-US" sz="2800"/>
              <a:t>はグレー</a:t>
            </a:r>
            <a:endParaRPr kumimoji="1" lang="en-US" altLang="ja-JP" sz="2800"/>
          </a:p>
          <a:p>
            <a:r>
              <a:rPr kumimoji="1" lang="ja-JP" altLang="en-US" sz="2800"/>
              <a:t>相手の推測したものの結果はわかるが、</a:t>
            </a:r>
            <a:endParaRPr kumimoji="1" lang="en-US" altLang="ja-JP" sz="2800"/>
          </a:p>
          <a:p>
            <a:r>
              <a:rPr kumimoji="1" lang="ja-JP" altLang="en-US" sz="2800"/>
              <a:t>文字はわからない</a:t>
            </a:r>
          </a:p>
        </p:txBody>
      </p:sp>
      <p:sp>
        <p:nvSpPr>
          <p:cNvPr id="14" name="テキスト ボックス 13">
            <a:extLst>
              <a:ext uri="{FF2B5EF4-FFF2-40B4-BE49-F238E27FC236}">
                <a16:creationId xmlns:a16="http://schemas.microsoft.com/office/drawing/2014/main" id="{1B83DE68-C2B5-8FE3-76DF-CC0FBB291250}"/>
              </a:ext>
            </a:extLst>
          </p:cNvPr>
          <p:cNvSpPr txBox="1"/>
          <p:nvPr/>
        </p:nvSpPr>
        <p:spPr>
          <a:xfrm>
            <a:off x="1056184" y="1680738"/>
            <a:ext cx="3082677" cy="923330"/>
          </a:xfrm>
          <a:prstGeom prst="rect">
            <a:avLst/>
          </a:prstGeom>
          <a:noFill/>
        </p:spPr>
        <p:txBody>
          <a:bodyPr wrap="square" rtlCol="0">
            <a:spAutoFit/>
          </a:bodyPr>
          <a:lstStyle/>
          <a:p>
            <a:r>
              <a:rPr lang="ja-JP" altLang="en-US" sz="3600"/>
              <a:t>初期画面</a:t>
            </a:r>
          </a:p>
          <a:p>
            <a:endParaRPr kumimoji="1" lang="ja-JP" altLang="en-US"/>
          </a:p>
        </p:txBody>
      </p:sp>
      <p:pic>
        <p:nvPicPr>
          <p:cNvPr id="16" name="図 15">
            <a:extLst>
              <a:ext uri="{FF2B5EF4-FFF2-40B4-BE49-F238E27FC236}">
                <a16:creationId xmlns:a16="http://schemas.microsoft.com/office/drawing/2014/main" id="{5D5BCAF0-AC4E-7349-97EC-A88A7D6CCAFC}"/>
              </a:ext>
            </a:extLst>
          </p:cNvPr>
          <p:cNvPicPr>
            <a:picLocks noChangeAspect="1"/>
          </p:cNvPicPr>
          <p:nvPr/>
        </p:nvPicPr>
        <p:blipFill>
          <a:blip r:embed="rId3"/>
          <a:stretch>
            <a:fillRect/>
          </a:stretch>
        </p:blipFill>
        <p:spPr>
          <a:xfrm>
            <a:off x="5284609" y="3532235"/>
            <a:ext cx="6718049" cy="2776053"/>
          </a:xfrm>
          <a:prstGeom prst="rect">
            <a:avLst/>
          </a:prstGeom>
        </p:spPr>
      </p:pic>
    </p:spTree>
    <p:extLst>
      <p:ext uri="{BB962C8B-B14F-4D97-AF65-F5344CB8AC3E}">
        <p14:creationId xmlns:p14="http://schemas.microsoft.com/office/powerpoint/2010/main" val="40244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C282D2-80BB-B574-7773-DA1D30CD657E}"/>
              </a:ext>
            </a:extLst>
          </p:cNvPr>
          <p:cNvSpPr>
            <a:spLocks noGrp="1"/>
          </p:cNvSpPr>
          <p:nvPr>
            <p:ph type="title"/>
          </p:nvPr>
        </p:nvSpPr>
        <p:spPr>
          <a:xfrm>
            <a:off x="709612" y="251036"/>
            <a:ext cx="10772775" cy="1658198"/>
          </a:xfrm>
        </p:spPr>
        <p:txBody>
          <a:bodyPr>
            <a:normAutofit/>
          </a:bodyPr>
          <a:lstStyle/>
          <a:p>
            <a:r>
              <a:rPr kumimoji="1" lang="ja-JP" altLang="en-US" sz="4800"/>
              <a:t>動作</a:t>
            </a:r>
            <a:r>
              <a:rPr lang="ja-JP" altLang="en-US" sz="4800"/>
              <a:t>画面（クライアント側）</a:t>
            </a:r>
            <a:endParaRPr kumimoji="1" lang="ja-JP" altLang="en-US" sz="4800"/>
          </a:p>
        </p:txBody>
      </p:sp>
      <p:sp>
        <p:nvSpPr>
          <p:cNvPr id="3" name="コンテンツ プレースホルダー 2">
            <a:extLst>
              <a:ext uri="{FF2B5EF4-FFF2-40B4-BE49-F238E27FC236}">
                <a16:creationId xmlns:a16="http://schemas.microsoft.com/office/drawing/2014/main" id="{99362A9E-4BC4-FD47-23AF-81B009C1FFBE}"/>
              </a:ext>
            </a:extLst>
          </p:cNvPr>
          <p:cNvSpPr>
            <a:spLocks noGrp="1"/>
          </p:cNvSpPr>
          <p:nvPr>
            <p:ph idx="1"/>
          </p:nvPr>
        </p:nvSpPr>
        <p:spPr>
          <a:xfrm>
            <a:off x="709612" y="1834259"/>
            <a:ext cx="10753725" cy="3766185"/>
          </a:xfrm>
        </p:spPr>
        <p:txBody>
          <a:bodyPr>
            <a:normAutofit/>
          </a:bodyPr>
          <a:lstStyle/>
          <a:p>
            <a:r>
              <a:rPr kumimoji="1" lang="ja-JP" altLang="en-US" sz="2800">
                <a:solidFill>
                  <a:srgbClr val="FF0000"/>
                </a:solidFill>
              </a:rPr>
              <a:t>①</a:t>
            </a:r>
            <a:r>
              <a:rPr kumimoji="1" lang="ja-JP" altLang="en-US" sz="2800"/>
              <a:t>サーバーと接続後、推測したアルファベットをコンソールに入力</a:t>
            </a:r>
            <a:endParaRPr kumimoji="1" lang="en-US" altLang="ja-JP" sz="2800"/>
          </a:p>
          <a:p>
            <a:r>
              <a:rPr lang="ja-JP" altLang="en-US" sz="2800">
                <a:solidFill>
                  <a:srgbClr val="FF0000"/>
                </a:solidFill>
              </a:rPr>
              <a:t>②</a:t>
            </a:r>
            <a:r>
              <a:rPr lang="ja-JP" altLang="en-US" sz="2800">
                <a:solidFill>
                  <a:schemeClr val="tx1"/>
                </a:solidFill>
              </a:rPr>
              <a:t>コンソールと</a:t>
            </a:r>
            <a:r>
              <a:rPr lang="en-US" altLang="ja-JP" sz="2800">
                <a:solidFill>
                  <a:schemeClr val="tx1"/>
                </a:solidFill>
              </a:rPr>
              <a:t>GUI</a:t>
            </a:r>
            <a:r>
              <a:rPr lang="ja-JP" altLang="en-US" sz="2800">
                <a:solidFill>
                  <a:schemeClr val="tx1"/>
                </a:solidFill>
              </a:rPr>
              <a:t>画面に推測結果が表示される</a:t>
            </a:r>
            <a:endParaRPr lang="en-US" altLang="ja-JP" sz="2800">
              <a:solidFill>
                <a:schemeClr val="tx1"/>
              </a:solidFill>
            </a:endParaRPr>
          </a:p>
          <a:p>
            <a:r>
              <a:rPr kumimoji="1" lang="ja-JP" altLang="en-US" sz="2800">
                <a:solidFill>
                  <a:srgbClr val="FF0000"/>
                </a:solidFill>
              </a:rPr>
              <a:t>③</a:t>
            </a:r>
            <a:r>
              <a:rPr kumimoji="1" lang="ja-JP" altLang="en-US" sz="2800"/>
              <a:t>相手のターンになり、相手の推測結果が表示される</a:t>
            </a:r>
            <a:endParaRPr kumimoji="1" lang="en-US" altLang="ja-JP" sz="2800"/>
          </a:p>
        </p:txBody>
      </p:sp>
      <p:pic>
        <p:nvPicPr>
          <p:cNvPr id="10" name="図 9">
            <a:extLst>
              <a:ext uri="{FF2B5EF4-FFF2-40B4-BE49-F238E27FC236}">
                <a16:creationId xmlns:a16="http://schemas.microsoft.com/office/drawing/2014/main" id="{96B90269-A837-F874-B884-FBD318FF185D}"/>
              </a:ext>
            </a:extLst>
          </p:cNvPr>
          <p:cNvPicPr>
            <a:picLocks noChangeAspect="1"/>
          </p:cNvPicPr>
          <p:nvPr/>
        </p:nvPicPr>
        <p:blipFill>
          <a:blip r:embed="rId2"/>
          <a:stretch>
            <a:fillRect/>
          </a:stretch>
        </p:blipFill>
        <p:spPr>
          <a:xfrm>
            <a:off x="566753" y="4108182"/>
            <a:ext cx="6147946" cy="24987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テキスト ボックス 10">
            <a:extLst>
              <a:ext uri="{FF2B5EF4-FFF2-40B4-BE49-F238E27FC236}">
                <a16:creationId xmlns:a16="http://schemas.microsoft.com/office/drawing/2014/main" id="{913EC997-A85F-028E-AA21-48D7FDE54480}"/>
              </a:ext>
            </a:extLst>
          </p:cNvPr>
          <p:cNvSpPr txBox="1"/>
          <p:nvPr/>
        </p:nvSpPr>
        <p:spPr>
          <a:xfrm>
            <a:off x="2099221" y="3584962"/>
            <a:ext cx="2491388" cy="523220"/>
          </a:xfrm>
          <a:prstGeom prst="rect">
            <a:avLst/>
          </a:prstGeom>
          <a:noFill/>
        </p:spPr>
        <p:txBody>
          <a:bodyPr wrap="none" rtlCol="0">
            <a:spAutoFit/>
          </a:bodyPr>
          <a:lstStyle/>
          <a:p>
            <a:r>
              <a:rPr kumimoji="1" lang="ja-JP" altLang="en-US" sz="2800">
                <a:solidFill>
                  <a:schemeClr val="tx2">
                    <a:lumMod val="50000"/>
                    <a:lumOff val="50000"/>
                  </a:schemeClr>
                </a:solidFill>
              </a:rPr>
              <a:t>コンソール画面</a:t>
            </a:r>
          </a:p>
        </p:txBody>
      </p:sp>
      <p:sp>
        <p:nvSpPr>
          <p:cNvPr id="12" name="テキスト ボックス 11">
            <a:extLst>
              <a:ext uri="{FF2B5EF4-FFF2-40B4-BE49-F238E27FC236}">
                <a16:creationId xmlns:a16="http://schemas.microsoft.com/office/drawing/2014/main" id="{0059C80B-F017-EF57-7E06-8974D23B15CB}"/>
              </a:ext>
            </a:extLst>
          </p:cNvPr>
          <p:cNvSpPr txBox="1"/>
          <p:nvPr/>
        </p:nvSpPr>
        <p:spPr>
          <a:xfrm>
            <a:off x="444340" y="4980334"/>
            <a:ext cx="492443" cy="461665"/>
          </a:xfrm>
          <a:prstGeom prst="rect">
            <a:avLst/>
          </a:prstGeom>
          <a:noFill/>
        </p:spPr>
        <p:txBody>
          <a:bodyPr wrap="none" rtlCol="0">
            <a:spAutoFit/>
          </a:bodyPr>
          <a:lstStyle/>
          <a:p>
            <a:r>
              <a:rPr kumimoji="1" lang="ja-JP" altLang="en-US" sz="2400">
                <a:solidFill>
                  <a:srgbClr val="FF0000"/>
                </a:solidFill>
              </a:rPr>
              <a:t>①</a:t>
            </a:r>
          </a:p>
        </p:txBody>
      </p:sp>
      <p:sp>
        <p:nvSpPr>
          <p:cNvPr id="13" name="テキスト ボックス 12">
            <a:extLst>
              <a:ext uri="{FF2B5EF4-FFF2-40B4-BE49-F238E27FC236}">
                <a16:creationId xmlns:a16="http://schemas.microsoft.com/office/drawing/2014/main" id="{F1B0E123-F40D-77E6-C5B9-93A3989E3B9A}"/>
              </a:ext>
            </a:extLst>
          </p:cNvPr>
          <p:cNvSpPr txBox="1"/>
          <p:nvPr/>
        </p:nvSpPr>
        <p:spPr>
          <a:xfrm>
            <a:off x="444340" y="5388391"/>
            <a:ext cx="914400" cy="461665"/>
          </a:xfrm>
          <a:prstGeom prst="rect">
            <a:avLst/>
          </a:prstGeom>
          <a:noFill/>
        </p:spPr>
        <p:txBody>
          <a:bodyPr wrap="square" rtlCol="0">
            <a:spAutoFit/>
          </a:bodyPr>
          <a:lstStyle/>
          <a:p>
            <a:r>
              <a:rPr kumimoji="1" lang="ja-JP" altLang="en-US" sz="2400">
                <a:solidFill>
                  <a:srgbClr val="FF0000"/>
                </a:solidFill>
              </a:rPr>
              <a:t>②</a:t>
            </a:r>
          </a:p>
        </p:txBody>
      </p:sp>
      <p:sp>
        <p:nvSpPr>
          <p:cNvPr id="15" name="テキスト ボックス 14">
            <a:extLst>
              <a:ext uri="{FF2B5EF4-FFF2-40B4-BE49-F238E27FC236}">
                <a16:creationId xmlns:a16="http://schemas.microsoft.com/office/drawing/2014/main" id="{A8CB1229-F3FB-EB5B-DF54-544DD68EC9BD}"/>
              </a:ext>
            </a:extLst>
          </p:cNvPr>
          <p:cNvSpPr txBox="1"/>
          <p:nvPr/>
        </p:nvSpPr>
        <p:spPr>
          <a:xfrm>
            <a:off x="444340" y="6145299"/>
            <a:ext cx="914400" cy="461665"/>
          </a:xfrm>
          <a:prstGeom prst="rect">
            <a:avLst/>
          </a:prstGeom>
          <a:noFill/>
        </p:spPr>
        <p:txBody>
          <a:bodyPr wrap="square" rtlCol="0">
            <a:spAutoFit/>
          </a:bodyPr>
          <a:lstStyle/>
          <a:p>
            <a:r>
              <a:rPr kumimoji="1" lang="ja-JP" altLang="en-US" sz="2400">
                <a:solidFill>
                  <a:srgbClr val="FF0000"/>
                </a:solidFill>
              </a:rPr>
              <a:t>③</a:t>
            </a:r>
          </a:p>
        </p:txBody>
      </p:sp>
      <p:pic>
        <p:nvPicPr>
          <p:cNvPr id="17" name="図 16">
            <a:extLst>
              <a:ext uri="{FF2B5EF4-FFF2-40B4-BE49-F238E27FC236}">
                <a16:creationId xmlns:a16="http://schemas.microsoft.com/office/drawing/2014/main" id="{76B6A4CC-A3B1-724A-9ABA-E8A2F0074E5B}"/>
              </a:ext>
            </a:extLst>
          </p:cNvPr>
          <p:cNvPicPr>
            <a:picLocks noChangeAspect="1"/>
          </p:cNvPicPr>
          <p:nvPr/>
        </p:nvPicPr>
        <p:blipFill>
          <a:blip r:embed="rId3"/>
          <a:stretch>
            <a:fillRect/>
          </a:stretch>
        </p:blipFill>
        <p:spPr>
          <a:xfrm>
            <a:off x="6857558" y="4262745"/>
            <a:ext cx="5229271" cy="2160856"/>
          </a:xfrm>
          <a:prstGeom prst="rect">
            <a:avLst/>
          </a:prstGeom>
        </p:spPr>
      </p:pic>
      <p:sp>
        <p:nvSpPr>
          <p:cNvPr id="18" name="テキスト ボックス 17">
            <a:extLst>
              <a:ext uri="{FF2B5EF4-FFF2-40B4-BE49-F238E27FC236}">
                <a16:creationId xmlns:a16="http://schemas.microsoft.com/office/drawing/2014/main" id="{07C536CF-B55E-55D5-59E6-CDE9DB060AAC}"/>
              </a:ext>
            </a:extLst>
          </p:cNvPr>
          <p:cNvSpPr txBox="1"/>
          <p:nvPr/>
        </p:nvSpPr>
        <p:spPr>
          <a:xfrm>
            <a:off x="6986673" y="4741739"/>
            <a:ext cx="492443" cy="461665"/>
          </a:xfrm>
          <a:prstGeom prst="rect">
            <a:avLst/>
          </a:prstGeom>
          <a:noFill/>
        </p:spPr>
        <p:txBody>
          <a:bodyPr wrap="none" rtlCol="0">
            <a:spAutoFit/>
          </a:bodyPr>
          <a:lstStyle/>
          <a:p>
            <a:r>
              <a:rPr kumimoji="1" lang="ja-JP" altLang="en-US" sz="2400">
                <a:solidFill>
                  <a:srgbClr val="FF0000"/>
                </a:solidFill>
              </a:rPr>
              <a:t>②</a:t>
            </a:r>
          </a:p>
        </p:txBody>
      </p:sp>
      <p:sp>
        <p:nvSpPr>
          <p:cNvPr id="20" name="テキスト ボックス 19">
            <a:extLst>
              <a:ext uri="{FF2B5EF4-FFF2-40B4-BE49-F238E27FC236}">
                <a16:creationId xmlns:a16="http://schemas.microsoft.com/office/drawing/2014/main" id="{4191E103-F469-59B5-D59D-2D88F19FA2FA}"/>
              </a:ext>
            </a:extLst>
          </p:cNvPr>
          <p:cNvSpPr txBox="1"/>
          <p:nvPr/>
        </p:nvSpPr>
        <p:spPr>
          <a:xfrm>
            <a:off x="9883185" y="4749501"/>
            <a:ext cx="492443" cy="461665"/>
          </a:xfrm>
          <a:prstGeom prst="rect">
            <a:avLst/>
          </a:prstGeom>
          <a:noFill/>
        </p:spPr>
        <p:txBody>
          <a:bodyPr wrap="none" rtlCol="0">
            <a:spAutoFit/>
          </a:bodyPr>
          <a:lstStyle/>
          <a:p>
            <a:r>
              <a:rPr kumimoji="1" lang="ja-JP" altLang="en-US" sz="2400">
                <a:solidFill>
                  <a:srgbClr val="FF0000"/>
                </a:solidFill>
              </a:rPr>
              <a:t>③</a:t>
            </a:r>
          </a:p>
        </p:txBody>
      </p:sp>
      <p:sp>
        <p:nvSpPr>
          <p:cNvPr id="21" name="テキスト ボックス 20">
            <a:extLst>
              <a:ext uri="{FF2B5EF4-FFF2-40B4-BE49-F238E27FC236}">
                <a16:creationId xmlns:a16="http://schemas.microsoft.com/office/drawing/2014/main" id="{5362C08A-196C-B656-FA23-CCD34EDAB73D}"/>
              </a:ext>
            </a:extLst>
          </p:cNvPr>
          <p:cNvSpPr txBox="1"/>
          <p:nvPr/>
        </p:nvSpPr>
        <p:spPr>
          <a:xfrm>
            <a:off x="8744291" y="3619871"/>
            <a:ext cx="1878079" cy="584775"/>
          </a:xfrm>
          <a:prstGeom prst="rect">
            <a:avLst/>
          </a:prstGeom>
          <a:noFill/>
        </p:spPr>
        <p:txBody>
          <a:bodyPr wrap="square" rtlCol="0">
            <a:spAutoFit/>
          </a:bodyPr>
          <a:lstStyle/>
          <a:p>
            <a:r>
              <a:rPr kumimoji="1" lang="en-US" altLang="ja-JP" sz="3200" b="1">
                <a:solidFill>
                  <a:schemeClr val="tx2">
                    <a:lumMod val="50000"/>
                    <a:lumOff val="50000"/>
                  </a:schemeClr>
                </a:solidFill>
              </a:rPr>
              <a:t>GUI</a:t>
            </a:r>
            <a:r>
              <a:rPr kumimoji="1" lang="ja-JP" altLang="en-US" sz="3200">
                <a:solidFill>
                  <a:schemeClr val="tx2">
                    <a:lumMod val="50000"/>
                    <a:lumOff val="50000"/>
                  </a:schemeClr>
                </a:solidFill>
              </a:rPr>
              <a:t>画面</a:t>
            </a:r>
          </a:p>
        </p:txBody>
      </p:sp>
    </p:spTree>
    <p:extLst>
      <p:ext uri="{BB962C8B-B14F-4D97-AF65-F5344CB8AC3E}">
        <p14:creationId xmlns:p14="http://schemas.microsoft.com/office/powerpoint/2010/main" val="32794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30F54-B229-ED09-83A6-8F7C4EFAE47B}"/>
              </a:ext>
            </a:extLst>
          </p:cNvPr>
          <p:cNvSpPr>
            <a:spLocks noGrp="1"/>
          </p:cNvSpPr>
          <p:nvPr>
            <p:ph type="title"/>
          </p:nvPr>
        </p:nvSpPr>
        <p:spPr/>
        <p:txBody>
          <a:bodyPr/>
          <a:lstStyle/>
          <a:p>
            <a:r>
              <a:rPr kumimoji="1" lang="ja-JP" altLang="en-US"/>
              <a:t>動作画面（サーバー側）</a:t>
            </a:r>
          </a:p>
        </p:txBody>
      </p:sp>
      <p:sp>
        <p:nvSpPr>
          <p:cNvPr id="3" name="コンテンツ プレースホルダー 2">
            <a:extLst>
              <a:ext uri="{FF2B5EF4-FFF2-40B4-BE49-F238E27FC236}">
                <a16:creationId xmlns:a16="http://schemas.microsoft.com/office/drawing/2014/main" id="{B003A454-6D94-8CCE-B595-742B94B5247D}"/>
              </a:ext>
            </a:extLst>
          </p:cNvPr>
          <p:cNvSpPr>
            <a:spLocks noGrp="1"/>
          </p:cNvSpPr>
          <p:nvPr>
            <p:ph idx="1"/>
          </p:nvPr>
        </p:nvSpPr>
        <p:spPr/>
        <p:txBody>
          <a:bodyPr>
            <a:normAutofit/>
          </a:bodyPr>
          <a:lstStyle/>
          <a:p>
            <a:pPr marL="4572" lvl="1" indent="0">
              <a:buNone/>
            </a:pPr>
            <a:r>
              <a:rPr kumimoji="1" lang="ja-JP" altLang="en-US" sz="2800"/>
              <a:t>接続が完了したらクライアント側が先行でゲームスタート</a:t>
            </a:r>
            <a:endParaRPr kumimoji="1" lang="en-US" altLang="ja-JP" sz="2800"/>
          </a:p>
          <a:p>
            <a:r>
              <a:rPr kumimoji="1" lang="ja-JP" altLang="en-US" sz="2800"/>
              <a:t>動作方法はクライアントと同じ</a:t>
            </a:r>
          </a:p>
        </p:txBody>
      </p:sp>
      <p:pic>
        <p:nvPicPr>
          <p:cNvPr id="7" name="図 6">
            <a:extLst>
              <a:ext uri="{FF2B5EF4-FFF2-40B4-BE49-F238E27FC236}">
                <a16:creationId xmlns:a16="http://schemas.microsoft.com/office/drawing/2014/main" id="{E2E2088B-CCFC-868F-DA96-ACA5C7633CE3}"/>
              </a:ext>
            </a:extLst>
          </p:cNvPr>
          <p:cNvPicPr>
            <a:picLocks noChangeAspect="1"/>
          </p:cNvPicPr>
          <p:nvPr/>
        </p:nvPicPr>
        <p:blipFill>
          <a:blip r:embed="rId2"/>
          <a:stretch>
            <a:fillRect/>
          </a:stretch>
        </p:blipFill>
        <p:spPr>
          <a:xfrm>
            <a:off x="811044" y="4068787"/>
            <a:ext cx="4752011" cy="25308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テキスト ボックス 7">
            <a:extLst>
              <a:ext uri="{FF2B5EF4-FFF2-40B4-BE49-F238E27FC236}">
                <a16:creationId xmlns:a16="http://schemas.microsoft.com/office/drawing/2014/main" id="{60B4E9D1-75A1-6ABE-BC7A-DFC55E962CFF}"/>
              </a:ext>
            </a:extLst>
          </p:cNvPr>
          <p:cNvSpPr txBox="1"/>
          <p:nvPr/>
        </p:nvSpPr>
        <p:spPr>
          <a:xfrm>
            <a:off x="1576929" y="3444578"/>
            <a:ext cx="2699397" cy="523220"/>
          </a:xfrm>
          <a:prstGeom prst="rect">
            <a:avLst/>
          </a:prstGeom>
          <a:noFill/>
        </p:spPr>
        <p:txBody>
          <a:bodyPr wrap="square" rtlCol="0">
            <a:spAutoFit/>
          </a:bodyPr>
          <a:lstStyle/>
          <a:p>
            <a:r>
              <a:rPr kumimoji="1" lang="ja-JP" altLang="en-US" sz="2800">
                <a:solidFill>
                  <a:schemeClr val="tx2">
                    <a:lumMod val="50000"/>
                    <a:lumOff val="50000"/>
                  </a:schemeClr>
                </a:solidFill>
              </a:rPr>
              <a:t>コンソール画面</a:t>
            </a:r>
          </a:p>
        </p:txBody>
      </p:sp>
      <p:pic>
        <p:nvPicPr>
          <p:cNvPr id="10" name="図 9">
            <a:extLst>
              <a:ext uri="{FF2B5EF4-FFF2-40B4-BE49-F238E27FC236}">
                <a16:creationId xmlns:a16="http://schemas.microsoft.com/office/drawing/2014/main" id="{C67E3ECF-78BF-0869-A06F-5745EE87ED09}"/>
              </a:ext>
            </a:extLst>
          </p:cNvPr>
          <p:cNvPicPr>
            <a:picLocks noChangeAspect="1"/>
          </p:cNvPicPr>
          <p:nvPr/>
        </p:nvPicPr>
        <p:blipFill>
          <a:blip r:embed="rId3"/>
          <a:stretch>
            <a:fillRect/>
          </a:stretch>
        </p:blipFill>
        <p:spPr>
          <a:xfrm>
            <a:off x="5792211" y="3582213"/>
            <a:ext cx="6117913" cy="2842626"/>
          </a:xfrm>
          <a:prstGeom prst="rect">
            <a:avLst/>
          </a:prstGeom>
        </p:spPr>
      </p:pic>
      <p:sp>
        <p:nvSpPr>
          <p:cNvPr id="11" name="テキスト ボックス 10">
            <a:extLst>
              <a:ext uri="{FF2B5EF4-FFF2-40B4-BE49-F238E27FC236}">
                <a16:creationId xmlns:a16="http://schemas.microsoft.com/office/drawing/2014/main" id="{607CC0D2-9761-FB45-1BF9-0A8511EDF0C9}"/>
              </a:ext>
            </a:extLst>
          </p:cNvPr>
          <p:cNvSpPr txBox="1"/>
          <p:nvPr/>
        </p:nvSpPr>
        <p:spPr>
          <a:xfrm>
            <a:off x="7390031" y="3058993"/>
            <a:ext cx="3225040" cy="523220"/>
          </a:xfrm>
          <a:prstGeom prst="rect">
            <a:avLst/>
          </a:prstGeom>
          <a:noFill/>
        </p:spPr>
        <p:txBody>
          <a:bodyPr wrap="square" rtlCol="0">
            <a:spAutoFit/>
          </a:bodyPr>
          <a:lstStyle/>
          <a:p>
            <a:r>
              <a:rPr kumimoji="1" lang="en-US" altLang="ja-JP" sz="2800" b="1">
                <a:solidFill>
                  <a:schemeClr val="tx2">
                    <a:lumMod val="50000"/>
                    <a:lumOff val="50000"/>
                  </a:schemeClr>
                </a:solidFill>
              </a:rPr>
              <a:t>3</a:t>
            </a:r>
            <a:r>
              <a:rPr kumimoji="1" lang="ja-JP" altLang="en-US" sz="2800">
                <a:solidFill>
                  <a:schemeClr val="tx2">
                    <a:lumMod val="50000"/>
                    <a:lumOff val="50000"/>
                  </a:schemeClr>
                </a:solidFill>
              </a:rPr>
              <a:t>週回った後の画面</a:t>
            </a:r>
          </a:p>
        </p:txBody>
      </p:sp>
    </p:spTree>
    <p:extLst>
      <p:ext uri="{BB962C8B-B14F-4D97-AF65-F5344CB8AC3E}">
        <p14:creationId xmlns:p14="http://schemas.microsoft.com/office/powerpoint/2010/main" val="403193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87C25-C326-F71B-126C-7431A3E6A76D}"/>
              </a:ext>
            </a:extLst>
          </p:cNvPr>
          <p:cNvSpPr>
            <a:spLocks noGrp="1"/>
          </p:cNvSpPr>
          <p:nvPr>
            <p:ph type="title"/>
          </p:nvPr>
        </p:nvSpPr>
        <p:spPr/>
        <p:txBody>
          <a:bodyPr/>
          <a:lstStyle/>
          <a:p>
            <a:r>
              <a:rPr kumimoji="1" lang="ja-JP" altLang="en-US"/>
              <a:t>動作画面</a:t>
            </a:r>
          </a:p>
        </p:txBody>
      </p:sp>
      <p:sp>
        <p:nvSpPr>
          <p:cNvPr id="3" name="コンテンツ プレースホルダー 2">
            <a:extLst>
              <a:ext uri="{FF2B5EF4-FFF2-40B4-BE49-F238E27FC236}">
                <a16:creationId xmlns:a16="http://schemas.microsoft.com/office/drawing/2014/main" id="{449B2B37-0E45-213B-7623-87B8A5335319}"/>
              </a:ext>
            </a:extLst>
          </p:cNvPr>
          <p:cNvSpPr>
            <a:spLocks noGrp="1"/>
          </p:cNvSpPr>
          <p:nvPr>
            <p:ph idx="1"/>
          </p:nvPr>
        </p:nvSpPr>
        <p:spPr>
          <a:xfrm>
            <a:off x="253575" y="2004856"/>
            <a:ext cx="10753725" cy="3766185"/>
          </a:xfrm>
        </p:spPr>
        <p:txBody>
          <a:bodyPr>
            <a:normAutofit/>
          </a:bodyPr>
          <a:lstStyle/>
          <a:p>
            <a:r>
              <a:rPr kumimoji="1" lang="ja-JP" altLang="en-US" sz="2800"/>
              <a:t>どちらかが全て</a:t>
            </a:r>
            <a:r>
              <a:rPr kumimoji="1" lang="en-US" altLang="ja-JP" sz="2800"/>
              <a:t>Hit</a:t>
            </a:r>
            <a:r>
              <a:rPr kumimoji="1" lang="ja-JP" altLang="en-US" sz="2800"/>
              <a:t>（緑）になると、、、</a:t>
            </a:r>
          </a:p>
        </p:txBody>
      </p:sp>
      <p:pic>
        <p:nvPicPr>
          <p:cNvPr id="5" name="図 4">
            <a:extLst>
              <a:ext uri="{FF2B5EF4-FFF2-40B4-BE49-F238E27FC236}">
                <a16:creationId xmlns:a16="http://schemas.microsoft.com/office/drawing/2014/main" id="{BD1B3D94-C32D-B983-091C-161052D80188}"/>
              </a:ext>
            </a:extLst>
          </p:cNvPr>
          <p:cNvPicPr>
            <a:picLocks noChangeAspect="1"/>
          </p:cNvPicPr>
          <p:nvPr/>
        </p:nvPicPr>
        <p:blipFill>
          <a:blip r:embed="rId2"/>
          <a:stretch>
            <a:fillRect/>
          </a:stretch>
        </p:blipFill>
        <p:spPr>
          <a:xfrm>
            <a:off x="384268" y="2729392"/>
            <a:ext cx="4144059" cy="2785753"/>
          </a:xfrm>
          <a:prstGeom prst="rect">
            <a:avLst/>
          </a:prstGeom>
        </p:spPr>
      </p:pic>
      <p:pic>
        <p:nvPicPr>
          <p:cNvPr id="7" name="図 6">
            <a:extLst>
              <a:ext uri="{FF2B5EF4-FFF2-40B4-BE49-F238E27FC236}">
                <a16:creationId xmlns:a16="http://schemas.microsoft.com/office/drawing/2014/main" id="{E9A72CA8-E910-BC22-1014-DEAE2E9CA38D}"/>
              </a:ext>
            </a:extLst>
          </p:cNvPr>
          <p:cNvPicPr>
            <a:picLocks noChangeAspect="1"/>
          </p:cNvPicPr>
          <p:nvPr/>
        </p:nvPicPr>
        <p:blipFill>
          <a:blip r:embed="rId3"/>
          <a:stretch>
            <a:fillRect/>
          </a:stretch>
        </p:blipFill>
        <p:spPr>
          <a:xfrm>
            <a:off x="5847042" y="1620869"/>
            <a:ext cx="6189545" cy="4084370"/>
          </a:xfrm>
          <a:prstGeom prst="rect">
            <a:avLst/>
          </a:prstGeom>
        </p:spPr>
      </p:pic>
      <p:sp>
        <p:nvSpPr>
          <p:cNvPr id="8" name="矢印: 右 7">
            <a:extLst>
              <a:ext uri="{FF2B5EF4-FFF2-40B4-BE49-F238E27FC236}">
                <a16:creationId xmlns:a16="http://schemas.microsoft.com/office/drawing/2014/main" id="{AE1BAD36-842D-AF75-1278-13B7237E7571}"/>
              </a:ext>
            </a:extLst>
          </p:cNvPr>
          <p:cNvSpPr/>
          <p:nvPr/>
        </p:nvSpPr>
        <p:spPr>
          <a:xfrm>
            <a:off x="4801070" y="3333525"/>
            <a:ext cx="1815152" cy="1463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9303582"/>
      </p:ext>
    </p:extLst>
  </p:cSld>
  <p:clrMapOvr>
    <a:masterClrMapping/>
  </p:clrMapOvr>
</p:sld>
</file>

<file path=ppt/theme/theme1.xml><?xml version="1.0" encoding="utf-8"?>
<a:theme xmlns:a="http://schemas.openxmlformats.org/drawingml/2006/main" name="メトロポリタン">
  <a:themeElements>
    <a:clrScheme name="メトロポリタン">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メトロポリタン">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メトロポリタン">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メトロポリタン</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メトロポリタン</vt:lpstr>
      <vt:lpstr>最終課題　文字当てゲーム</vt:lpstr>
      <vt:lpstr>役割分担</vt:lpstr>
      <vt:lpstr>二人用　文字当てゲーム　概要</vt:lpstr>
      <vt:lpstr>概要</vt:lpstr>
      <vt:lpstr>アピールポイント</vt:lpstr>
      <vt:lpstr>動作画面</vt:lpstr>
      <vt:lpstr>動作画面（クライアント側）</vt:lpstr>
      <vt:lpstr>動作画面（サーバー側）</vt:lpstr>
      <vt:lpstr>動作画面</vt:lpstr>
      <vt:lpstr>シーケンス図</vt:lpstr>
      <vt:lpstr>課題や今後の展望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ネトプロ最終課題　文字当てゲーム</dc:title>
  <dc:creator>KOBAYASHI YUKINO</dc:creator>
  <cp:revision>1</cp:revision>
  <dcterms:created xsi:type="dcterms:W3CDTF">2023-07-14T03:15:09Z</dcterms:created>
  <dcterms:modified xsi:type="dcterms:W3CDTF">2023-07-20T11:01:39Z</dcterms:modified>
</cp:coreProperties>
</file>