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4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06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26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2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5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31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3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2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98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C4DB-BC68-48A9-915E-91174F2AF916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4EB9-26AB-40EC-BB9B-EF208AC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PBD</a:t>
            </a:r>
            <a:r>
              <a:rPr kumimoji="1" lang="ja-JP" altLang="en-US" dirty="0" smtClean="0"/>
              <a:t>における位置修正の制約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144527" y="3090264"/>
                <a:ext cx="303563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6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66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6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6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66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sz="6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66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27" y="3090264"/>
                <a:ext cx="3035638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144527" y="4287445"/>
                <a:ext cx="536756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6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66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sz="6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6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66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sz="6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66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6600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kumimoji="1" lang="en-US" altLang="ja-JP" sz="6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6600" b="1" i="1" smtClean="0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sz="6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66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27" y="4287445"/>
                <a:ext cx="5367560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144527" y="1823262"/>
                <a:ext cx="68004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6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66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6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66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kumimoji="1" lang="en-US" altLang="ja-JP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66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sz="6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6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6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66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6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6600" b="0" i="1" smtClean="0">
                          <a:latin typeface="Cambria Math"/>
                        </a:rPr>
                        <m:t>)/</m:t>
                      </m:r>
                      <m:r>
                        <a:rPr kumimoji="1" lang="en-US" altLang="ja-JP" sz="66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66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sz="66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27" y="1823262"/>
                <a:ext cx="6800451" cy="11079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032959" y="375390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959" y="3753902"/>
                <a:ext cx="3745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5478209" y="3274930"/>
                <a:ext cx="450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09" y="3274930"/>
                <a:ext cx="45005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6185087" y="3274930"/>
                <a:ext cx="487569" cy="38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087" y="3274930"/>
                <a:ext cx="487569" cy="386068"/>
              </a:xfrm>
              <a:prstGeom prst="rect">
                <a:avLst/>
              </a:prstGeom>
              <a:blipFill rotWithShape="1"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6823043" y="3274930"/>
                <a:ext cx="487569" cy="38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043" y="3274930"/>
                <a:ext cx="487569" cy="386068"/>
              </a:xfrm>
              <a:prstGeom prst="rect">
                <a:avLst/>
              </a:prstGeom>
              <a:blipFill rotWithShape="1"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7553239" y="3274930"/>
                <a:ext cx="501676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239" y="3274930"/>
                <a:ext cx="501676" cy="370358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5032959" y="3303136"/>
                <a:ext cx="445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959" y="3303136"/>
                <a:ext cx="4452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800492" y="1782612"/>
                <a:ext cx="592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92" y="1782612"/>
                <a:ext cx="59272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14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距離制約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123728" y="3212976"/>
                <a:ext cx="3104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𝑑𝑖𝑠𝑡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212976"/>
                <a:ext cx="310488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/>
              <p:cNvSpPr/>
              <p:nvPr/>
            </p:nvSpPr>
            <p:spPr>
              <a:xfrm>
                <a:off x="2267744" y="4725144"/>
                <a:ext cx="482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25144"/>
                <a:ext cx="48224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2987824" y="4715077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715077"/>
                <a:ext cx="487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2267744" y="5383283"/>
                <a:ext cx="620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ja-JP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383283"/>
                <a:ext cx="62010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2987824" y="5373216"/>
                <a:ext cx="625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ja-JP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373216"/>
                <a:ext cx="62542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4306965" y="4530411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65" y="4530411"/>
                <a:ext cx="3779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2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弾性体制約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114800" y="2971800"/>
                <a:ext cx="2509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ja-JP" altLang="en-US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250914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3059832" y="458112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581128"/>
                <a:ext cx="46769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4146724" y="4581128"/>
                <a:ext cx="454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24" y="4581128"/>
                <a:ext cx="45486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73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体積保存制約の式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27584" y="3277308"/>
                <a:ext cx="3238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𝑣𝑜𝑙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𝑣𝑜𝑙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77308"/>
                <a:ext cx="323870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27584" y="2276872"/>
                <a:ext cx="3298852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𝑣𝑜𝑙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76872"/>
                <a:ext cx="3298852" cy="396519"/>
              </a:xfrm>
              <a:prstGeom prst="rect">
                <a:avLst/>
              </a:prstGeom>
              <a:blipFill rotWithShape="1"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27584" y="4005064"/>
                <a:ext cx="3288914" cy="90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𝑣𝑜𝑙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  <a:ea typeface="Cambria Math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𝑣𝑜𝑙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/>
                                              <a:ea typeface="Cambria Math"/>
                                            </a:rPr>
                                            <m:t>⋯,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05064"/>
                <a:ext cx="3288914" cy="9024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72000" y="4005064"/>
                <a:ext cx="2986267" cy="877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  <a:ea typeface="Cambria Math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/>
                                              <a:ea typeface="Cambria Math"/>
                                            </a:rPr>
                                            <m:t>⋯,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05064"/>
                <a:ext cx="2986267" cy="8779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572000" y="2276872"/>
                <a:ext cx="3001912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76872"/>
                <a:ext cx="3001912" cy="396519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50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346</Words>
  <Application>Microsoft Office PowerPoint</Application>
  <PresentationFormat>画面に合わせる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PBDにおける位置修正の制約</vt:lpstr>
      <vt:lpstr>距離制約</vt:lpstr>
      <vt:lpstr>弾性体制約</vt:lpstr>
      <vt:lpstr>体積保存制約の式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iwanao</dc:creator>
  <cp:lastModifiedBy>iwanao</cp:lastModifiedBy>
  <cp:revision>12</cp:revision>
  <dcterms:created xsi:type="dcterms:W3CDTF">2015-06-03T06:50:55Z</dcterms:created>
  <dcterms:modified xsi:type="dcterms:W3CDTF">2015-06-03T11:40:03Z</dcterms:modified>
</cp:coreProperties>
</file>