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9"/>
  </p:notesMasterIdLst>
  <p:sldIdLst>
    <p:sldId id="278" r:id="rId3"/>
    <p:sldId id="279" r:id="rId4"/>
    <p:sldId id="280" r:id="rId5"/>
    <p:sldId id="285" r:id="rId6"/>
    <p:sldId id="287" r:id="rId7"/>
    <p:sldId id="288" r:id="rId8"/>
    <p:sldId id="291" r:id="rId9"/>
    <p:sldId id="292" r:id="rId10"/>
    <p:sldId id="293" r:id="rId11"/>
    <p:sldId id="295" r:id="rId12"/>
    <p:sldId id="294" r:id="rId13"/>
    <p:sldId id="297" r:id="rId14"/>
    <p:sldId id="298" r:id="rId15"/>
    <p:sldId id="299" r:id="rId16"/>
    <p:sldId id="304" r:id="rId17"/>
    <p:sldId id="302" r:id="rId18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9E9E"/>
    <a:srgbClr val="FDB24F"/>
    <a:srgbClr val="FE6138"/>
    <a:srgbClr val="4D4D4D"/>
    <a:srgbClr val="1C9B4C"/>
    <a:srgbClr val="2C3F98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67"/>
    <p:restoredTop sz="81622" autoAdjust="0"/>
  </p:normalViewPr>
  <p:slideViewPr>
    <p:cSldViewPr snapToGrid="0" snapToObjects="1">
      <p:cViewPr varScale="1">
        <p:scale>
          <a:sx n="59" d="100"/>
          <a:sy n="59" d="100"/>
        </p:scale>
        <p:origin x="9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3398;&#20064;\&#30740;&#31350;&#29983;1\&#21019;&#26032;&#31454;&#36187;\2018&#24180;&#31639;&#27861;&#36187;\data\xgboost\&#24120;&#39547;&#20154;&#21475;&#32479;&#35745;_&#29992;&#25143;&#26631;&#31614;_&#20986;&#29616;&#22825;&#25968;10-11&#21024;&#38500;&#37096;&#20998;&#21518;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[常驻人口统计_用户标签_出现天数10-11删除部分后.csv]Sheet1!数据透视表1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特定地点</a:t>
            </a:r>
            <a:r>
              <a:rPr lang="en-US" altLang="zh-CN" baseline="0" dirty="0" smtClean="0"/>
              <a:t>  </a:t>
            </a:r>
            <a:r>
              <a:rPr lang="zh-CN" altLang="en-US" dirty="0" smtClean="0"/>
              <a:t>一个人的出现次数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6.5704185565434808E-2"/>
          <c:y val="0.13953619553746946"/>
          <c:w val="0.90847830105393201"/>
          <c:h val="0.758120521670199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汇总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Sheet1!$A$2:$A$709</c:f>
              <c:strCache>
                <c:ptCount val="707"/>
                <c:pt idx="0">
                  <c:v>15</c:v>
                </c:pt>
                <c:pt idx="1">
                  <c:v>16</c:v>
                </c:pt>
                <c:pt idx="2">
                  <c:v>17</c:v>
                </c:pt>
                <c:pt idx="3">
                  <c:v>18</c:v>
                </c:pt>
                <c:pt idx="4">
                  <c:v>19</c:v>
                </c:pt>
                <c:pt idx="5">
                  <c:v>20</c:v>
                </c:pt>
                <c:pt idx="6">
                  <c:v>21</c:v>
                </c:pt>
                <c:pt idx="7">
                  <c:v>22</c:v>
                </c:pt>
                <c:pt idx="8">
                  <c:v>23</c:v>
                </c:pt>
                <c:pt idx="9">
                  <c:v>24</c:v>
                </c:pt>
                <c:pt idx="10">
                  <c:v>25</c:v>
                </c:pt>
                <c:pt idx="11">
                  <c:v>26</c:v>
                </c:pt>
                <c:pt idx="12">
                  <c:v>27</c:v>
                </c:pt>
                <c:pt idx="13">
                  <c:v>28</c:v>
                </c:pt>
                <c:pt idx="14">
                  <c:v>29</c:v>
                </c:pt>
                <c:pt idx="15">
                  <c:v>30</c:v>
                </c:pt>
                <c:pt idx="16">
                  <c:v>31</c:v>
                </c:pt>
                <c:pt idx="17">
                  <c:v>32</c:v>
                </c:pt>
                <c:pt idx="18">
                  <c:v>33</c:v>
                </c:pt>
                <c:pt idx="19">
                  <c:v>34</c:v>
                </c:pt>
                <c:pt idx="20">
                  <c:v>35</c:v>
                </c:pt>
                <c:pt idx="21">
                  <c:v>36</c:v>
                </c:pt>
                <c:pt idx="22">
                  <c:v>37</c:v>
                </c:pt>
                <c:pt idx="23">
                  <c:v>38</c:v>
                </c:pt>
                <c:pt idx="24">
                  <c:v>39</c:v>
                </c:pt>
                <c:pt idx="25">
                  <c:v>40</c:v>
                </c:pt>
                <c:pt idx="26">
                  <c:v>41</c:v>
                </c:pt>
                <c:pt idx="27">
                  <c:v>42</c:v>
                </c:pt>
                <c:pt idx="28">
                  <c:v>43</c:v>
                </c:pt>
                <c:pt idx="29">
                  <c:v>44</c:v>
                </c:pt>
                <c:pt idx="30">
                  <c:v>45</c:v>
                </c:pt>
                <c:pt idx="31">
                  <c:v>46</c:v>
                </c:pt>
                <c:pt idx="32">
                  <c:v>47</c:v>
                </c:pt>
                <c:pt idx="33">
                  <c:v>48</c:v>
                </c:pt>
                <c:pt idx="34">
                  <c:v>49</c:v>
                </c:pt>
                <c:pt idx="35">
                  <c:v>50</c:v>
                </c:pt>
                <c:pt idx="36">
                  <c:v>51</c:v>
                </c:pt>
                <c:pt idx="37">
                  <c:v>52</c:v>
                </c:pt>
                <c:pt idx="38">
                  <c:v>53</c:v>
                </c:pt>
                <c:pt idx="39">
                  <c:v>54</c:v>
                </c:pt>
                <c:pt idx="40">
                  <c:v>55</c:v>
                </c:pt>
                <c:pt idx="41">
                  <c:v>56</c:v>
                </c:pt>
                <c:pt idx="42">
                  <c:v>57</c:v>
                </c:pt>
                <c:pt idx="43">
                  <c:v>58</c:v>
                </c:pt>
                <c:pt idx="44">
                  <c:v>59</c:v>
                </c:pt>
                <c:pt idx="45">
                  <c:v>60</c:v>
                </c:pt>
                <c:pt idx="46">
                  <c:v>61</c:v>
                </c:pt>
                <c:pt idx="47">
                  <c:v>62</c:v>
                </c:pt>
                <c:pt idx="48">
                  <c:v>63</c:v>
                </c:pt>
                <c:pt idx="49">
                  <c:v>64</c:v>
                </c:pt>
                <c:pt idx="50">
                  <c:v>65</c:v>
                </c:pt>
                <c:pt idx="51">
                  <c:v>66</c:v>
                </c:pt>
                <c:pt idx="52">
                  <c:v>67</c:v>
                </c:pt>
                <c:pt idx="53">
                  <c:v>68</c:v>
                </c:pt>
                <c:pt idx="54">
                  <c:v>69</c:v>
                </c:pt>
                <c:pt idx="55">
                  <c:v>70</c:v>
                </c:pt>
                <c:pt idx="56">
                  <c:v>71</c:v>
                </c:pt>
                <c:pt idx="57">
                  <c:v>72</c:v>
                </c:pt>
                <c:pt idx="58">
                  <c:v>73</c:v>
                </c:pt>
                <c:pt idx="59">
                  <c:v>74</c:v>
                </c:pt>
                <c:pt idx="60">
                  <c:v>75</c:v>
                </c:pt>
                <c:pt idx="61">
                  <c:v>76</c:v>
                </c:pt>
                <c:pt idx="62">
                  <c:v>77</c:v>
                </c:pt>
                <c:pt idx="63">
                  <c:v>78</c:v>
                </c:pt>
                <c:pt idx="64">
                  <c:v>79</c:v>
                </c:pt>
                <c:pt idx="65">
                  <c:v>80</c:v>
                </c:pt>
                <c:pt idx="66">
                  <c:v>81</c:v>
                </c:pt>
                <c:pt idx="67">
                  <c:v>82</c:v>
                </c:pt>
                <c:pt idx="68">
                  <c:v>83</c:v>
                </c:pt>
                <c:pt idx="69">
                  <c:v>84</c:v>
                </c:pt>
                <c:pt idx="70">
                  <c:v>85</c:v>
                </c:pt>
                <c:pt idx="71">
                  <c:v>86</c:v>
                </c:pt>
                <c:pt idx="72">
                  <c:v>87</c:v>
                </c:pt>
                <c:pt idx="73">
                  <c:v>88</c:v>
                </c:pt>
                <c:pt idx="74">
                  <c:v>89</c:v>
                </c:pt>
                <c:pt idx="75">
                  <c:v>90</c:v>
                </c:pt>
                <c:pt idx="76">
                  <c:v>91</c:v>
                </c:pt>
                <c:pt idx="77">
                  <c:v>92</c:v>
                </c:pt>
                <c:pt idx="78">
                  <c:v>93</c:v>
                </c:pt>
                <c:pt idx="79">
                  <c:v>94</c:v>
                </c:pt>
                <c:pt idx="80">
                  <c:v>95</c:v>
                </c:pt>
                <c:pt idx="81">
                  <c:v>96</c:v>
                </c:pt>
                <c:pt idx="82">
                  <c:v>97</c:v>
                </c:pt>
                <c:pt idx="83">
                  <c:v>98</c:v>
                </c:pt>
                <c:pt idx="84">
                  <c:v>99</c:v>
                </c:pt>
                <c:pt idx="85">
                  <c:v>100</c:v>
                </c:pt>
                <c:pt idx="86">
                  <c:v>101</c:v>
                </c:pt>
                <c:pt idx="87">
                  <c:v>102</c:v>
                </c:pt>
                <c:pt idx="88">
                  <c:v>103</c:v>
                </c:pt>
                <c:pt idx="89">
                  <c:v>104</c:v>
                </c:pt>
                <c:pt idx="90">
                  <c:v>105</c:v>
                </c:pt>
                <c:pt idx="91">
                  <c:v>106</c:v>
                </c:pt>
                <c:pt idx="92">
                  <c:v>107</c:v>
                </c:pt>
                <c:pt idx="93">
                  <c:v>108</c:v>
                </c:pt>
                <c:pt idx="94">
                  <c:v>109</c:v>
                </c:pt>
                <c:pt idx="95">
                  <c:v>110</c:v>
                </c:pt>
                <c:pt idx="96">
                  <c:v>111</c:v>
                </c:pt>
                <c:pt idx="97">
                  <c:v>112</c:v>
                </c:pt>
                <c:pt idx="98">
                  <c:v>113</c:v>
                </c:pt>
                <c:pt idx="99">
                  <c:v>114</c:v>
                </c:pt>
                <c:pt idx="100">
                  <c:v>115</c:v>
                </c:pt>
                <c:pt idx="101">
                  <c:v>116</c:v>
                </c:pt>
                <c:pt idx="102">
                  <c:v>117</c:v>
                </c:pt>
                <c:pt idx="103">
                  <c:v>118</c:v>
                </c:pt>
                <c:pt idx="104">
                  <c:v>119</c:v>
                </c:pt>
                <c:pt idx="105">
                  <c:v>120</c:v>
                </c:pt>
                <c:pt idx="106">
                  <c:v>121</c:v>
                </c:pt>
                <c:pt idx="107">
                  <c:v>122</c:v>
                </c:pt>
                <c:pt idx="108">
                  <c:v>123</c:v>
                </c:pt>
                <c:pt idx="109">
                  <c:v>124</c:v>
                </c:pt>
                <c:pt idx="110">
                  <c:v>125</c:v>
                </c:pt>
                <c:pt idx="111">
                  <c:v>126</c:v>
                </c:pt>
                <c:pt idx="112">
                  <c:v>127</c:v>
                </c:pt>
                <c:pt idx="113">
                  <c:v>128</c:v>
                </c:pt>
                <c:pt idx="114">
                  <c:v>129</c:v>
                </c:pt>
                <c:pt idx="115">
                  <c:v>130</c:v>
                </c:pt>
                <c:pt idx="116">
                  <c:v>131</c:v>
                </c:pt>
                <c:pt idx="117">
                  <c:v>132</c:v>
                </c:pt>
                <c:pt idx="118">
                  <c:v>133</c:v>
                </c:pt>
                <c:pt idx="119">
                  <c:v>134</c:v>
                </c:pt>
                <c:pt idx="120">
                  <c:v>135</c:v>
                </c:pt>
                <c:pt idx="121">
                  <c:v>136</c:v>
                </c:pt>
                <c:pt idx="122">
                  <c:v>137</c:v>
                </c:pt>
                <c:pt idx="123">
                  <c:v>138</c:v>
                </c:pt>
                <c:pt idx="124">
                  <c:v>139</c:v>
                </c:pt>
                <c:pt idx="125">
                  <c:v>140</c:v>
                </c:pt>
                <c:pt idx="126">
                  <c:v>141</c:v>
                </c:pt>
                <c:pt idx="127">
                  <c:v>142</c:v>
                </c:pt>
                <c:pt idx="128">
                  <c:v>143</c:v>
                </c:pt>
                <c:pt idx="129">
                  <c:v>144</c:v>
                </c:pt>
                <c:pt idx="130">
                  <c:v>145</c:v>
                </c:pt>
                <c:pt idx="131">
                  <c:v>146</c:v>
                </c:pt>
                <c:pt idx="132">
                  <c:v>147</c:v>
                </c:pt>
                <c:pt idx="133">
                  <c:v>148</c:v>
                </c:pt>
                <c:pt idx="134">
                  <c:v>149</c:v>
                </c:pt>
                <c:pt idx="135">
                  <c:v>150</c:v>
                </c:pt>
                <c:pt idx="136">
                  <c:v>151</c:v>
                </c:pt>
                <c:pt idx="137">
                  <c:v>152</c:v>
                </c:pt>
                <c:pt idx="138">
                  <c:v>153</c:v>
                </c:pt>
                <c:pt idx="139">
                  <c:v>154</c:v>
                </c:pt>
                <c:pt idx="140">
                  <c:v>155</c:v>
                </c:pt>
                <c:pt idx="141">
                  <c:v>156</c:v>
                </c:pt>
                <c:pt idx="142">
                  <c:v>157</c:v>
                </c:pt>
                <c:pt idx="143">
                  <c:v>158</c:v>
                </c:pt>
                <c:pt idx="144">
                  <c:v>159</c:v>
                </c:pt>
                <c:pt idx="145">
                  <c:v>160</c:v>
                </c:pt>
                <c:pt idx="146">
                  <c:v>161</c:v>
                </c:pt>
                <c:pt idx="147">
                  <c:v>162</c:v>
                </c:pt>
                <c:pt idx="148">
                  <c:v>163</c:v>
                </c:pt>
                <c:pt idx="149">
                  <c:v>164</c:v>
                </c:pt>
                <c:pt idx="150">
                  <c:v>165</c:v>
                </c:pt>
                <c:pt idx="151">
                  <c:v>166</c:v>
                </c:pt>
                <c:pt idx="152">
                  <c:v>167</c:v>
                </c:pt>
                <c:pt idx="153">
                  <c:v>168</c:v>
                </c:pt>
                <c:pt idx="154">
                  <c:v>169</c:v>
                </c:pt>
                <c:pt idx="155">
                  <c:v>170</c:v>
                </c:pt>
                <c:pt idx="156">
                  <c:v>171</c:v>
                </c:pt>
                <c:pt idx="157">
                  <c:v>172</c:v>
                </c:pt>
                <c:pt idx="158">
                  <c:v>173</c:v>
                </c:pt>
                <c:pt idx="159">
                  <c:v>174</c:v>
                </c:pt>
                <c:pt idx="160">
                  <c:v>175</c:v>
                </c:pt>
                <c:pt idx="161">
                  <c:v>176</c:v>
                </c:pt>
                <c:pt idx="162">
                  <c:v>177</c:v>
                </c:pt>
                <c:pt idx="163">
                  <c:v>178</c:v>
                </c:pt>
                <c:pt idx="164">
                  <c:v>179</c:v>
                </c:pt>
                <c:pt idx="165">
                  <c:v>180</c:v>
                </c:pt>
                <c:pt idx="166">
                  <c:v>181</c:v>
                </c:pt>
                <c:pt idx="167">
                  <c:v>182</c:v>
                </c:pt>
                <c:pt idx="168">
                  <c:v>183</c:v>
                </c:pt>
                <c:pt idx="169">
                  <c:v>184</c:v>
                </c:pt>
                <c:pt idx="170">
                  <c:v>185</c:v>
                </c:pt>
                <c:pt idx="171">
                  <c:v>186</c:v>
                </c:pt>
                <c:pt idx="172">
                  <c:v>187</c:v>
                </c:pt>
                <c:pt idx="173">
                  <c:v>188</c:v>
                </c:pt>
                <c:pt idx="174">
                  <c:v>189</c:v>
                </c:pt>
                <c:pt idx="175">
                  <c:v>190</c:v>
                </c:pt>
                <c:pt idx="176">
                  <c:v>191</c:v>
                </c:pt>
                <c:pt idx="177">
                  <c:v>192</c:v>
                </c:pt>
                <c:pt idx="178">
                  <c:v>193</c:v>
                </c:pt>
                <c:pt idx="179">
                  <c:v>194</c:v>
                </c:pt>
                <c:pt idx="180">
                  <c:v>195</c:v>
                </c:pt>
                <c:pt idx="181">
                  <c:v>196</c:v>
                </c:pt>
                <c:pt idx="182">
                  <c:v>197</c:v>
                </c:pt>
                <c:pt idx="183">
                  <c:v>198</c:v>
                </c:pt>
                <c:pt idx="184">
                  <c:v>199</c:v>
                </c:pt>
                <c:pt idx="185">
                  <c:v>200</c:v>
                </c:pt>
                <c:pt idx="186">
                  <c:v>201</c:v>
                </c:pt>
                <c:pt idx="187">
                  <c:v>202</c:v>
                </c:pt>
                <c:pt idx="188">
                  <c:v>203</c:v>
                </c:pt>
                <c:pt idx="189">
                  <c:v>204</c:v>
                </c:pt>
                <c:pt idx="190">
                  <c:v>205</c:v>
                </c:pt>
                <c:pt idx="191">
                  <c:v>206</c:v>
                </c:pt>
                <c:pt idx="192">
                  <c:v>207</c:v>
                </c:pt>
                <c:pt idx="193">
                  <c:v>208</c:v>
                </c:pt>
                <c:pt idx="194">
                  <c:v>209</c:v>
                </c:pt>
                <c:pt idx="195">
                  <c:v>210</c:v>
                </c:pt>
                <c:pt idx="196">
                  <c:v>211</c:v>
                </c:pt>
                <c:pt idx="197">
                  <c:v>212</c:v>
                </c:pt>
                <c:pt idx="198">
                  <c:v>213</c:v>
                </c:pt>
                <c:pt idx="199">
                  <c:v>214</c:v>
                </c:pt>
                <c:pt idx="200">
                  <c:v>215</c:v>
                </c:pt>
                <c:pt idx="201">
                  <c:v>216</c:v>
                </c:pt>
                <c:pt idx="202">
                  <c:v>217</c:v>
                </c:pt>
                <c:pt idx="203">
                  <c:v>218</c:v>
                </c:pt>
                <c:pt idx="204">
                  <c:v>219</c:v>
                </c:pt>
                <c:pt idx="205">
                  <c:v>220</c:v>
                </c:pt>
                <c:pt idx="206">
                  <c:v>221</c:v>
                </c:pt>
                <c:pt idx="207">
                  <c:v>222</c:v>
                </c:pt>
                <c:pt idx="208">
                  <c:v>223</c:v>
                </c:pt>
                <c:pt idx="209">
                  <c:v>224</c:v>
                </c:pt>
                <c:pt idx="210">
                  <c:v>225</c:v>
                </c:pt>
                <c:pt idx="211">
                  <c:v>226</c:v>
                </c:pt>
                <c:pt idx="212">
                  <c:v>227</c:v>
                </c:pt>
                <c:pt idx="213">
                  <c:v>228</c:v>
                </c:pt>
                <c:pt idx="214">
                  <c:v>229</c:v>
                </c:pt>
                <c:pt idx="215">
                  <c:v>230</c:v>
                </c:pt>
                <c:pt idx="216">
                  <c:v>231</c:v>
                </c:pt>
                <c:pt idx="217">
                  <c:v>232</c:v>
                </c:pt>
                <c:pt idx="218">
                  <c:v>233</c:v>
                </c:pt>
                <c:pt idx="219">
                  <c:v>234</c:v>
                </c:pt>
                <c:pt idx="220">
                  <c:v>235</c:v>
                </c:pt>
                <c:pt idx="221">
                  <c:v>236</c:v>
                </c:pt>
                <c:pt idx="222">
                  <c:v>237</c:v>
                </c:pt>
                <c:pt idx="223">
                  <c:v>238</c:v>
                </c:pt>
                <c:pt idx="224">
                  <c:v>239</c:v>
                </c:pt>
                <c:pt idx="225">
                  <c:v>240</c:v>
                </c:pt>
                <c:pt idx="226">
                  <c:v>241</c:v>
                </c:pt>
                <c:pt idx="227">
                  <c:v>242</c:v>
                </c:pt>
                <c:pt idx="228">
                  <c:v>243</c:v>
                </c:pt>
                <c:pt idx="229">
                  <c:v>244</c:v>
                </c:pt>
                <c:pt idx="230">
                  <c:v>245</c:v>
                </c:pt>
                <c:pt idx="231">
                  <c:v>246</c:v>
                </c:pt>
                <c:pt idx="232">
                  <c:v>247</c:v>
                </c:pt>
                <c:pt idx="233">
                  <c:v>248</c:v>
                </c:pt>
                <c:pt idx="234">
                  <c:v>249</c:v>
                </c:pt>
                <c:pt idx="235">
                  <c:v>250</c:v>
                </c:pt>
                <c:pt idx="236">
                  <c:v>251</c:v>
                </c:pt>
                <c:pt idx="237">
                  <c:v>252</c:v>
                </c:pt>
                <c:pt idx="238">
                  <c:v>253</c:v>
                </c:pt>
                <c:pt idx="239">
                  <c:v>254</c:v>
                </c:pt>
                <c:pt idx="240">
                  <c:v>255</c:v>
                </c:pt>
                <c:pt idx="241">
                  <c:v>256</c:v>
                </c:pt>
                <c:pt idx="242">
                  <c:v>257</c:v>
                </c:pt>
                <c:pt idx="243">
                  <c:v>258</c:v>
                </c:pt>
                <c:pt idx="244">
                  <c:v>259</c:v>
                </c:pt>
                <c:pt idx="245">
                  <c:v>260</c:v>
                </c:pt>
                <c:pt idx="246">
                  <c:v>261</c:v>
                </c:pt>
                <c:pt idx="247">
                  <c:v>262</c:v>
                </c:pt>
                <c:pt idx="248">
                  <c:v>263</c:v>
                </c:pt>
                <c:pt idx="249">
                  <c:v>264</c:v>
                </c:pt>
                <c:pt idx="250">
                  <c:v>265</c:v>
                </c:pt>
                <c:pt idx="251">
                  <c:v>266</c:v>
                </c:pt>
                <c:pt idx="252">
                  <c:v>267</c:v>
                </c:pt>
                <c:pt idx="253">
                  <c:v>268</c:v>
                </c:pt>
                <c:pt idx="254">
                  <c:v>269</c:v>
                </c:pt>
                <c:pt idx="255">
                  <c:v>270</c:v>
                </c:pt>
                <c:pt idx="256">
                  <c:v>271</c:v>
                </c:pt>
                <c:pt idx="257">
                  <c:v>272</c:v>
                </c:pt>
                <c:pt idx="258">
                  <c:v>273</c:v>
                </c:pt>
                <c:pt idx="259">
                  <c:v>274</c:v>
                </c:pt>
                <c:pt idx="260">
                  <c:v>275</c:v>
                </c:pt>
                <c:pt idx="261">
                  <c:v>276</c:v>
                </c:pt>
                <c:pt idx="262">
                  <c:v>277</c:v>
                </c:pt>
                <c:pt idx="263">
                  <c:v>278</c:v>
                </c:pt>
                <c:pt idx="264">
                  <c:v>279</c:v>
                </c:pt>
                <c:pt idx="265">
                  <c:v>280</c:v>
                </c:pt>
                <c:pt idx="266">
                  <c:v>281</c:v>
                </c:pt>
                <c:pt idx="267">
                  <c:v>282</c:v>
                </c:pt>
                <c:pt idx="268">
                  <c:v>283</c:v>
                </c:pt>
                <c:pt idx="269">
                  <c:v>284</c:v>
                </c:pt>
                <c:pt idx="270">
                  <c:v>285</c:v>
                </c:pt>
                <c:pt idx="271">
                  <c:v>286</c:v>
                </c:pt>
                <c:pt idx="272">
                  <c:v>287</c:v>
                </c:pt>
                <c:pt idx="273">
                  <c:v>288</c:v>
                </c:pt>
                <c:pt idx="274">
                  <c:v>289</c:v>
                </c:pt>
                <c:pt idx="275">
                  <c:v>290</c:v>
                </c:pt>
                <c:pt idx="276">
                  <c:v>291</c:v>
                </c:pt>
                <c:pt idx="277">
                  <c:v>292</c:v>
                </c:pt>
                <c:pt idx="278">
                  <c:v>293</c:v>
                </c:pt>
                <c:pt idx="279">
                  <c:v>294</c:v>
                </c:pt>
                <c:pt idx="280">
                  <c:v>295</c:v>
                </c:pt>
                <c:pt idx="281">
                  <c:v>296</c:v>
                </c:pt>
                <c:pt idx="282">
                  <c:v>297</c:v>
                </c:pt>
                <c:pt idx="283">
                  <c:v>298</c:v>
                </c:pt>
                <c:pt idx="284">
                  <c:v>299</c:v>
                </c:pt>
                <c:pt idx="285">
                  <c:v>300</c:v>
                </c:pt>
                <c:pt idx="286">
                  <c:v>301</c:v>
                </c:pt>
                <c:pt idx="287">
                  <c:v>302</c:v>
                </c:pt>
                <c:pt idx="288">
                  <c:v>303</c:v>
                </c:pt>
                <c:pt idx="289">
                  <c:v>304</c:v>
                </c:pt>
                <c:pt idx="290">
                  <c:v>305</c:v>
                </c:pt>
                <c:pt idx="291">
                  <c:v>306</c:v>
                </c:pt>
                <c:pt idx="292">
                  <c:v>307</c:v>
                </c:pt>
                <c:pt idx="293">
                  <c:v>308</c:v>
                </c:pt>
                <c:pt idx="294">
                  <c:v>309</c:v>
                </c:pt>
                <c:pt idx="295">
                  <c:v>310</c:v>
                </c:pt>
                <c:pt idx="296">
                  <c:v>311</c:v>
                </c:pt>
                <c:pt idx="297">
                  <c:v>312</c:v>
                </c:pt>
                <c:pt idx="298">
                  <c:v>313</c:v>
                </c:pt>
                <c:pt idx="299">
                  <c:v>314</c:v>
                </c:pt>
                <c:pt idx="300">
                  <c:v>315</c:v>
                </c:pt>
                <c:pt idx="301">
                  <c:v>316</c:v>
                </c:pt>
                <c:pt idx="302">
                  <c:v>317</c:v>
                </c:pt>
                <c:pt idx="303">
                  <c:v>318</c:v>
                </c:pt>
                <c:pt idx="304">
                  <c:v>319</c:v>
                </c:pt>
                <c:pt idx="305">
                  <c:v>320</c:v>
                </c:pt>
                <c:pt idx="306">
                  <c:v>321</c:v>
                </c:pt>
                <c:pt idx="307">
                  <c:v>322</c:v>
                </c:pt>
                <c:pt idx="308">
                  <c:v>323</c:v>
                </c:pt>
                <c:pt idx="309">
                  <c:v>324</c:v>
                </c:pt>
                <c:pt idx="310">
                  <c:v>325</c:v>
                </c:pt>
                <c:pt idx="311">
                  <c:v>326</c:v>
                </c:pt>
                <c:pt idx="312">
                  <c:v>327</c:v>
                </c:pt>
                <c:pt idx="313">
                  <c:v>328</c:v>
                </c:pt>
                <c:pt idx="314">
                  <c:v>329</c:v>
                </c:pt>
                <c:pt idx="315">
                  <c:v>330</c:v>
                </c:pt>
                <c:pt idx="316">
                  <c:v>331</c:v>
                </c:pt>
                <c:pt idx="317">
                  <c:v>332</c:v>
                </c:pt>
                <c:pt idx="318">
                  <c:v>333</c:v>
                </c:pt>
                <c:pt idx="319">
                  <c:v>334</c:v>
                </c:pt>
                <c:pt idx="320">
                  <c:v>335</c:v>
                </c:pt>
                <c:pt idx="321">
                  <c:v>336</c:v>
                </c:pt>
                <c:pt idx="322">
                  <c:v>337</c:v>
                </c:pt>
                <c:pt idx="323">
                  <c:v>338</c:v>
                </c:pt>
                <c:pt idx="324">
                  <c:v>339</c:v>
                </c:pt>
                <c:pt idx="325">
                  <c:v>340</c:v>
                </c:pt>
                <c:pt idx="326">
                  <c:v>341</c:v>
                </c:pt>
                <c:pt idx="327">
                  <c:v>342</c:v>
                </c:pt>
                <c:pt idx="328">
                  <c:v>343</c:v>
                </c:pt>
                <c:pt idx="329">
                  <c:v>344</c:v>
                </c:pt>
                <c:pt idx="330">
                  <c:v>345</c:v>
                </c:pt>
                <c:pt idx="331">
                  <c:v>346</c:v>
                </c:pt>
                <c:pt idx="332">
                  <c:v>347</c:v>
                </c:pt>
                <c:pt idx="333">
                  <c:v>348</c:v>
                </c:pt>
                <c:pt idx="334">
                  <c:v>349</c:v>
                </c:pt>
                <c:pt idx="335">
                  <c:v>350</c:v>
                </c:pt>
                <c:pt idx="336">
                  <c:v>351</c:v>
                </c:pt>
                <c:pt idx="337">
                  <c:v>352</c:v>
                </c:pt>
                <c:pt idx="338">
                  <c:v>353</c:v>
                </c:pt>
                <c:pt idx="339">
                  <c:v>354</c:v>
                </c:pt>
                <c:pt idx="340">
                  <c:v>355</c:v>
                </c:pt>
                <c:pt idx="341">
                  <c:v>356</c:v>
                </c:pt>
                <c:pt idx="342">
                  <c:v>357</c:v>
                </c:pt>
                <c:pt idx="343">
                  <c:v>358</c:v>
                </c:pt>
                <c:pt idx="344">
                  <c:v>359</c:v>
                </c:pt>
                <c:pt idx="345">
                  <c:v>360</c:v>
                </c:pt>
                <c:pt idx="346">
                  <c:v>361</c:v>
                </c:pt>
                <c:pt idx="347">
                  <c:v>362</c:v>
                </c:pt>
                <c:pt idx="348">
                  <c:v>363</c:v>
                </c:pt>
                <c:pt idx="349">
                  <c:v>364</c:v>
                </c:pt>
                <c:pt idx="350">
                  <c:v>365</c:v>
                </c:pt>
                <c:pt idx="351">
                  <c:v>366</c:v>
                </c:pt>
                <c:pt idx="352">
                  <c:v>367</c:v>
                </c:pt>
                <c:pt idx="353">
                  <c:v>368</c:v>
                </c:pt>
                <c:pt idx="354">
                  <c:v>369</c:v>
                </c:pt>
                <c:pt idx="355">
                  <c:v>370</c:v>
                </c:pt>
                <c:pt idx="356">
                  <c:v>371</c:v>
                </c:pt>
                <c:pt idx="357">
                  <c:v>372</c:v>
                </c:pt>
                <c:pt idx="358">
                  <c:v>373</c:v>
                </c:pt>
                <c:pt idx="359">
                  <c:v>374</c:v>
                </c:pt>
                <c:pt idx="360">
                  <c:v>375</c:v>
                </c:pt>
                <c:pt idx="361">
                  <c:v>376</c:v>
                </c:pt>
                <c:pt idx="362">
                  <c:v>377</c:v>
                </c:pt>
                <c:pt idx="363">
                  <c:v>378</c:v>
                </c:pt>
                <c:pt idx="364">
                  <c:v>379</c:v>
                </c:pt>
                <c:pt idx="365">
                  <c:v>380</c:v>
                </c:pt>
                <c:pt idx="366">
                  <c:v>381</c:v>
                </c:pt>
                <c:pt idx="367">
                  <c:v>382</c:v>
                </c:pt>
                <c:pt idx="368">
                  <c:v>383</c:v>
                </c:pt>
                <c:pt idx="369">
                  <c:v>384</c:v>
                </c:pt>
                <c:pt idx="370">
                  <c:v>385</c:v>
                </c:pt>
                <c:pt idx="371">
                  <c:v>386</c:v>
                </c:pt>
                <c:pt idx="372">
                  <c:v>387</c:v>
                </c:pt>
                <c:pt idx="373">
                  <c:v>388</c:v>
                </c:pt>
                <c:pt idx="374">
                  <c:v>389</c:v>
                </c:pt>
                <c:pt idx="375">
                  <c:v>390</c:v>
                </c:pt>
                <c:pt idx="376">
                  <c:v>391</c:v>
                </c:pt>
                <c:pt idx="377">
                  <c:v>392</c:v>
                </c:pt>
                <c:pt idx="378">
                  <c:v>393</c:v>
                </c:pt>
                <c:pt idx="379">
                  <c:v>394</c:v>
                </c:pt>
                <c:pt idx="380">
                  <c:v>395</c:v>
                </c:pt>
                <c:pt idx="381">
                  <c:v>396</c:v>
                </c:pt>
                <c:pt idx="382">
                  <c:v>397</c:v>
                </c:pt>
                <c:pt idx="383">
                  <c:v>398</c:v>
                </c:pt>
                <c:pt idx="384">
                  <c:v>399</c:v>
                </c:pt>
                <c:pt idx="385">
                  <c:v>400</c:v>
                </c:pt>
                <c:pt idx="386">
                  <c:v>401</c:v>
                </c:pt>
                <c:pt idx="387">
                  <c:v>402</c:v>
                </c:pt>
                <c:pt idx="388">
                  <c:v>403</c:v>
                </c:pt>
                <c:pt idx="389">
                  <c:v>404</c:v>
                </c:pt>
                <c:pt idx="390">
                  <c:v>405</c:v>
                </c:pt>
                <c:pt idx="391">
                  <c:v>406</c:v>
                </c:pt>
                <c:pt idx="392">
                  <c:v>407</c:v>
                </c:pt>
                <c:pt idx="393">
                  <c:v>408</c:v>
                </c:pt>
                <c:pt idx="394">
                  <c:v>409</c:v>
                </c:pt>
                <c:pt idx="395">
                  <c:v>410</c:v>
                </c:pt>
                <c:pt idx="396">
                  <c:v>411</c:v>
                </c:pt>
                <c:pt idx="397">
                  <c:v>412</c:v>
                </c:pt>
                <c:pt idx="398">
                  <c:v>413</c:v>
                </c:pt>
                <c:pt idx="399">
                  <c:v>414</c:v>
                </c:pt>
                <c:pt idx="400">
                  <c:v>415</c:v>
                </c:pt>
                <c:pt idx="401">
                  <c:v>416</c:v>
                </c:pt>
                <c:pt idx="402">
                  <c:v>417</c:v>
                </c:pt>
                <c:pt idx="403">
                  <c:v>418</c:v>
                </c:pt>
                <c:pt idx="404">
                  <c:v>419</c:v>
                </c:pt>
                <c:pt idx="405">
                  <c:v>420</c:v>
                </c:pt>
                <c:pt idx="406">
                  <c:v>421</c:v>
                </c:pt>
                <c:pt idx="407">
                  <c:v>422</c:v>
                </c:pt>
                <c:pt idx="408">
                  <c:v>423</c:v>
                </c:pt>
                <c:pt idx="409">
                  <c:v>424</c:v>
                </c:pt>
                <c:pt idx="410">
                  <c:v>425</c:v>
                </c:pt>
                <c:pt idx="411">
                  <c:v>426</c:v>
                </c:pt>
                <c:pt idx="412">
                  <c:v>427</c:v>
                </c:pt>
                <c:pt idx="413">
                  <c:v>428</c:v>
                </c:pt>
                <c:pt idx="414">
                  <c:v>429</c:v>
                </c:pt>
                <c:pt idx="415">
                  <c:v>430</c:v>
                </c:pt>
                <c:pt idx="416">
                  <c:v>431</c:v>
                </c:pt>
                <c:pt idx="417">
                  <c:v>432</c:v>
                </c:pt>
                <c:pt idx="418">
                  <c:v>433</c:v>
                </c:pt>
                <c:pt idx="419">
                  <c:v>434</c:v>
                </c:pt>
                <c:pt idx="420">
                  <c:v>435</c:v>
                </c:pt>
                <c:pt idx="421">
                  <c:v>436</c:v>
                </c:pt>
                <c:pt idx="422">
                  <c:v>437</c:v>
                </c:pt>
                <c:pt idx="423">
                  <c:v>438</c:v>
                </c:pt>
                <c:pt idx="424">
                  <c:v>439</c:v>
                </c:pt>
                <c:pt idx="425">
                  <c:v>440</c:v>
                </c:pt>
                <c:pt idx="426">
                  <c:v>441</c:v>
                </c:pt>
                <c:pt idx="427">
                  <c:v>442</c:v>
                </c:pt>
                <c:pt idx="428">
                  <c:v>443</c:v>
                </c:pt>
                <c:pt idx="429">
                  <c:v>444</c:v>
                </c:pt>
                <c:pt idx="430">
                  <c:v>445</c:v>
                </c:pt>
                <c:pt idx="431">
                  <c:v>446</c:v>
                </c:pt>
                <c:pt idx="432">
                  <c:v>447</c:v>
                </c:pt>
                <c:pt idx="433">
                  <c:v>448</c:v>
                </c:pt>
                <c:pt idx="434">
                  <c:v>449</c:v>
                </c:pt>
                <c:pt idx="435">
                  <c:v>450</c:v>
                </c:pt>
                <c:pt idx="436">
                  <c:v>452</c:v>
                </c:pt>
                <c:pt idx="437">
                  <c:v>453</c:v>
                </c:pt>
                <c:pt idx="438">
                  <c:v>454</c:v>
                </c:pt>
                <c:pt idx="439">
                  <c:v>455</c:v>
                </c:pt>
                <c:pt idx="440">
                  <c:v>456</c:v>
                </c:pt>
                <c:pt idx="441">
                  <c:v>457</c:v>
                </c:pt>
                <c:pt idx="442">
                  <c:v>458</c:v>
                </c:pt>
                <c:pt idx="443">
                  <c:v>459</c:v>
                </c:pt>
                <c:pt idx="444">
                  <c:v>460</c:v>
                </c:pt>
                <c:pt idx="445">
                  <c:v>461</c:v>
                </c:pt>
                <c:pt idx="446">
                  <c:v>462</c:v>
                </c:pt>
                <c:pt idx="447">
                  <c:v>463</c:v>
                </c:pt>
                <c:pt idx="448">
                  <c:v>464</c:v>
                </c:pt>
                <c:pt idx="449">
                  <c:v>465</c:v>
                </c:pt>
                <c:pt idx="450">
                  <c:v>466</c:v>
                </c:pt>
                <c:pt idx="451">
                  <c:v>467</c:v>
                </c:pt>
                <c:pt idx="452">
                  <c:v>468</c:v>
                </c:pt>
                <c:pt idx="453">
                  <c:v>469</c:v>
                </c:pt>
                <c:pt idx="454">
                  <c:v>470</c:v>
                </c:pt>
                <c:pt idx="455">
                  <c:v>471</c:v>
                </c:pt>
                <c:pt idx="456">
                  <c:v>472</c:v>
                </c:pt>
                <c:pt idx="457">
                  <c:v>473</c:v>
                </c:pt>
                <c:pt idx="458">
                  <c:v>474</c:v>
                </c:pt>
                <c:pt idx="459">
                  <c:v>475</c:v>
                </c:pt>
                <c:pt idx="460">
                  <c:v>476</c:v>
                </c:pt>
                <c:pt idx="461">
                  <c:v>477</c:v>
                </c:pt>
                <c:pt idx="462">
                  <c:v>478</c:v>
                </c:pt>
                <c:pt idx="463">
                  <c:v>479</c:v>
                </c:pt>
                <c:pt idx="464">
                  <c:v>480</c:v>
                </c:pt>
                <c:pt idx="465">
                  <c:v>482</c:v>
                </c:pt>
                <c:pt idx="466">
                  <c:v>484</c:v>
                </c:pt>
                <c:pt idx="467">
                  <c:v>485</c:v>
                </c:pt>
                <c:pt idx="468">
                  <c:v>486</c:v>
                </c:pt>
                <c:pt idx="469">
                  <c:v>487</c:v>
                </c:pt>
                <c:pt idx="470">
                  <c:v>488</c:v>
                </c:pt>
                <c:pt idx="471">
                  <c:v>489</c:v>
                </c:pt>
                <c:pt idx="472">
                  <c:v>490</c:v>
                </c:pt>
                <c:pt idx="473">
                  <c:v>491</c:v>
                </c:pt>
                <c:pt idx="474">
                  <c:v>492</c:v>
                </c:pt>
                <c:pt idx="475">
                  <c:v>493</c:v>
                </c:pt>
                <c:pt idx="476">
                  <c:v>494</c:v>
                </c:pt>
                <c:pt idx="477">
                  <c:v>495</c:v>
                </c:pt>
                <c:pt idx="478">
                  <c:v>496</c:v>
                </c:pt>
                <c:pt idx="479">
                  <c:v>497</c:v>
                </c:pt>
                <c:pt idx="480">
                  <c:v>498</c:v>
                </c:pt>
                <c:pt idx="481">
                  <c:v>499</c:v>
                </c:pt>
                <c:pt idx="482">
                  <c:v>500</c:v>
                </c:pt>
                <c:pt idx="483">
                  <c:v>501</c:v>
                </c:pt>
                <c:pt idx="484">
                  <c:v>502</c:v>
                </c:pt>
                <c:pt idx="485">
                  <c:v>503</c:v>
                </c:pt>
                <c:pt idx="486">
                  <c:v>504</c:v>
                </c:pt>
                <c:pt idx="487">
                  <c:v>505</c:v>
                </c:pt>
                <c:pt idx="488">
                  <c:v>506</c:v>
                </c:pt>
                <c:pt idx="489">
                  <c:v>507</c:v>
                </c:pt>
                <c:pt idx="490">
                  <c:v>509</c:v>
                </c:pt>
                <c:pt idx="491">
                  <c:v>511</c:v>
                </c:pt>
                <c:pt idx="492">
                  <c:v>513</c:v>
                </c:pt>
                <c:pt idx="493">
                  <c:v>514</c:v>
                </c:pt>
                <c:pt idx="494">
                  <c:v>515</c:v>
                </c:pt>
                <c:pt idx="495">
                  <c:v>517</c:v>
                </c:pt>
                <c:pt idx="496">
                  <c:v>518</c:v>
                </c:pt>
                <c:pt idx="497">
                  <c:v>519</c:v>
                </c:pt>
                <c:pt idx="498">
                  <c:v>520</c:v>
                </c:pt>
                <c:pt idx="499">
                  <c:v>521</c:v>
                </c:pt>
                <c:pt idx="500">
                  <c:v>522</c:v>
                </c:pt>
                <c:pt idx="501">
                  <c:v>523</c:v>
                </c:pt>
                <c:pt idx="502">
                  <c:v>524</c:v>
                </c:pt>
                <c:pt idx="503">
                  <c:v>526</c:v>
                </c:pt>
                <c:pt idx="504">
                  <c:v>527</c:v>
                </c:pt>
                <c:pt idx="505">
                  <c:v>528</c:v>
                </c:pt>
                <c:pt idx="506">
                  <c:v>529</c:v>
                </c:pt>
                <c:pt idx="507">
                  <c:v>530</c:v>
                </c:pt>
                <c:pt idx="508">
                  <c:v>531</c:v>
                </c:pt>
                <c:pt idx="509">
                  <c:v>532</c:v>
                </c:pt>
                <c:pt idx="510">
                  <c:v>533</c:v>
                </c:pt>
                <c:pt idx="511">
                  <c:v>534</c:v>
                </c:pt>
                <c:pt idx="512">
                  <c:v>535</c:v>
                </c:pt>
                <c:pt idx="513">
                  <c:v>536</c:v>
                </c:pt>
                <c:pt idx="514">
                  <c:v>539</c:v>
                </c:pt>
                <c:pt idx="515">
                  <c:v>540</c:v>
                </c:pt>
                <c:pt idx="516">
                  <c:v>542</c:v>
                </c:pt>
                <c:pt idx="517">
                  <c:v>543</c:v>
                </c:pt>
                <c:pt idx="518">
                  <c:v>544</c:v>
                </c:pt>
                <c:pt idx="519">
                  <c:v>545</c:v>
                </c:pt>
                <c:pt idx="520">
                  <c:v>546</c:v>
                </c:pt>
                <c:pt idx="521">
                  <c:v>547</c:v>
                </c:pt>
                <c:pt idx="522">
                  <c:v>548</c:v>
                </c:pt>
                <c:pt idx="523">
                  <c:v>549</c:v>
                </c:pt>
                <c:pt idx="524">
                  <c:v>550</c:v>
                </c:pt>
                <c:pt idx="525">
                  <c:v>551</c:v>
                </c:pt>
                <c:pt idx="526">
                  <c:v>552</c:v>
                </c:pt>
                <c:pt idx="527">
                  <c:v>553</c:v>
                </c:pt>
                <c:pt idx="528">
                  <c:v>554</c:v>
                </c:pt>
                <c:pt idx="529">
                  <c:v>558</c:v>
                </c:pt>
                <c:pt idx="530">
                  <c:v>559</c:v>
                </c:pt>
                <c:pt idx="531">
                  <c:v>561</c:v>
                </c:pt>
                <c:pt idx="532">
                  <c:v>562</c:v>
                </c:pt>
                <c:pt idx="533">
                  <c:v>563</c:v>
                </c:pt>
                <c:pt idx="534">
                  <c:v>564</c:v>
                </c:pt>
                <c:pt idx="535">
                  <c:v>565</c:v>
                </c:pt>
                <c:pt idx="536">
                  <c:v>566</c:v>
                </c:pt>
                <c:pt idx="537">
                  <c:v>567</c:v>
                </c:pt>
                <c:pt idx="538">
                  <c:v>568</c:v>
                </c:pt>
                <c:pt idx="539">
                  <c:v>569</c:v>
                </c:pt>
                <c:pt idx="540">
                  <c:v>570</c:v>
                </c:pt>
                <c:pt idx="541">
                  <c:v>572</c:v>
                </c:pt>
                <c:pt idx="542">
                  <c:v>573</c:v>
                </c:pt>
                <c:pt idx="543">
                  <c:v>574</c:v>
                </c:pt>
                <c:pt idx="544">
                  <c:v>575</c:v>
                </c:pt>
                <c:pt idx="545">
                  <c:v>576</c:v>
                </c:pt>
                <c:pt idx="546">
                  <c:v>577</c:v>
                </c:pt>
                <c:pt idx="547">
                  <c:v>578</c:v>
                </c:pt>
                <c:pt idx="548">
                  <c:v>580</c:v>
                </c:pt>
                <c:pt idx="549">
                  <c:v>581</c:v>
                </c:pt>
                <c:pt idx="550">
                  <c:v>582</c:v>
                </c:pt>
                <c:pt idx="551">
                  <c:v>583</c:v>
                </c:pt>
                <c:pt idx="552">
                  <c:v>584</c:v>
                </c:pt>
                <c:pt idx="553">
                  <c:v>586</c:v>
                </c:pt>
                <c:pt idx="554">
                  <c:v>587</c:v>
                </c:pt>
                <c:pt idx="555">
                  <c:v>588</c:v>
                </c:pt>
                <c:pt idx="556">
                  <c:v>589</c:v>
                </c:pt>
                <c:pt idx="557">
                  <c:v>590</c:v>
                </c:pt>
                <c:pt idx="558">
                  <c:v>591</c:v>
                </c:pt>
                <c:pt idx="559">
                  <c:v>592</c:v>
                </c:pt>
                <c:pt idx="560">
                  <c:v>593</c:v>
                </c:pt>
                <c:pt idx="561">
                  <c:v>597</c:v>
                </c:pt>
                <c:pt idx="562">
                  <c:v>599</c:v>
                </c:pt>
                <c:pt idx="563">
                  <c:v>600</c:v>
                </c:pt>
                <c:pt idx="564">
                  <c:v>601</c:v>
                </c:pt>
                <c:pt idx="565">
                  <c:v>603</c:v>
                </c:pt>
                <c:pt idx="566">
                  <c:v>604</c:v>
                </c:pt>
                <c:pt idx="567">
                  <c:v>605</c:v>
                </c:pt>
                <c:pt idx="568">
                  <c:v>606</c:v>
                </c:pt>
                <c:pt idx="569">
                  <c:v>607</c:v>
                </c:pt>
                <c:pt idx="570">
                  <c:v>609</c:v>
                </c:pt>
                <c:pt idx="571">
                  <c:v>610</c:v>
                </c:pt>
                <c:pt idx="572">
                  <c:v>611</c:v>
                </c:pt>
                <c:pt idx="573">
                  <c:v>616</c:v>
                </c:pt>
                <c:pt idx="574">
                  <c:v>617</c:v>
                </c:pt>
                <c:pt idx="575">
                  <c:v>618</c:v>
                </c:pt>
                <c:pt idx="576">
                  <c:v>619</c:v>
                </c:pt>
                <c:pt idx="577">
                  <c:v>620</c:v>
                </c:pt>
                <c:pt idx="578">
                  <c:v>621</c:v>
                </c:pt>
                <c:pt idx="579">
                  <c:v>622</c:v>
                </c:pt>
                <c:pt idx="580">
                  <c:v>623</c:v>
                </c:pt>
                <c:pt idx="581">
                  <c:v>624</c:v>
                </c:pt>
                <c:pt idx="582">
                  <c:v>625</c:v>
                </c:pt>
                <c:pt idx="583">
                  <c:v>626</c:v>
                </c:pt>
                <c:pt idx="584">
                  <c:v>627</c:v>
                </c:pt>
                <c:pt idx="585">
                  <c:v>628</c:v>
                </c:pt>
                <c:pt idx="586">
                  <c:v>629</c:v>
                </c:pt>
                <c:pt idx="587">
                  <c:v>631</c:v>
                </c:pt>
                <c:pt idx="588">
                  <c:v>632</c:v>
                </c:pt>
                <c:pt idx="589">
                  <c:v>634</c:v>
                </c:pt>
                <c:pt idx="590">
                  <c:v>635</c:v>
                </c:pt>
                <c:pt idx="591">
                  <c:v>636</c:v>
                </c:pt>
                <c:pt idx="592">
                  <c:v>637</c:v>
                </c:pt>
                <c:pt idx="593">
                  <c:v>638</c:v>
                </c:pt>
                <c:pt idx="594">
                  <c:v>639</c:v>
                </c:pt>
                <c:pt idx="595">
                  <c:v>642</c:v>
                </c:pt>
                <c:pt idx="596">
                  <c:v>643</c:v>
                </c:pt>
                <c:pt idx="597">
                  <c:v>645</c:v>
                </c:pt>
                <c:pt idx="598">
                  <c:v>646</c:v>
                </c:pt>
                <c:pt idx="599">
                  <c:v>647</c:v>
                </c:pt>
                <c:pt idx="600">
                  <c:v>649</c:v>
                </c:pt>
                <c:pt idx="601">
                  <c:v>650</c:v>
                </c:pt>
                <c:pt idx="602">
                  <c:v>651</c:v>
                </c:pt>
                <c:pt idx="603">
                  <c:v>653</c:v>
                </c:pt>
                <c:pt idx="604">
                  <c:v>654</c:v>
                </c:pt>
                <c:pt idx="605">
                  <c:v>655</c:v>
                </c:pt>
                <c:pt idx="606">
                  <c:v>659</c:v>
                </c:pt>
                <c:pt idx="607">
                  <c:v>660</c:v>
                </c:pt>
                <c:pt idx="608">
                  <c:v>661</c:v>
                </c:pt>
                <c:pt idx="609">
                  <c:v>663</c:v>
                </c:pt>
                <c:pt idx="610">
                  <c:v>664</c:v>
                </c:pt>
                <c:pt idx="611">
                  <c:v>665</c:v>
                </c:pt>
                <c:pt idx="612">
                  <c:v>666</c:v>
                </c:pt>
                <c:pt idx="613">
                  <c:v>669</c:v>
                </c:pt>
                <c:pt idx="614">
                  <c:v>671</c:v>
                </c:pt>
                <c:pt idx="615">
                  <c:v>674</c:v>
                </c:pt>
                <c:pt idx="616">
                  <c:v>675</c:v>
                </c:pt>
                <c:pt idx="617">
                  <c:v>676</c:v>
                </c:pt>
                <c:pt idx="618">
                  <c:v>677</c:v>
                </c:pt>
                <c:pt idx="619">
                  <c:v>678</c:v>
                </c:pt>
                <c:pt idx="620">
                  <c:v>679</c:v>
                </c:pt>
                <c:pt idx="621">
                  <c:v>680</c:v>
                </c:pt>
                <c:pt idx="622">
                  <c:v>685</c:v>
                </c:pt>
                <c:pt idx="623">
                  <c:v>686</c:v>
                </c:pt>
                <c:pt idx="624">
                  <c:v>687</c:v>
                </c:pt>
                <c:pt idx="625">
                  <c:v>688</c:v>
                </c:pt>
                <c:pt idx="626">
                  <c:v>690</c:v>
                </c:pt>
                <c:pt idx="627">
                  <c:v>691</c:v>
                </c:pt>
                <c:pt idx="628">
                  <c:v>693</c:v>
                </c:pt>
                <c:pt idx="629">
                  <c:v>695</c:v>
                </c:pt>
                <c:pt idx="630">
                  <c:v>703</c:v>
                </c:pt>
                <c:pt idx="631">
                  <c:v>704</c:v>
                </c:pt>
                <c:pt idx="632">
                  <c:v>705</c:v>
                </c:pt>
                <c:pt idx="633">
                  <c:v>707</c:v>
                </c:pt>
                <c:pt idx="634">
                  <c:v>715</c:v>
                </c:pt>
                <c:pt idx="635">
                  <c:v>719</c:v>
                </c:pt>
                <c:pt idx="636">
                  <c:v>721</c:v>
                </c:pt>
                <c:pt idx="637">
                  <c:v>725</c:v>
                </c:pt>
                <c:pt idx="638">
                  <c:v>727</c:v>
                </c:pt>
                <c:pt idx="639">
                  <c:v>728</c:v>
                </c:pt>
                <c:pt idx="640">
                  <c:v>729</c:v>
                </c:pt>
                <c:pt idx="641">
                  <c:v>736</c:v>
                </c:pt>
                <c:pt idx="642">
                  <c:v>737</c:v>
                </c:pt>
                <c:pt idx="643">
                  <c:v>738</c:v>
                </c:pt>
                <c:pt idx="644">
                  <c:v>739</c:v>
                </c:pt>
                <c:pt idx="645">
                  <c:v>741</c:v>
                </c:pt>
                <c:pt idx="646">
                  <c:v>742</c:v>
                </c:pt>
                <c:pt idx="647">
                  <c:v>743</c:v>
                </c:pt>
                <c:pt idx="648">
                  <c:v>744</c:v>
                </c:pt>
                <c:pt idx="649">
                  <c:v>747</c:v>
                </c:pt>
                <c:pt idx="650">
                  <c:v>748</c:v>
                </c:pt>
                <c:pt idx="651">
                  <c:v>753</c:v>
                </c:pt>
                <c:pt idx="652">
                  <c:v>754</c:v>
                </c:pt>
                <c:pt idx="653">
                  <c:v>755</c:v>
                </c:pt>
                <c:pt idx="654">
                  <c:v>764</c:v>
                </c:pt>
                <c:pt idx="655">
                  <c:v>765</c:v>
                </c:pt>
                <c:pt idx="656">
                  <c:v>767</c:v>
                </c:pt>
                <c:pt idx="657">
                  <c:v>774</c:v>
                </c:pt>
                <c:pt idx="658">
                  <c:v>776</c:v>
                </c:pt>
                <c:pt idx="659">
                  <c:v>777</c:v>
                </c:pt>
                <c:pt idx="660">
                  <c:v>779</c:v>
                </c:pt>
                <c:pt idx="661">
                  <c:v>780</c:v>
                </c:pt>
                <c:pt idx="662">
                  <c:v>781</c:v>
                </c:pt>
                <c:pt idx="663">
                  <c:v>782</c:v>
                </c:pt>
                <c:pt idx="664">
                  <c:v>783</c:v>
                </c:pt>
                <c:pt idx="665">
                  <c:v>784</c:v>
                </c:pt>
                <c:pt idx="666">
                  <c:v>799</c:v>
                </c:pt>
                <c:pt idx="667">
                  <c:v>800</c:v>
                </c:pt>
                <c:pt idx="668">
                  <c:v>801</c:v>
                </c:pt>
                <c:pt idx="669">
                  <c:v>802</c:v>
                </c:pt>
                <c:pt idx="670">
                  <c:v>804</c:v>
                </c:pt>
                <c:pt idx="671">
                  <c:v>807</c:v>
                </c:pt>
                <c:pt idx="672">
                  <c:v>808</c:v>
                </c:pt>
                <c:pt idx="673">
                  <c:v>815</c:v>
                </c:pt>
                <c:pt idx="674">
                  <c:v>822</c:v>
                </c:pt>
                <c:pt idx="675">
                  <c:v>830</c:v>
                </c:pt>
                <c:pt idx="676">
                  <c:v>834</c:v>
                </c:pt>
                <c:pt idx="677">
                  <c:v>837</c:v>
                </c:pt>
                <c:pt idx="678">
                  <c:v>838</c:v>
                </c:pt>
                <c:pt idx="679">
                  <c:v>850</c:v>
                </c:pt>
                <c:pt idx="680">
                  <c:v>856</c:v>
                </c:pt>
                <c:pt idx="681">
                  <c:v>861</c:v>
                </c:pt>
                <c:pt idx="682">
                  <c:v>863</c:v>
                </c:pt>
                <c:pt idx="683">
                  <c:v>865</c:v>
                </c:pt>
                <c:pt idx="684">
                  <c:v>875</c:v>
                </c:pt>
                <c:pt idx="685">
                  <c:v>890</c:v>
                </c:pt>
                <c:pt idx="686">
                  <c:v>899</c:v>
                </c:pt>
                <c:pt idx="687">
                  <c:v>903</c:v>
                </c:pt>
                <c:pt idx="688">
                  <c:v>920</c:v>
                </c:pt>
                <c:pt idx="689">
                  <c:v>927</c:v>
                </c:pt>
                <c:pt idx="690">
                  <c:v>930</c:v>
                </c:pt>
                <c:pt idx="691">
                  <c:v>937</c:v>
                </c:pt>
                <c:pt idx="692">
                  <c:v>955</c:v>
                </c:pt>
                <c:pt idx="693">
                  <c:v>961</c:v>
                </c:pt>
                <c:pt idx="694">
                  <c:v>973</c:v>
                </c:pt>
                <c:pt idx="695">
                  <c:v>1004</c:v>
                </c:pt>
                <c:pt idx="696">
                  <c:v>1007</c:v>
                </c:pt>
                <c:pt idx="697">
                  <c:v>1014</c:v>
                </c:pt>
                <c:pt idx="698">
                  <c:v>1016</c:v>
                </c:pt>
                <c:pt idx="699">
                  <c:v>1022</c:v>
                </c:pt>
                <c:pt idx="700">
                  <c:v>1023</c:v>
                </c:pt>
                <c:pt idx="701">
                  <c:v>1026</c:v>
                </c:pt>
                <c:pt idx="702">
                  <c:v>1027</c:v>
                </c:pt>
                <c:pt idx="703">
                  <c:v>1029</c:v>
                </c:pt>
                <c:pt idx="704">
                  <c:v>1030</c:v>
                </c:pt>
                <c:pt idx="705">
                  <c:v>1031</c:v>
                </c:pt>
                <c:pt idx="706">
                  <c:v>(空白)</c:v>
                </c:pt>
              </c:strCache>
            </c:strRef>
          </c:cat>
          <c:val>
            <c:numRef>
              <c:f>Sheet1!$B$2:$B$709</c:f>
              <c:numCache>
                <c:formatCode>General</c:formatCode>
                <c:ptCount val="707"/>
                <c:pt idx="0">
                  <c:v>7194</c:v>
                </c:pt>
                <c:pt idx="1">
                  <c:v>6540</c:v>
                </c:pt>
                <c:pt idx="2">
                  <c:v>5680</c:v>
                </c:pt>
                <c:pt idx="3">
                  <c:v>5326</c:v>
                </c:pt>
                <c:pt idx="4">
                  <c:v>4684</c:v>
                </c:pt>
                <c:pt idx="5">
                  <c:v>4411</c:v>
                </c:pt>
                <c:pt idx="6">
                  <c:v>4082</c:v>
                </c:pt>
                <c:pt idx="7">
                  <c:v>3818</c:v>
                </c:pt>
                <c:pt idx="8">
                  <c:v>3540</c:v>
                </c:pt>
                <c:pt idx="9">
                  <c:v>3205</c:v>
                </c:pt>
                <c:pt idx="10">
                  <c:v>2953</c:v>
                </c:pt>
                <c:pt idx="11">
                  <c:v>2856</c:v>
                </c:pt>
                <c:pt idx="12">
                  <c:v>2711</c:v>
                </c:pt>
                <c:pt idx="13">
                  <c:v>2411</c:v>
                </c:pt>
                <c:pt idx="14">
                  <c:v>2329</c:v>
                </c:pt>
                <c:pt idx="15">
                  <c:v>2194</c:v>
                </c:pt>
                <c:pt idx="16">
                  <c:v>2037</c:v>
                </c:pt>
                <c:pt idx="17">
                  <c:v>1911</c:v>
                </c:pt>
                <c:pt idx="18">
                  <c:v>1898</c:v>
                </c:pt>
                <c:pt idx="19">
                  <c:v>1767</c:v>
                </c:pt>
                <c:pt idx="20">
                  <c:v>1658</c:v>
                </c:pt>
                <c:pt idx="21">
                  <c:v>1602</c:v>
                </c:pt>
                <c:pt idx="22">
                  <c:v>1520</c:v>
                </c:pt>
                <c:pt idx="23">
                  <c:v>1489</c:v>
                </c:pt>
                <c:pt idx="24">
                  <c:v>1466</c:v>
                </c:pt>
                <c:pt idx="25">
                  <c:v>1377</c:v>
                </c:pt>
                <c:pt idx="26">
                  <c:v>1363</c:v>
                </c:pt>
                <c:pt idx="27">
                  <c:v>1249</c:v>
                </c:pt>
                <c:pt idx="28">
                  <c:v>1166</c:v>
                </c:pt>
                <c:pt idx="29">
                  <c:v>1149</c:v>
                </c:pt>
                <c:pt idx="30">
                  <c:v>1149</c:v>
                </c:pt>
                <c:pt idx="31">
                  <c:v>1058</c:v>
                </c:pt>
                <c:pt idx="32">
                  <c:v>1073</c:v>
                </c:pt>
                <c:pt idx="33">
                  <c:v>1016</c:v>
                </c:pt>
                <c:pt idx="34">
                  <c:v>933</c:v>
                </c:pt>
                <c:pt idx="35">
                  <c:v>988</c:v>
                </c:pt>
                <c:pt idx="36">
                  <c:v>901</c:v>
                </c:pt>
                <c:pt idx="37">
                  <c:v>857</c:v>
                </c:pt>
                <c:pt idx="38">
                  <c:v>846</c:v>
                </c:pt>
                <c:pt idx="39">
                  <c:v>810</c:v>
                </c:pt>
                <c:pt idx="40">
                  <c:v>744</c:v>
                </c:pt>
                <c:pt idx="41">
                  <c:v>829</c:v>
                </c:pt>
                <c:pt idx="42">
                  <c:v>728</c:v>
                </c:pt>
                <c:pt idx="43">
                  <c:v>761</c:v>
                </c:pt>
                <c:pt idx="44">
                  <c:v>652</c:v>
                </c:pt>
                <c:pt idx="45">
                  <c:v>678</c:v>
                </c:pt>
                <c:pt idx="46">
                  <c:v>652</c:v>
                </c:pt>
                <c:pt idx="47">
                  <c:v>588</c:v>
                </c:pt>
                <c:pt idx="48">
                  <c:v>556</c:v>
                </c:pt>
                <c:pt idx="49">
                  <c:v>572</c:v>
                </c:pt>
                <c:pt idx="50">
                  <c:v>589</c:v>
                </c:pt>
                <c:pt idx="51">
                  <c:v>564</c:v>
                </c:pt>
                <c:pt idx="52">
                  <c:v>504</c:v>
                </c:pt>
                <c:pt idx="53">
                  <c:v>507</c:v>
                </c:pt>
                <c:pt idx="54">
                  <c:v>518</c:v>
                </c:pt>
                <c:pt idx="55">
                  <c:v>516</c:v>
                </c:pt>
                <c:pt idx="56">
                  <c:v>473</c:v>
                </c:pt>
                <c:pt idx="57">
                  <c:v>462</c:v>
                </c:pt>
                <c:pt idx="58">
                  <c:v>437</c:v>
                </c:pt>
                <c:pt idx="59">
                  <c:v>446</c:v>
                </c:pt>
                <c:pt idx="60">
                  <c:v>415</c:v>
                </c:pt>
                <c:pt idx="61">
                  <c:v>390</c:v>
                </c:pt>
                <c:pt idx="62">
                  <c:v>383</c:v>
                </c:pt>
                <c:pt idx="63">
                  <c:v>380</c:v>
                </c:pt>
                <c:pt idx="64">
                  <c:v>372</c:v>
                </c:pt>
                <c:pt idx="65">
                  <c:v>362</c:v>
                </c:pt>
                <c:pt idx="66">
                  <c:v>361</c:v>
                </c:pt>
                <c:pt idx="67">
                  <c:v>325</c:v>
                </c:pt>
                <c:pt idx="68">
                  <c:v>364</c:v>
                </c:pt>
                <c:pt idx="69">
                  <c:v>336</c:v>
                </c:pt>
                <c:pt idx="70">
                  <c:v>304</c:v>
                </c:pt>
                <c:pt idx="71">
                  <c:v>321</c:v>
                </c:pt>
                <c:pt idx="72">
                  <c:v>285</c:v>
                </c:pt>
                <c:pt idx="73">
                  <c:v>281</c:v>
                </c:pt>
                <c:pt idx="74">
                  <c:v>282</c:v>
                </c:pt>
                <c:pt idx="75">
                  <c:v>263</c:v>
                </c:pt>
                <c:pt idx="76">
                  <c:v>262</c:v>
                </c:pt>
                <c:pt idx="77">
                  <c:v>261</c:v>
                </c:pt>
                <c:pt idx="78">
                  <c:v>247</c:v>
                </c:pt>
                <c:pt idx="79">
                  <c:v>255</c:v>
                </c:pt>
                <c:pt idx="80">
                  <c:v>245</c:v>
                </c:pt>
                <c:pt idx="81">
                  <c:v>250</c:v>
                </c:pt>
                <c:pt idx="82">
                  <c:v>205</c:v>
                </c:pt>
                <c:pt idx="83">
                  <c:v>247</c:v>
                </c:pt>
                <c:pt idx="84">
                  <c:v>229</c:v>
                </c:pt>
                <c:pt idx="85">
                  <c:v>224</c:v>
                </c:pt>
                <c:pt idx="86">
                  <c:v>210</c:v>
                </c:pt>
                <c:pt idx="87">
                  <c:v>180</c:v>
                </c:pt>
                <c:pt idx="88">
                  <c:v>174</c:v>
                </c:pt>
                <c:pt idx="89">
                  <c:v>185</c:v>
                </c:pt>
                <c:pt idx="90">
                  <c:v>209</c:v>
                </c:pt>
                <c:pt idx="91">
                  <c:v>180</c:v>
                </c:pt>
                <c:pt idx="92">
                  <c:v>177</c:v>
                </c:pt>
                <c:pt idx="93">
                  <c:v>168</c:v>
                </c:pt>
                <c:pt idx="94">
                  <c:v>155</c:v>
                </c:pt>
                <c:pt idx="95">
                  <c:v>154</c:v>
                </c:pt>
                <c:pt idx="96">
                  <c:v>167</c:v>
                </c:pt>
                <c:pt idx="97">
                  <c:v>146</c:v>
                </c:pt>
                <c:pt idx="98">
                  <c:v>143</c:v>
                </c:pt>
                <c:pt idx="99">
                  <c:v>144</c:v>
                </c:pt>
                <c:pt idx="100">
                  <c:v>164</c:v>
                </c:pt>
                <c:pt idx="101">
                  <c:v>142</c:v>
                </c:pt>
                <c:pt idx="102">
                  <c:v>122</c:v>
                </c:pt>
                <c:pt idx="103">
                  <c:v>136</c:v>
                </c:pt>
                <c:pt idx="104">
                  <c:v>125</c:v>
                </c:pt>
                <c:pt idx="105">
                  <c:v>114</c:v>
                </c:pt>
                <c:pt idx="106">
                  <c:v>129</c:v>
                </c:pt>
                <c:pt idx="107">
                  <c:v>141</c:v>
                </c:pt>
                <c:pt idx="108">
                  <c:v>108</c:v>
                </c:pt>
                <c:pt idx="109">
                  <c:v>91</c:v>
                </c:pt>
                <c:pt idx="110">
                  <c:v>113</c:v>
                </c:pt>
                <c:pt idx="111">
                  <c:v>92</c:v>
                </c:pt>
                <c:pt idx="112">
                  <c:v>111</c:v>
                </c:pt>
                <c:pt idx="113">
                  <c:v>106</c:v>
                </c:pt>
                <c:pt idx="114">
                  <c:v>91</c:v>
                </c:pt>
                <c:pt idx="115">
                  <c:v>96</c:v>
                </c:pt>
                <c:pt idx="116">
                  <c:v>101</c:v>
                </c:pt>
                <c:pt idx="117">
                  <c:v>96</c:v>
                </c:pt>
                <c:pt idx="118">
                  <c:v>90</c:v>
                </c:pt>
                <c:pt idx="119">
                  <c:v>103</c:v>
                </c:pt>
                <c:pt idx="120">
                  <c:v>83</c:v>
                </c:pt>
                <c:pt idx="121">
                  <c:v>80</c:v>
                </c:pt>
                <c:pt idx="122">
                  <c:v>84</c:v>
                </c:pt>
                <c:pt idx="123">
                  <c:v>86</c:v>
                </c:pt>
                <c:pt idx="124">
                  <c:v>84</c:v>
                </c:pt>
                <c:pt idx="125">
                  <c:v>75</c:v>
                </c:pt>
                <c:pt idx="126">
                  <c:v>76</c:v>
                </c:pt>
                <c:pt idx="127">
                  <c:v>64</c:v>
                </c:pt>
                <c:pt idx="128">
                  <c:v>64</c:v>
                </c:pt>
                <c:pt idx="129">
                  <c:v>71</c:v>
                </c:pt>
                <c:pt idx="130">
                  <c:v>60</c:v>
                </c:pt>
                <c:pt idx="131">
                  <c:v>47</c:v>
                </c:pt>
                <c:pt idx="132">
                  <c:v>52</c:v>
                </c:pt>
                <c:pt idx="133">
                  <c:v>59</c:v>
                </c:pt>
                <c:pt idx="134">
                  <c:v>48</c:v>
                </c:pt>
                <c:pt idx="135">
                  <c:v>57</c:v>
                </c:pt>
                <c:pt idx="136">
                  <c:v>63</c:v>
                </c:pt>
                <c:pt idx="137">
                  <c:v>43</c:v>
                </c:pt>
                <c:pt idx="138">
                  <c:v>44</c:v>
                </c:pt>
                <c:pt idx="139">
                  <c:v>42</c:v>
                </c:pt>
                <c:pt idx="140">
                  <c:v>50</c:v>
                </c:pt>
                <c:pt idx="141">
                  <c:v>46</c:v>
                </c:pt>
                <c:pt idx="142">
                  <c:v>48</c:v>
                </c:pt>
                <c:pt idx="143">
                  <c:v>44</c:v>
                </c:pt>
                <c:pt idx="144">
                  <c:v>51</c:v>
                </c:pt>
                <c:pt idx="145">
                  <c:v>43</c:v>
                </c:pt>
                <c:pt idx="146">
                  <c:v>49</c:v>
                </c:pt>
                <c:pt idx="147">
                  <c:v>43</c:v>
                </c:pt>
                <c:pt idx="148">
                  <c:v>38</c:v>
                </c:pt>
                <c:pt idx="149">
                  <c:v>36</c:v>
                </c:pt>
                <c:pt idx="150">
                  <c:v>49</c:v>
                </c:pt>
                <c:pt idx="151">
                  <c:v>43</c:v>
                </c:pt>
                <c:pt idx="152">
                  <c:v>36</c:v>
                </c:pt>
                <c:pt idx="153">
                  <c:v>37</c:v>
                </c:pt>
                <c:pt idx="154">
                  <c:v>35</c:v>
                </c:pt>
                <c:pt idx="155">
                  <c:v>31</c:v>
                </c:pt>
                <c:pt idx="156">
                  <c:v>34</c:v>
                </c:pt>
                <c:pt idx="157">
                  <c:v>37</c:v>
                </c:pt>
                <c:pt idx="158">
                  <c:v>35</c:v>
                </c:pt>
                <c:pt idx="159">
                  <c:v>39</c:v>
                </c:pt>
                <c:pt idx="160">
                  <c:v>31</c:v>
                </c:pt>
                <c:pt idx="161">
                  <c:v>38</c:v>
                </c:pt>
                <c:pt idx="162">
                  <c:v>33</c:v>
                </c:pt>
                <c:pt idx="163">
                  <c:v>38</c:v>
                </c:pt>
                <c:pt idx="164">
                  <c:v>30</c:v>
                </c:pt>
                <c:pt idx="165">
                  <c:v>31</c:v>
                </c:pt>
                <c:pt idx="166">
                  <c:v>27</c:v>
                </c:pt>
                <c:pt idx="167">
                  <c:v>23</c:v>
                </c:pt>
                <c:pt idx="168">
                  <c:v>25</c:v>
                </c:pt>
                <c:pt idx="169">
                  <c:v>29</c:v>
                </c:pt>
                <c:pt idx="170">
                  <c:v>23</c:v>
                </c:pt>
                <c:pt idx="171">
                  <c:v>32</c:v>
                </c:pt>
                <c:pt idx="172">
                  <c:v>26</c:v>
                </c:pt>
                <c:pt idx="173">
                  <c:v>25</c:v>
                </c:pt>
                <c:pt idx="174">
                  <c:v>22</c:v>
                </c:pt>
                <c:pt idx="175">
                  <c:v>16</c:v>
                </c:pt>
                <c:pt idx="176">
                  <c:v>24</c:v>
                </c:pt>
                <c:pt idx="177">
                  <c:v>18</c:v>
                </c:pt>
                <c:pt idx="178">
                  <c:v>27</c:v>
                </c:pt>
                <c:pt idx="179">
                  <c:v>19</c:v>
                </c:pt>
                <c:pt idx="180">
                  <c:v>22</c:v>
                </c:pt>
                <c:pt idx="181">
                  <c:v>19</c:v>
                </c:pt>
                <c:pt idx="182">
                  <c:v>21</c:v>
                </c:pt>
                <c:pt idx="183">
                  <c:v>15</c:v>
                </c:pt>
                <c:pt idx="184">
                  <c:v>15</c:v>
                </c:pt>
                <c:pt idx="185">
                  <c:v>16</c:v>
                </c:pt>
                <c:pt idx="186">
                  <c:v>17</c:v>
                </c:pt>
                <c:pt idx="187">
                  <c:v>13</c:v>
                </c:pt>
                <c:pt idx="188">
                  <c:v>16</c:v>
                </c:pt>
                <c:pt idx="189">
                  <c:v>19</c:v>
                </c:pt>
                <c:pt idx="190">
                  <c:v>16</c:v>
                </c:pt>
                <c:pt idx="191">
                  <c:v>21</c:v>
                </c:pt>
                <c:pt idx="192">
                  <c:v>16</c:v>
                </c:pt>
                <c:pt idx="193">
                  <c:v>12</c:v>
                </c:pt>
                <c:pt idx="194">
                  <c:v>25</c:v>
                </c:pt>
                <c:pt idx="195">
                  <c:v>18</c:v>
                </c:pt>
                <c:pt idx="196">
                  <c:v>19</c:v>
                </c:pt>
                <c:pt idx="197">
                  <c:v>20</c:v>
                </c:pt>
                <c:pt idx="198">
                  <c:v>16</c:v>
                </c:pt>
                <c:pt idx="199">
                  <c:v>21</c:v>
                </c:pt>
                <c:pt idx="200">
                  <c:v>19</c:v>
                </c:pt>
                <c:pt idx="201">
                  <c:v>16</c:v>
                </c:pt>
                <c:pt idx="202">
                  <c:v>16</c:v>
                </c:pt>
                <c:pt idx="203">
                  <c:v>15</c:v>
                </c:pt>
                <c:pt idx="204">
                  <c:v>17</c:v>
                </c:pt>
                <c:pt idx="205">
                  <c:v>14</c:v>
                </c:pt>
                <c:pt idx="206">
                  <c:v>9</c:v>
                </c:pt>
                <c:pt idx="207">
                  <c:v>13</c:v>
                </c:pt>
                <c:pt idx="208">
                  <c:v>20</c:v>
                </c:pt>
                <c:pt idx="209">
                  <c:v>8</c:v>
                </c:pt>
                <c:pt idx="210">
                  <c:v>11</c:v>
                </c:pt>
                <c:pt idx="211">
                  <c:v>8</c:v>
                </c:pt>
                <c:pt idx="212">
                  <c:v>11</c:v>
                </c:pt>
                <c:pt idx="213">
                  <c:v>13</c:v>
                </c:pt>
                <c:pt idx="214">
                  <c:v>12</c:v>
                </c:pt>
                <c:pt idx="215">
                  <c:v>14</c:v>
                </c:pt>
                <c:pt idx="216">
                  <c:v>15</c:v>
                </c:pt>
                <c:pt idx="217">
                  <c:v>12</c:v>
                </c:pt>
                <c:pt idx="218">
                  <c:v>14</c:v>
                </c:pt>
                <c:pt idx="219">
                  <c:v>20</c:v>
                </c:pt>
                <c:pt idx="220">
                  <c:v>19</c:v>
                </c:pt>
                <c:pt idx="221">
                  <c:v>14</c:v>
                </c:pt>
                <c:pt idx="222">
                  <c:v>11</c:v>
                </c:pt>
                <c:pt idx="223">
                  <c:v>13</c:v>
                </c:pt>
                <c:pt idx="224">
                  <c:v>5</c:v>
                </c:pt>
                <c:pt idx="225">
                  <c:v>9</c:v>
                </c:pt>
                <c:pt idx="226">
                  <c:v>13</c:v>
                </c:pt>
                <c:pt idx="227">
                  <c:v>13</c:v>
                </c:pt>
                <c:pt idx="228">
                  <c:v>11</c:v>
                </c:pt>
                <c:pt idx="229">
                  <c:v>16</c:v>
                </c:pt>
                <c:pt idx="230">
                  <c:v>13</c:v>
                </c:pt>
                <c:pt idx="231">
                  <c:v>10</c:v>
                </c:pt>
                <c:pt idx="232">
                  <c:v>12</c:v>
                </c:pt>
                <c:pt idx="233">
                  <c:v>16</c:v>
                </c:pt>
                <c:pt idx="234">
                  <c:v>12</c:v>
                </c:pt>
                <c:pt idx="235">
                  <c:v>15</c:v>
                </c:pt>
                <c:pt idx="236">
                  <c:v>10</c:v>
                </c:pt>
                <c:pt idx="237">
                  <c:v>19</c:v>
                </c:pt>
                <c:pt idx="238">
                  <c:v>10</c:v>
                </c:pt>
                <c:pt idx="239">
                  <c:v>15</c:v>
                </c:pt>
                <c:pt idx="240">
                  <c:v>15</c:v>
                </c:pt>
                <c:pt idx="241">
                  <c:v>5</c:v>
                </c:pt>
                <c:pt idx="242">
                  <c:v>12</c:v>
                </c:pt>
                <c:pt idx="243">
                  <c:v>12</c:v>
                </c:pt>
                <c:pt idx="244">
                  <c:v>10</c:v>
                </c:pt>
                <c:pt idx="245">
                  <c:v>10</c:v>
                </c:pt>
                <c:pt idx="246">
                  <c:v>10</c:v>
                </c:pt>
                <c:pt idx="247">
                  <c:v>9</c:v>
                </c:pt>
                <c:pt idx="248">
                  <c:v>15</c:v>
                </c:pt>
                <c:pt idx="249">
                  <c:v>7</c:v>
                </c:pt>
                <c:pt idx="250">
                  <c:v>8</c:v>
                </c:pt>
                <c:pt idx="251">
                  <c:v>9</c:v>
                </c:pt>
                <c:pt idx="252">
                  <c:v>12</c:v>
                </c:pt>
                <c:pt idx="253">
                  <c:v>8</c:v>
                </c:pt>
                <c:pt idx="254">
                  <c:v>9</c:v>
                </c:pt>
                <c:pt idx="255">
                  <c:v>9</c:v>
                </c:pt>
                <c:pt idx="256">
                  <c:v>14</c:v>
                </c:pt>
                <c:pt idx="257">
                  <c:v>10</c:v>
                </c:pt>
                <c:pt idx="258">
                  <c:v>8</c:v>
                </c:pt>
                <c:pt idx="259">
                  <c:v>12</c:v>
                </c:pt>
                <c:pt idx="260">
                  <c:v>8</c:v>
                </c:pt>
                <c:pt idx="261">
                  <c:v>8</c:v>
                </c:pt>
                <c:pt idx="262">
                  <c:v>8</c:v>
                </c:pt>
                <c:pt idx="263">
                  <c:v>8</c:v>
                </c:pt>
                <c:pt idx="264">
                  <c:v>7</c:v>
                </c:pt>
                <c:pt idx="265">
                  <c:v>13</c:v>
                </c:pt>
                <c:pt idx="266">
                  <c:v>11</c:v>
                </c:pt>
                <c:pt idx="267">
                  <c:v>11</c:v>
                </c:pt>
                <c:pt idx="268">
                  <c:v>10</c:v>
                </c:pt>
                <c:pt idx="269">
                  <c:v>9</c:v>
                </c:pt>
                <c:pt idx="270">
                  <c:v>7</c:v>
                </c:pt>
                <c:pt idx="271">
                  <c:v>11</c:v>
                </c:pt>
                <c:pt idx="272">
                  <c:v>8</c:v>
                </c:pt>
                <c:pt idx="273">
                  <c:v>10</c:v>
                </c:pt>
                <c:pt idx="274">
                  <c:v>9</c:v>
                </c:pt>
                <c:pt idx="275">
                  <c:v>12</c:v>
                </c:pt>
                <c:pt idx="276">
                  <c:v>7</c:v>
                </c:pt>
                <c:pt idx="277">
                  <c:v>10</c:v>
                </c:pt>
                <c:pt idx="278">
                  <c:v>7</c:v>
                </c:pt>
                <c:pt idx="279">
                  <c:v>11</c:v>
                </c:pt>
                <c:pt idx="280">
                  <c:v>5</c:v>
                </c:pt>
                <c:pt idx="281">
                  <c:v>9</c:v>
                </c:pt>
                <c:pt idx="282">
                  <c:v>8</c:v>
                </c:pt>
                <c:pt idx="283">
                  <c:v>6</c:v>
                </c:pt>
                <c:pt idx="284">
                  <c:v>5</c:v>
                </c:pt>
                <c:pt idx="285">
                  <c:v>5</c:v>
                </c:pt>
                <c:pt idx="286">
                  <c:v>8</c:v>
                </c:pt>
                <c:pt idx="287">
                  <c:v>8</c:v>
                </c:pt>
                <c:pt idx="288">
                  <c:v>12</c:v>
                </c:pt>
                <c:pt idx="289">
                  <c:v>9</c:v>
                </c:pt>
                <c:pt idx="290">
                  <c:v>6</c:v>
                </c:pt>
                <c:pt idx="291">
                  <c:v>4</c:v>
                </c:pt>
                <c:pt idx="292">
                  <c:v>9</c:v>
                </c:pt>
                <c:pt idx="293">
                  <c:v>8</c:v>
                </c:pt>
                <c:pt idx="294">
                  <c:v>3</c:v>
                </c:pt>
                <c:pt idx="295">
                  <c:v>7</c:v>
                </c:pt>
                <c:pt idx="296">
                  <c:v>8</c:v>
                </c:pt>
                <c:pt idx="297">
                  <c:v>12</c:v>
                </c:pt>
                <c:pt idx="298">
                  <c:v>6</c:v>
                </c:pt>
                <c:pt idx="299">
                  <c:v>5</c:v>
                </c:pt>
                <c:pt idx="300">
                  <c:v>10</c:v>
                </c:pt>
                <c:pt idx="301">
                  <c:v>9</c:v>
                </c:pt>
                <c:pt idx="302">
                  <c:v>2</c:v>
                </c:pt>
                <c:pt idx="303">
                  <c:v>7</c:v>
                </c:pt>
                <c:pt idx="304">
                  <c:v>5</c:v>
                </c:pt>
                <c:pt idx="305">
                  <c:v>5</c:v>
                </c:pt>
                <c:pt idx="306">
                  <c:v>4</c:v>
                </c:pt>
                <c:pt idx="307">
                  <c:v>7</c:v>
                </c:pt>
                <c:pt idx="308">
                  <c:v>7</c:v>
                </c:pt>
                <c:pt idx="309">
                  <c:v>7</c:v>
                </c:pt>
                <c:pt idx="310">
                  <c:v>13</c:v>
                </c:pt>
                <c:pt idx="311">
                  <c:v>6</c:v>
                </c:pt>
                <c:pt idx="312">
                  <c:v>4</c:v>
                </c:pt>
                <c:pt idx="313">
                  <c:v>2</c:v>
                </c:pt>
                <c:pt idx="314">
                  <c:v>12</c:v>
                </c:pt>
                <c:pt idx="315">
                  <c:v>8</c:v>
                </c:pt>
                <c:pt idx="316">
                  <c:v>4</c:v>
                </c:pt>
                <c:pt idx="317">
                  <c:v>8</c:v>
                </c:pt>
                <c:pt idx="318">
                  <c:v>5</c:v>
                </c:pt>
                <c:pt idx="319">
                  <c:v>10</c:v>
                </c:pt>
                <c:pt idx="320">
                  <c:v>8</c:v>
                </c:pt>
                <c:pt idx="321">
                  <c:v>6</c:v>
                </c:pt>
                <c:pt idx="322">
                  <c:v>10</c:v>
                </c:pt>
                <c:pt idx="323">
                  <c:v>6</c:v>
                </c:pt>
                <c:pt idx="324">
                  <c:v>7</c:v>
                </c:pt>
                <c:pt idx="325">
                  <c:v>7</c:v>
                </c:pt>
                <c:pt idx="326">
                  <c:v>7</c:v>
                </c:pt>
                <c:pt idx="327">
                  <c:v>6</c:v>
                </c:pt>
                <c:pt idx="328">
                  <c:v>7</c:v>
                </c:pt>
                <c:pt idx="329">
                  <c:v>7</c:v>
                </c:pt>
                <c:pt idx="330">
                  <c:v>3</c:v>
                </c:pt>
                <c:pt idx="331">
                  <c:v>5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9</c:v>
                </c:pt>
                <c:pt idx="336">
                  <c:v>2</c:v>
                </c:pt>
                <c:pt idx="337">
                  <c:v>7</c:v>
                </c:pt>
                <c:pt idx="338">
                  <c:v>6</c:v>
                </c:pt>
                <c:pt idx="339">
                  <c:v>8</c:v>
                </c:pt>
                <c:pt idx="340">
                  <c:v>4</c:v>
                </c:pt>
                <c:pt idx="341">
                  <c:v>5</c:v>
                </c:pt>
                <c:pt idx="342">
                  <c:v>4</c:v>
                </c:pt>
                <c:pt idx="343">
                  <c:v>9</c:v>
                </c:pt>
                <c:pt idx="344">
                  <c:v>9</c:v>
                </c:pt>
                <c:pt idx="345">
                  <c:v>2</c:v>
                </c:pt>
                <c:pt idx="346">
                  <c:v>7</c:v>
                </c:pt>
                <c:pt idx="347">
                  <c:v>4</c:v>
                </c:pt>
                <c:pt idx="348">
                  <c:v>8</c:v>
                </c:pt>
                <c:pt idx="349">
                  <c:v>4</c:v>
                </c:pt>
                <c:pt idx="350">
                  <c:v>9</c:v>
                </c:pt>
                <c:pt idx="351">
                  <c:v>4</c:v>
                </c:pt>
                <c:pt idx="352">
                  <c:v>6</c:v>
                </c:pt>
                <c:pt idx="353">
                  <c:v>4</c:v>
                </c:pt>
                <c:pt idx="354">
                  <c:v>6</c:v>
                </c:pt>
                <c:pt idx="355">
                  <c:v>6</c:v>
                </c:pt>
                <c:pt idx="356">
                  <c:v>5</c:v>
                </c:pt>
                <c:pt idx="357">
                  <c:v>8</c:v>
                </c:pt>
                <c:pt idx="358">
                  <c:v>1</c:v>
                </c:pt>
                <c:pt idx="359">
                  <c:v>5</c:v>
                </c:pt>
                <c:pt idx="360">
                  <c:v>5</c:v>
                </c:pt>
                <c:pt idx="361">
                  <c:v>3</c:v>
                </c:pt>
                <c:pt idx="362">
                  <c:v>5</c:v>
                </c:pt>
                <c:pt idx="363">
                  <c:v>4</c:v>
                </c:pt>
                <c:pt idx="364">
                  <c:v>2</c:v>
                </c:pt>
                <c:pt idx="365">
                  <c:v>4</c:v>
                </c:pt>
                <c:pt idx="366">
                  <c:v>5</c:v>
                </c:pt>
                <c:pt idx="367">
                  <c:v>7</c:v>
                </c:pt>
                <c:pt idx="368">
                  <c:v>8</c:v>
                </c:pt>
                <c:pt idx="369">
                  <c:v>8</c:v>
                </c:pt>
                <c:pt idx="370">
                  <c:v>4</c:v>
                </c:pt>
                <c:pt idx="371">
                  <c:v>6</c:v>
                </c:pt>
                <c:pt idx="372">
                  <c:v>4</c:v>
                </c:pt>
                <c:pt idx="373">
                  <c:v>3</c:v>
                </c:pt>
                <c:pt idx="374">
                  <c:v>3</c:v>
                </c:pt>
                <c:pt idx="375">
                  <c:v>9</c:v>
                </c:pt>
                <c:pt idx="376">
                  <c:v>3</c:v>
                </c:pt>
                <c:pt idx="377">
                  <c:v>1</c:v>
                </c:pt>
                <c:pt idx="378">
                  <c:v>5</c:v>
                </c:pt>
                <c:pt idx="379">
                  <c:v>5</c:v>
                </c:pt>
                <c:pt idx="380">
                  <c:v>3</c:v>
                </c:pt>
                <c:pt idx="381">
                  <c:v>2</c:v>
                </c:pt>
                <c:pt idx="382">
                  <c:v>8</c:v>
                </c:pt>
                <c:pt idx="383">
                  <c:v>3</c:v>
                </c:pt>
                <c:pt idx="384">
                  <c:v>7</c:v>
                </c:pt>
                <c:pt idx="385">
                  <c:v>4</c:v>
                </c:pt>
                <c:pt idx="386">
                  <c:v>2</c:v>
                </c:pt>
                <c:pt idx="387">
                  <c:v>5</c:v>
                </c:pt>
                <c:pt idx="388">
                  <c:v>1</c:v>
                </c:pt>
                <c:pt idx="389">
                  <c:v>7</c:v>
                </c:pt>
                <c:pt idx="390">
                  <c:v>6</c:v>
                </c:pt>
                <c:pt idx="391">
                  <c:v>1</c:v>
                </c:pt>
                <c:pt idx="392">
                  <c:v>5</c:v>
                </c:pt>
                <c:pt idx="393">
                  <c:v>5</c:v>
                </c:pt>
                <c:pt idx="394">
                  <c:v>3</c:v>
                </c:pt>
                <c:pt idx="395">
                  <c:v>3</c:v>
                </c:pt>
                <c:pt idx="396">
                  <c:v>5</c:v>
                </c:pt>
                <c:pt idx="397">
                  <c:v>6</c:v>
                </c:pt>
                <c:pt idx="398">
                  <c:v>7</c:v>
                </c:pt>
                <c:pt idx="399">
                  <c:v>9</c:v>
                </c:pt>
                <c:pt idx="400">
                  <c:v>3</c:v>
                </c:pt>
                <c:pt idx="401">
                  <c:v>6</c:v>
                </c:pt>
                <c:pt idx="402">
                  <c:v>4</c:v>
                </c:pt>
                <c:pt idx="403">
                  <c:v>4</c:v>
                </c:pt>
                <c:pt idx="404">
                  <c:v>7</c:v>
                </c:pt>
                <c:pt idx="405">
                  <c:v>4</c:v>
                </c:pt>
                <c:pt idx="406">
                  <c:v>3</c:v>
                </c:pt>
                <c:pt idx="407">
                  <c:v>4</c:v>
                </c:pt>
                <c:pt idx="408">
                  <c:v>7</c:v>
                </c:pt>
                <c:pt idx="409">
                  <c:v>6</c:v>
                </c:pt>
                <c:pt idx="410">
                  <c:v>3</c:v>
                </c:pt>
                <c:pt idx="411">
                  <c:v>5</c:v>
                </c:pt>
                <c:pt idx="412">
                  <c:v>7</c:v>
                </c:pt>
                <c:pt idx="413">
                  <c:v>5</c:v>
                </c:pt>
                <c:pt idx="414">
                  <c:v>5</c:v>
                </c:pt>
                <c:pt idx="415">
                  <c:v>1</c:v>
                </c:pt>
                <c:pt idx="416">
                  <c:v>2</c:v>
                </c:pt>
                <c:pt idx="417">
                  <c:v>3</c:v>
                </c:pt>
                <c:pt idx="418">
                  <c:v>2</c:v>
                </c:pt>
                <c:pt idx="419">
                  <c:v>5</c:v>
                </c:pt>
                <c:pt idx="420">
                  <c:v>4</c:v>
                </c:pt>
                <c:pt idx="421">
                  <c:v>4</c:v>
                </c:pt>
                <c:pt idx="422">
                  <c:v>5</c:v>
                </c:pt>
                <c:pt idx="423">
                  <c:v>8</c:v>
                </c:pt>
                <c:pt idx="424">
                  <c:v>5</c:v>
                </c:pt>
                <c:pt idx="425">
                  <c:v>2</c:v>
                </c:pt>
                <c:pt idx="426">
                  <c:v>3</c:v>
                </c:pt>
                <c:pt idx="427">
                  <c:v>3</c:v>
                </c:pt>
                <c:pt idx="428">
                  <c:v>6</c:v>
                </c:pt>
                <c:pt idx="429">
                  <c:v>5</c:v>
                </c:pt>
                <c:pt idx="430">
                  <c:v>6</c:v>
                </c:pt>
                <c:pt idx="431">
                  <c:v>2</c:v>
                </c:pt>
                <c:pt idx="432">
                  <c:v>2</c:v>
                </c:pt>
                <c:pt idx="433">
                  <c:v>2</c:v>
                </c:pt>
                <c:pt idx="434">
                  <c:v>4</c:v>
                </c:pt>
                <c:pt idx="435">
                  <c:v>5</c:v>
                </c:pt>
                <c:pt idx="436">
                  <c:v>4</c:v>
                </c:pt>
                <c:pt idx="437">
                  <c:v>3</c:v>
                </c:pt>
                <c:pt idx="438">
                  <c:v>4</c:v>
                </c:pt>
                <c:pt idx="439">
                  <c:v>7</c:v>
                </c:pt>
                <c:pt idx="440">
                  <c:v>2</c:v>
                </c:pt>
                <c:pt idx="441">
                  <c:v>4</c:v>
                </c:pt>
                <c:pt idx="442">
                  <c:v>2</c:v>
                </c:pt>
                <c:pt idx="443">
                  <c:v>4</c:v>
                </c:pt>
                <c:pt idx="444">
                  <c:v>6</c:v>
                </c:pt>
                <c:pt idx="445">
                  <c:v>2</c:v>
                </c:pt>
                <c:pt idx="446">
                  <c:v>7</c:v>
                </c:pt>
                <c:pt idx="447">
                  <c:v>1</c:v>
                </c:pt>
                <c:pt idx="448">
                  <c:v>10</c:v>
                </c:pt>
                <c:pt idx="449">
                  <c:v>2</c:v>
                </c:pt>
                <c:pt idx="450">
                  <c:v>3</c:v>
                </c:pt>
                <c:pt idx="451">
                  <c:v>2</c:v>
                </c:pt>
                <c:pt idx="452">
                  <c:v>4</c:v>
                </c:pt>
                <c:pt idx="453">
                  <c:v>1</c:v>
                </c:pt>
                <c:pt idx="454">
                  <c:v>4</c:v>
                </c:pt>
                <c:pt idx="455">
                  <c:v>2</c:v>
                </c:pt>
                <c:pt idx="456">
                  <c:v>2</c:v>
                </c:pt>
                <c:pt idx="457">
                  <c:v>4</c:v>
                </c:pt>
                <c:pt idx="458">
                  <c:v>3</c:v>
                </c:pt>
                <c:pt idx="459">
                  <c:v>4</c:v>
                </c:pt>
                <c:pt idx="460">
                  <c:v>3</c:v>
                </c:pt>
                <c:pt idx="461">
                  <c:v>1</c:v>
                </c:pt>
                <c:pt idx="462">
                  <c:v>6</c:v>
                </c:pt>
                <c:pt idx="463">
                  <c:v>1</c:v>
                </c:pt>
                <c:pt idx="464">
                  <c:v>2</c:v>
                </c:pt>
                <c:pt idx="465">
                  <c:v>3</c:v>
                </c:pt>
                <c:pt idx="466">
                  <c:v>1</c:v>
                </c:pt>
                <c:pt idx="467">
                  <c:v>2</c:v>
                </c:pt>
                <c:pt idx="468">
                  <c:v>4</c:v>
                </c:pt>
                <c:pt idx="469">
                  <c:v>5</c:v>
                </c:pt>
                <c:pt idx="470">
                  <c:v>6</c:v>
                </c:pt>
                <c:pt idx="471">
                  <c:v>2</c:v>
                </c:pt>
                <c:pt idx="472">
                  <c:v>3</c:v>
                </c:pt>
                <c:pt idx="473">
                  <c:v>5</c:v>
                </c:pt>
                <c:pt idx="474">
                  <c:v>2</c:v>
                </c:pt>
                <c:pt idx="475">
                  <c:v>4</c:v>
                </c:pt>
                <c:pt idx="476">
                  <c:v>4</c:v>
                </c:pt>
                <c:pt idx="477">
                  <c:v>3</c:v>
                </c:pt>
                <c:pt idx="478">
                  <c:v>1</c:v>
                </c:pt>
                <c:pt idx="479">
                  <c:v>2</c:v>
                </c:pt>
                <c:pt idx="480">
                  <c:v>3</c:v>
                </c:pt>
                <c:pt idx="481">
                  <c:v>2</c:v>
                </c:pt>
                <c:pt idx="482">
                  <c:v>2</c:v>
                </c:pt>
                <c:pt idx="483">
                  <c:v>1</c:v>
                </c:pt>
                <c:pt idx="484">
                  <c:v>4</c:v>
                </c:pt>
                <c:pt idx="485">
                  <c:v>4</c:v>
                </c:pt>
                <c:pt idx="486">
                  <c:v>2</c:v>
                </c:pt>
                <c:pt idx="487">
                  <c:v>1</c:v>
                </c:pt>
                <c:pt idx="488">
                  <c:v>4</c:v>
                </c:pt>
                <c:pt idx="489">
                  <c:v>2</c:v>
                </c:pt>
                <c:pt idx="490">
                  <c:v>2</c:v>
                </c:pt>
                <c:pt idx="491">
                  <c:v>2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4</c:v>
                </c:pt>
                <c:pt idx="496">
                  <c:v>4</c:v>
                </c:pt>
                <c:pt idx="497">
                  <c:v>2</c:v>
                </c:pt>
                <c:pt idx="498">
                  <c:v>3</c:v>
                </c:pt>
                <c:pt idx="499">
                  <c:v>4</c:v>
                </c:pt>
                <c:pt idx="500">
                  <c:v>1</c:v>
                </c:pt>
                <c:pt idx="501">
                  <c:v>2</c:v>
                </c:pt>
                <c:pt idx="502">
                  <c:v>4</c:v>
                </c:pt>
                <c:pt idx="503">
                  <c:v>3</c:v>
                </c:pt>
                <c:pt idx="504">
                  <c:v>3</c:v>
                </c:pt>
                <c:pt idx="505">
                  <c:v>4</c:v>
                </c:pt>
                <c:pt idx="506">
                  <c:v>3</c:v>
                </c:pt>
                <c:pt idx="507">
                  <c:v>4</c:v>
                </c:pt>
                <c:pt idx="508">
                  <c:v>6</c:v>
                </c:pt>
                <c:pt idx="509">
                  <c:v>2</c:v>
                </c:pt>
                <c:pt idx="510">
                  <c:v>1</c:v>
                </c:pt>
                <c:pt idx="511">
                  <c:v>2</c:v>
                </c:pt>
                <c:pt idx="512">
                  <c:v>3</c:v>
                </c:pt>
                <c:pt idx="513">
                  <c:v>5</c:v>
                </c:pt>
                <c:pt idx="514">
                  <c:v>2</c:v>
                </c:pt>
                <c:pt idx="515">
                  <c:v>2</c:v>
                </c:pt>
                <c:pt idx="516">
                  <c:v>3</c:v>
                </c:pt>
                <c:pt idx="517">
                  <c:v>4</c:v>
                </c:pt>
                <c:pt idx="518">
                  <c:v>1</c:v>
                </c:pt>
                <c:pt idx="519">
                  <c:v>1</c:v>
                </c:pt>
                <c:pt idx="520">
                  <c:v>1</c:v>
                </c:pt>
                <c:pt idx="521">
                  <c:v>5</c:v>
                </c:pt>
                <c:pt idx="522">
                  <c:v>3</c:v>
                </c:pt>
                <c:pt idx="523">
                  <c:v>2</c:v>
                </c:pt>
                <c:pt idx="524">
                  <c:v>2</c:v>
                </c:pt>
                <c:pt idx="525">
                  <c:v>2</c:v>
                </c:pt>
                <c:pt idx="526">
                  <c:v>1</c:v>
                </c:pt>
                <c:pt idx="527">
                  <c:v>1</c:v>
                </c:pt>
                <c:pt idx="528">
                  <c:v>3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2</c:v>
                </c:pt>
                <c:pt idx="533">
                  <c:v>5</c:v>
                </c:pt>
                <c:pt idx="534">
                  <c:v>2</c:v>
                </c:pt>
                <c:pt idx="535">
                  <c:v>1</c:v>
                </c:pt>
                <c:pt idx="536">
                  <c:v>3</c:v>
                </c:pt>
                <c:pt idx="537">
                  <c:v>3</c:v>
                </c:pt>
                <c:pt idx="538">
                  <c:v>2</c:v>
                </c:pt>
                <c:pt idx="539">
                  <c:v>4</c:v>
                </c:pt>
                <c:pt idx="540">
                  <c:v>4</c:v>
                </c:pt>
                <c:pt idx="541">
                  <c:v>1</c:v>
                </c:pt>
                <c:pt idx="542">
                  <c:v>2</c:v>
                </c:pt>
                <c:pt idx="543">
                  <c:v>1</c:v>
                </c:pt>
                <c:pt idx="544">
                  <c:v>4</c:v>
                </c:pt>
                <c:pt idx="545">
                  <c:v>2</c:v>
                </c:pt>
                <c:pt idx="546">
                  <c:v>4</c:v>
                </c:pt>
                <c:pt idx="547">
                  <c:v>1</c:v>
                </c:pt>
                <c:pt idx="548">
                  <c:v>3</c:v>
                </c:pt>
                <c:pt idx="549">
                  <c:v>2</c:v>
                </c:pt>
                <c:pt idx="550">
                  <c:v>4</c:v>
                </c:pt>
                <c:pt idx="551">
                  <c:v>2</c:v>
                </c:pt>
                <c:pt idx="552">
                  <c:v>3</c:v>
                </c:pt>
                <c:pt idx="553">
                  <c:v>6</c:v>
                </c:pt>
                <c:pt idx="554">
                  <c:v>1</c:v>
                </c:pt>
                <c:pt idx="555">
                  <c:v>3</c:v>
                </c:pt>
                <c:pt idx="556">
                  <c:v>2</c:v>
                </c:pt>
                <c:pt idx="557">
                  <c:v>3</c:v>
                </c:pt>
                <c:pt idx="558">
                  <c:v>1</c:v>
                </c:pt>
                <c:pt idx="559">
                  <c:v>3</c:v>
                </c:pt>
                <c:pt idx="560">
                  <c:v>3</c:v>
                </c:pt>
                <c:pt idx="561">
                  <c:v>1</c:v>
                </c:pt>
                <c:pt idx="562">
                  <c:v>2</c:v>
                </c:pt>
                <c:pt idx="563">
                  <c:v>5</c:v>
                </c:pt>
                <c:pt idx="564">
                  <c:v>2</c:v>
                </c:pt>
                <c:pt idx="565">
                  <c:v>2</c:v>
                </c:pt>
                <c:pt idx="566">
                  <c:v>1</c:v>
                </c:pt>
                <c:pt idx="567">
                  <c:v>5</c:v>
                </c:pt>
                <c:pt idx="568">
                  <c:v>4</c:v>
                </c:pt>
                <c:pt idx="569">
                  <c:v>3</c:v>
                </c:pt>
                <c:pt idx="570">
                  <c:v>1</c:v>
                </c:pt>
                <c:pt idx="571">
                  <c:v>1</c:v>
                </c:pt>
                <c:pt idx="572">
                  <c:v>1</c:v>
                </c:pt>
                <c:pt idx="573">
                  <c:v>2</c:v>
                </c:pt>
                <c:pt idx="574">
                  <c:v>2</c:v>
                </c:pt>
                <c:pt idx="575">
                  <c:v>3</c:v>
                </c:pt>
                <c:pt idx="576">
                  <c:v>2</c:v>
                </c:pt>
                <c:pt idx="577">
                  <c:v>1</c:v>
                </c:pt>
                <c:pt idx="578">
                  <c:v>4</c:v>
                </c:pt>
                <c:pt idx="579">
                  <c:v>1</c:v>
                </c:pt>
                <c:pt idx="580">
                  <c:v>2</c:v>
                </c:pt>
                <c:pt idx="581">
                  <c:v>3</c:v>
                </c:pt>
                <c:pt idx="582">
                  <c:v>1</c:v>
                </c:pt>
                <c:pt idx="583">
                  <c:v>2</c:v>
                </c:pt>
                <c:pt idx="584">
                  <c:v>1</c:v>
                </c:pt>
                <c:pt idx="585">
                  <c:v>1</c:v>
                </c:pt>
                <c:pt idx="586">
                  <c:v>6</c:v>
                </c:pt>
                <c:pt idx="587">
                  <c:v>3</c:v>
                </c:pt>
                <c:pt idx="588">
                  <c:v>2</c:v>
                </c:pt>
                <c:pt idx="589">
                  <c:v>1</c:v>
                </c:pt>
                <c:pt idx="590">
                  <c:v>1</c:v>
                </c:pt>
                <c:pt idx="591">
                  <c:v>1</c:v>
                </c:pt>
                <c:pt idx="592">
                  <c:v>1</c:v>
                </c:pt>
                <c:pt idx="593">
                  <c:v>2</c:v>
                </c:pt>
                <c:pt idx="594">
                  <c:v>1</c:v>
                </c:pt>
                <c:pt idx="595">
                  <c:v>1</c:v>
                </c:pt>
                <c:pt idx="596">
                  <c:v>1</c:v>
                </c:pt>
                <c:pt idx="597">
                  <c:v>1</c:v>
                </c:pt>
                <c:pt idx="598">
                  <c:v>4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2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3</c:v>
                </c:pt>
                <c:pt idx="609">
                  <c:v>1</c:v>
                </c:pt>
                <c:pt idx="610">
                  <c:v>2</c:v>
                </c:pt>
                <c:pt idx="611">
                  <c:v>3</c:v>
                </c:pt>
                <c:pt idx="612">
                  <c:v>1</c:v>
                </c:pt>
                <c:pt idx="613">
                  <c:v>2</c:v>
                </c:pt>
                <c:pt idx="614">
                  <c:v>1</c:v>
                </c:pt>
                <c:pt idx="615">
                  <c:v>2</c:v>
                </c:pt>
                <c:pt idx="616">
                  <c:v>1</c:v>
                </c:pt>
                <c:pt idx="617">
                  <c:v>1</c:v>
                </c:pt>
                <c:pt idx="618">
                  <c:v>2</c:v>
                </c:pt>
                <c:pt idx="619">
                  <c:v>2</c:v>
                </c:pt>
                <c:pt idx="620">
                  <c:v>1</c:v>
                </c:pt>
                <c:pt idx="621">
                  <c:v>1</c:v>
                </c:pt>
                <c:pt idx="622">
                  <c:v>1</c:v>
                </c:pt>
                <c:pt idx="623">
                  <c:v>1</c:v>
                </c:pt>
                <c:pt idx="624">
                  <c:v>1</c:v>
                </c:pt>
                <c:pt idx="625">
                  <c:v>1</c:v>
                </c:pt>
                <c:pt idx="626">
                  <c:v>1</c:v>
                </c:pt>
                <c:pt idx="627">
                  <c:v>1</c:v>
                </c:pt>
                <c:pt idx="628">
                  <c:v>2</c:v>
                </c:pt>
                <c:pt idx="629">
                  <c:v>1</c:v>
                </c:pt>
                <c:pt idx="630">
                  <c:v>2</c:v>
                </c:pt>
                <c:pt idx="631">
                  <c:v>1</c:v>
                </c:pt>
                <c:pt idx="632">
                  <c:v>1</c:v>
                </c:pt>
                <c:pt idx="633">
                  <c:v>2</c:v>
                </c:pt>
                <c:pt idx="634">
                  <c:v>3</c:v>
                </c:pt>
                <c:pt idx="635">
                  <c:v>1</c:v>
                </c:pt>
                <c:pt idx="636">
                  <c:v>2</c:v>
                </c:pt>
                <c:pt idx="637">
                  <c:v>1</c:v>
                </c:pt>
                <c:pt idx="638">
                  <c:v>1</c:v>
                </c:pt>
                <c:pt idx="639">
                  <c:v>1</c:v>
                </c:pt>
                <c:pt idx="640">
                  <c:v>2</c:v>
                </c:pt>
                <c:pt idx="641">
                  <c:v>1</c:v>
                </c:pt>
                <c:pt idx="642">
                  <c:v>1</c:v>
                </c:pt>
                <c:pt idx="643">
                  <c:v>2</c:v>
                </c:pt>
                <c:pt idx="644">
                  <c:v>2</c:v>
                </c:pt>
                <c:pt idx="645">
                  <c:v>1</c:v>
                </c:pt>
                <c:pt idx="646">
                  <c:v>2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1</c:v>
                </c:pt>
                <c:pt idx="651">
                  <c:v>4</c:v>
                </c:pt>
                <c:pt idx="652">
                  <c:v>2</c:v>
                </c:pt>
                <c:pt idx="653">
                  <c:v>1</c:v>
                </c:pt>
                <c:pt idx="654">
                  <c:v>1</c:v>
                </c:pt>
                <c:pt idx="655">
                  <c:v>1</c:v>
                </c:pt>
                <c:pt idx="656">
                  <c:v>1</c:v>
                </c:pt>
                <c:pt idx="657">
                  <c:v>2</c:v>
                </c:pt>
                <c:pt idx="658">
                  <c:v>1</c:v>
                </c:pt>
                <c:pt idx="659">
                  <c:v>1</c:v>
                </c:pt>
                <c:pt idx="660">
                  <c:v>1</c:v>
                </c:pt>
                <c:pt idx="661">
                  <c:v>1</c:v>
                </c:pt>
                <c:pt idx="662">
                  <c:v>2</c:v>
                </c:pt>
                <c:pt idx="663">
                  <c:v>1</c:v>
                </c:pt>
                <c:pt idx="664">
                  <c:v>1</c:v>
                </c:pt>
                <c:pt idx="665">
                  <c:v>1</c:v>
                </c:pt>
                <c:pt idx="666">
                  <c:v>1</c:v>
                </c:pt>
                <c:pt idx="667">
                  <c:v>1</c:v>
                </c:pt>
                <c:pt idx="668">
                  <c:v>1</c:v>
                </c:pt>
                <c:pt idx="669">
                  <c:v>1</c:v>
                </c:pt>
                <c:pt idx="670">
                  <c:v>1</c:v>
                </c:pt>
                <c:pt idx="671">
                  <c:v>1</c:v>
                </c:pt>
                <c:pt idx="672">
                  <c:v>2</c:v>
                </c:pt>
                <c:pt idx="673">
                  <c:v>1</c:v>
                </c:pt>
                <c:pt idx="674">
                  <c:v>1</c:v>
                </c:pt>
                <c:pt idx="675">
                  <c:v>1</c:v>
                </c:pt>
                <c:pt idx="676">
                  <c:v>2</c:v>
                </c:pt>
                <c:pt idx="677">
                  <c:v>1</c:v>
                </c:pt>
                <c:pt idx="678">
                  <c:v>1</c:v>
                </c:pt>
                <c:pt idx="679">
                  <c:v>1</c:v>
                </c:pt>
                <c:pt idx="680">
                  <c:v>1</c:v>
                </c:pt>
                <c:pt idx="681">
                  <c:v>1</c:v>
                </c:pt>
                <c:pt idx="682">
                  <c:v>1</c:v>
                </c:pt>
                <c:pt idx="683">
                  <c:v>1</c:v>
                </c:pt>
                <c:pt idx="684">
                  <c:v>1</c:v>
                </c:pt>
                <c:pt idx="685">
                  <c:v>1</c:v>
                </c:pt>
                <c:pt idx="686">
                  <c:v>1</c:v>
                </c:pt>
                <c:pt idx="687">
                  <c:v>1</c:v>
                </c:pt>
                <c:pt idx="688">
                  <c:v>1</c:v>
                </c:pt>
                <c:pt idx="689">
                  <c:v>1</c:v>
                </c:pt>
                <c:pt idx="690">
                  <c:v>1</c:v>
                </c:pt>
                <c:pt idx="691">
                  <c:v>1</c:v>
                </c:pt>
                <c:pt idx="692">
                  <c:v>2</c:v>
                </c:pt>
                <c:pt idx="693">
                  <c:v>1</c:v>
                </c:pt>
                <c:pt idx="694">
                  <c:v>1</c:v>
                </c:pt>
                <c:pt idx="695">
                  <c:v>1</c:v>
                </c:pt>
                <c:pt idx="696">
                  <c:v>1</c:v>
                </c:pt>
                <c:pt idx="697">
                  <c:v>1</c:v>
                </c:pt>
                <c:pt idx="698">
                  <c:v>1</c:v>
                </c:pt>
                <c:pt idx="699">
                  <c:v>1</c:v>
                </c:pt>
                <c:pt idx="700">
                  <c:v>2</c:v>
                </c:pt>
                <c:pt idx="701">
                  <c:v>2</c:v>
                </c:pt>
                <c:pt idx="702">
                  <c:v>1</c:v>
                </c:pt>
                <c:pt idx="703">
                  <c:v>1</c:v>
                </c:pt>
                <c:pt idx="704">
                  <c:v>3</c:v>
                </c:pt>
                <c:pt idx="70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4C-4CA8-A6E3-3C3B8955E2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5746320"/>
        <c:axId val="495745536"/>
      </c:barChart>
      <c:catAx>
        <c:axId val="495746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5745536"/>
        <c:crosses val="autoZero"/>
        <c:auto val="1"/>
        <c:lblAlgn val="ctr"/>
        <c:lblOffset val="100"/>
        <c:noMultiLvlLbl val="0"/>
      </c:catAx>
      <c:valAx>
        <c:axId val="49574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5746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2018/6/10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5672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3291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7087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7731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4643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66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8992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为每个地点，人流量的变化是有周期性的，这个周期性能够体现在两点上，一个维度是周期，另一个维度是小时。比如教学楼就具有很强的星期维度的周期属性，因为星期一上的课每周都是固定按课表走的，所以按照周的属性会有周期性，学生宿舍就有很强的小时维度的周期性，因为大家早起和回去睡觉的点基本都是很规律的，所以小时的周期性会比较明显。当然工作日和周六日会有不同。所以就是，每个地点都会有星期和小时两个维度的周期性。所以只要能把每个地点的星期和小时两个维度上的周期性算出来，那就能预测任何地点，任何周期时间的人流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7675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6898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7422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8082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0028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officeplus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465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手动输入 3"/>
          <p:cNvSpPr/>
          <p:nvPr userDrawn="1"/>
        </p:nvSpPr>
        <p:spPr>
          <a:xfrm>
            <a:off x="0" y="877078"/>
            <a:ext cx="12192000" cy="5977575"/>
          </a:xfrm>
          <a:prstGeom prst="flowChartManualInpu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" name="组 4"/>
          <p:cNvGrpSpPr/>
          <p:nvPr userDrawn="1"/>
        </p:nvGrpSpPr>
        <p:grpSpPr>
          <a:xfrm>
            <a:off x="0" y="2915354"/>
            <a:ext cx="1158440" cy="2761546"/>
            <a:chOff x="0" y="3347154"/>
            <a:chExt cx="1193800" cy="2026297"/>
          </a:xfrm>
        </p:grpSpPr>
        <p:sp>
          <p:nvSpPr>
            <p:cNvPr id="6" name="矩形 5"/>
            <p:cNvSpPr/>
            <p:nvPr/>
          </p:nvSpPr>
          <p:spPr>
            <a:xfrm>
              <a:off x="0" y="3347154"/>
              <a:ext cx="273596" cy="20262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17122" y="3347154"/>
              <a:ext cx="175883" cy="2026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49229" y="3347154"/>
              <a:ext cx="212177" cy="20262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810231" y="3347154"/>
              <a:ext cx="383569" cy="202629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9"/>
          <p:cNvGrpSpPr/>
          <p:nvPr userDrawn="1"/>
        </p:nvGrpSpPr>
        <p:grpSpPr>
          <a:xfrm>
            <a:off x="8988280" y="2915352"/>
            <a:ext cx="3203719" cy="2761547"/>
            <a:chOff x="7661032" y="3347153"/>
            <a:chExt cx="4530968" cy="2026298"/>
          </a:xfrm>
        </p:grpSpPr>
        <p:sp>
          <p:nvSpPr>
            <p:cNvPr id="11" name="矩形 10"/>
            <p:cNvSpPr/>
            <p:nvPr/>
          </p:nvSpPr>
          <p:spPr>
            <a:xfrm>
              <a:off x="7661032" y="3347154"/>
              <a:ext cx="1190868" cy="20262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8926135" y="3347153"/>
              <a:ext cx="667550" cy="2026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660060" y="3347153"/>
              <a:ext cx="195220" cy="20262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921656" y="3347154"/>
              <a:ext cx="2270344" cy="202629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1205372" y="2915352"/>
            <a:ext cx="7730419" cy="10542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1205372" y="3969572"/>
            <a:ext cx="7730419" cy="4518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15"/>
          <p:cNvSpPr>
            <a:spLocks noGrp="1"/>
          </p:cNvSpPr>
          <p:nvPr>
            <p:ph type="body" sz="quarter" idx="12"/>
          </p:nvPr>
        </p:nvSpPr>
        <p:spPr>
          <a:xfrm>
            <a:off x="1205371" y="4508468"/>
            <a:ext cx="7730419" cy="451822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buFont typeface="Wingdings" charset="2"/>
              <a:buChar char="n"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19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7" name="Freeform 70"/>
            <p:cNvSpPr>
              <a:spLocks/>
            </p:cNvSpPr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2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3"/>
            <p:cNvSpPr>
              <a:spLocks/>
            </p:cNvSpPr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5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76"/>
            <p:cNvSpPr>
              <a:spLocks/>
            </p:cNvSpPr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7"/>
            <p:cNvSpPr>
              <a:spLocks/>
            </p:cNvSpPr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78"/>
            <p:cNvSpPr>
              <a:spLocks/>
            </p:cNvSpPr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9"/>
            <p:cNvSpPr>
              <a:spLocks/>
            </p:cNvSpPr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0"/>
            <p:cNvSpPr>
              <a:spLocks/>
            </p:cNvSpPr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1"/>
            <p:cNvSpPr>
              <a:spLocks/>
            </p:cNvSpPr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2"/>
            <p:cNvSpPr>
              <a:spLocks/>
            </p:cNvSpPr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3"/>
            <p:cNvSpPr>
              <a:spLocks/>
            </p:cNvSpPr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84"/>
            <p:cNvSpPr>
              <a:spLocks/>
            </p:cNvSpPr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5"/>
            <p:cNvSpPr>
              <a:spLocks/>
            </p:cNvSpPr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86"/>
            <p:cNvSpPr>
              <a:spLocks/>
            </p:cNvSpPr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7"/>
            <p:cNvSpPr>
              <a:spLocks/>
            </p:cNvSpPr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8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89"/>
            <p:cNvSpPr>
              <a:spLocks/>
            </p:cNvSpPr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0"/>
            <p:cNvSpPr>
              <a:spLocks/>
            </p:cNvSpPr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91"/>
            <p:cNvSpPr>
              <a:spLocks/>
            </p:cNvSpPr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2"/>
            <p:cNvSpPr>
              <a:spLocks/>
            </p:cNvSpPr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3"/>
            <p:cNvSpPr>
              <a:spLocks/>
            </p:cNvSpPr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4"/>
            <p:cNvSpPr>
              <a:spLocks/>
            </p:cNvSpPr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5"/>
            <p:cNvSpPr>
              <a:spLocks/>
            </p:cNvSpPr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6"/>
            <p:cNvSpPr>
              <a:spLocks/>
            </p:cNvSpPr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97"/>
            <p:cNvSpPr>
              <a:spLocks/>
            </p:cNvSpPr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8"/>
            <p:cNvSpPr>
              <a:spLocks/>
            </p:cNvSpPr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9"/>
            <p:cNvSpPr>
              <a:spLocks/>
            </p:cNvSpPr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0"/>
            <p:cNvSpPr>
              <a:spLocks/>
            </p:cNvSpPr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01"/>
            <p:cNvSpPr>
              <a:spLocks/>
            </p:cNvSpPr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02"/>
            <p:cNvSpPr>
              <a:spLocks/>
            </p:cNvSpPr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04"/>
            <p:cNvSpPr>
              <a:spLocks/>
            </p:cNvSpPr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5"/>
            <p:cNvSpPr>
              <a:spLocks/>
            </p:cNvSpPr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6"/>
            <p:cNvSpPr>
              <a:spLocks/>
            </p:cNvSpPr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7"/>
            <p:cNvSpPr>
              <a:spLocks/>
            </p:cNvSpPr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08"/>
            <p:cNvSpPr>
              <a:spLocks/>
            </p:cNvSpPr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09"/>
            <p:cNvSpPr>
              <a:spLocks/>
            </p:cNvSpPr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10"/>
            <p:cNvSpPr>
              <a:spLocks/>
            </p:cNvSpPr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11"/>
            <p:cNvSpPr>
              <a:spLocks/>
            </p:cNvSpPr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12"/>
            <p:cNvSpPr>
              <a:spLocks/>
            </p:cNvSpPr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13"/>
            <p:cNvSpPr>
              <a:spLocks/>
            </p:cNvSpPr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14"/>
            <p:cNvSpPr>
              <a:spLocks/>
            </p:cNvSpPr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15"/>
            <p:cNvSpPr>
              <a:spLocks/>
            </p:cNvSpPr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16"/>
            <p:cNvSpPr>
              <a:spLocks/>
            </p:cNvSpPr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17"/>
            <p:cNvSpPr>
              <a:spLocks/>
            </p:cNvSpPr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8"/>
            <p:cNvSpPr>
              <a:spLocks/>
            </p:cNvSpPr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9"/>
            <p:cNvSpPr>
              <a:spLocks/>
            </p:cNvSpPr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20"/>
            <p:cNvSpPr>
              <a:spLocks/>
            </p:cNvSpPr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21"/>
            <p:cNvSpPr>
              <a:spLocks/>
            </p:cNvSpPr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22"/>
            <p:cNvSpPr>
              <a:spLocks/>
            </p:cNvSpPr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3"/>
            <p:cNvSpPr>
              <a:spLocks/>
            </p:cNvSpPr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4"/>
            <p:cNvSpPr>
              <a:spLocks/>
            </p:cNvSpPr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25"/>
            <p:cNvSpPr>
              <a:spLocks/>
            </p:cNvSpPr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26"/>
            <p:cNvSpPr>
              <a:spLocks/>
            </p:cNvSpPr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27"/>
            <p:cNvSpPr>
              <a:spLocks/>
            </p:cNvSpPr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28"/>
            <p:cNvSpPr>
              <a:spLocks/>
            </p:cNvSpPr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29"/>
            <p:cNvSpPr>
              <a:spLocks/>
            </p:cNvSpPr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0"/>
            <p:cNvSpPr>
              <a:spLocks/>
            </p:cNvSpPr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31"/>
            <p:cNvSpPr>
              <a:spLocks/>
            </p:cNvSpPr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32"/>
            <p:cNvSpPr>
              <a:spLocks/>
            </p:cNvSpPr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33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34"/>
            <p:cNvSpPr>
              <a:spLocks/>
            </p:cNvSpPr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35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36"/>
            <p:cNvSpPr>
              <a:spLocks/>
            </p:cNvSpPr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37"/>
            <p:cNvSpPr>
              <a:spLocks/>
            </p:cNvSpPr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8"/>
            <p:cNvSpPr>
              <a:spLocks/>
            </p:cNvSpPr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39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40"/>
            <p:cNvSpPr>
              <a:spLocks/>
            </p:cNvSpPr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41"/>
            <p:cNvSpPr>
              <a:spLocks/>
            </p:cNvSpPr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42"/>
            <p:cNvSpPr>
              <a:spLocks/>
            </p:cNvSpPr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43"/>
            <p:cNvSpPr>
              <a:spLocks/>
            </p:cNvSpPr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44"/>
            <p:cNvSpPr>
              <a:spLocks/>
            </p:cNvSpPr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45"/>
            <p:cNvSpPr>
              <a:spLocks/>
            </p:cNvSpPr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6"/>
            <p:cNvSpPr>
              <a:spLocks/>
            </p:cNvSpPr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47"/>
            <p:cNvSpPr>
              <a:spLocks/>
            </p:cNvSpPr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48"/>
            <p:cNvSpPr>
              <a:spLocks/>
            </p:cNvSpPr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49"/>
            <p:cNvSpPr>
              <a:spLocks/>
            </p:cNvSpPr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50"/>
            <p:cNvSpPr>
              <a:spLocks/>
            </p:cNvSpPr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51"/>
            <p:cNvSpPr>
              <a:spLocks/>
            </p:cNvSpPr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52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53"/>
            <p:cNvSpPr>
              <a:spLocks/>
            </p:cNvSpPr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54"/>
            <p:cNvSpPr>
              <a:spLocks/>
            </p:cNvSpPr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55"/>
            <p:cNvSpPr>
              <a:spLocks/>
            </p:cNvSpPr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56"/>
            <p:cNvSpPr>
              <a:spLocks/>
            </p:cNvSpPr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57"/>
            <p:cNvSpPr>
              <a:spLocks/>
            </p:cNvSpPr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58"/>
            <p:cNvSpPr>
              <a:spLocks/>
            </p:cNvSpPr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59"/>
            <p:cNvSpPr>
              <a:spLocks/>
            </p:cNvSpPr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60"/>
            <p:cNvSpPr>
              <a:spLocks/>
            </p:cNvSpPr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61"/>
            <p:cNvSpPr>
              <a:spLocks/>
            </p:cNvSpPr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62"/>
            <p:cNvSpPr>
              <a:spLocks/>
            </p:cNvSpPr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63"/>
            <p:cNvSpPr>
              <a:spLocks/>
            </p:cNvSpPr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64"/>
            <p:cNvSpPr>
              <a:spLocks/>
            </p:cNvSpPr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65"/>
            <p:cNvSpPr>
              <a:spLocks/>
            </p:cNvSpPr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66"/>
            <p:cNvSpPr>
              <a:spLocks/>
            </p:cNvSpPr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67"/>
            <p:cNvSpPr>
              <a:spLocks/>
            </p:cNvSpPr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68"/>
            <p:cNvSpPr>
              <a:spLocks/>
            </p:cNvSpPr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69"/>
            <p:cNvSpPr>
              <a:spLocks/>
            </p:cNvSpPr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70"/>
            <p:cNvSpPr>
              <a:spLocks/>
            </p:cNvSpPr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71"/>
            <p:cNvSpPr>
              <a:spLocks/>
            </p:cNvSpPr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72"/>
            <p:cNvSpPr>
              <a:spLocks/>
            </p:cNvSpPr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73"/>
            <p:cNvSpPr>
              <a:spLocks/>
            </p:cNvSpPr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74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75"/>
            <p:cNvSpPr>
              <a:spLocks/>
            </p:cNvSpPr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76"/>
            <p:cNvSpPr>
              <a:spLocks/>
            </p:cNvSpPr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77"/>
            <p:cNvSpPr>
              <a:spLocks/>
            </p:cNvSpPr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78"/>
            <p:cNvSpPr>
              <a:spLocks/>
            </p:cNvSpPr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613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 11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117" name="Freeform 70"/>
            <p:cNvSpPr>
              <a:spLocks/>
            </p:cNvSpPr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72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73"/>
            <p:cNvSpPr>
              <a:spLocks/>
            </p:cNvSpPr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75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76"/>
            <p:cNvSpPr>
              <a:spLocks/>
            </p:cNvSpPr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77"/>
            <p:cNvSpPr>
              <a:spLocks/>
            </p:cNvSpPr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78"/>
            <p:cNvSpPr>
              <a:spLocks/>
            </p:cNvSpPr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79"/>
            <p:cNvSpPr>
              <a:spLocks/>
            </p:cNvSpPr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80"/>
            <p:cNvSpPr>
              <a:spLocks/>
            </p:cNvSpPr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81"/>
            <p:cNvSpPr>
              <a:spLocks/>
            </p:cNvSpPr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82"/>
            <p:cNvSpPr>
              <a:spLocks/>
            </p:cNvSpPr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83"/>
            <p:cNvSpPr>
              <a:spLocks/>
            </p:cNvSpPr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84"/>
            <p:cNvSpPr>
              <a:spLocks/>
            </p:cNvSpPr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85"/>
            <p:cNvSpPr>
              <a:spLocks/>
            </p:cNvSpPr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86"/>
            <p:cNvSpPr>
              <a:spLocks/>
            </p:cNvSpPr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87"/>
            <p:cNvSpPr>
              <a:spLocks/>
            </p:cNvSpPr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88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89"/>
            <p:cNvSpPr>
              <a:spLocks/>
            </p:cNvSpPr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90"/>
            <p:cNvSpPr>
              <a:spLocks/>
            </p:cNvSpPr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91"/>
            <p:cNvSpPr>
              <a:spLocks/>
            </p:cNvSpPr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92"/>
            <p:cNvSpPr>
              <a:spLocks/>
            </p:cNvSpPr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93"/>
            <p:cNvSpPr>
              <a:spLocks/>
            </p:cNvSpPr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94"/>
            <p:cNvSpPr>
              <a:spLocks/>
            </p:cNvSpPr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95"/>
            <p:cNvSpPr>
              <a:spLocks/>
            </p:cNvSpPr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96"/>
            <p:cNvSpPr>
              <a:spLocks/>
            </p:cNvSpPr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97"/>
            <p:cNvSpPr>
              <a:spLocks/>
            </p:cNvSpPr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98"/>
            <p:cNvSpPr>
              <a:spLocks/>
            </p:cNvSpPr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99"/>
            <p:cNvSpPr>
              <a:spLocks/>
            </p:cNvSpPr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00"/>
            <p:cNvSpPr>
              <a:spLocks/>
            </p:cNvSpPr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01"/>
            <p:cNvSpPr>
              <a:spLocks/>
            </p:cNvSpPr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02"/>
            <p:cNvSpPr>
              <a:spLocks/>
            </p:cNvSpPr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103"/>
            <p:cNvSpPr>
              <a:spLocks/>
            </p:cNvSpPr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04"/>
            <p:cNvSpPr>
              <a:spLocks/>
            </p:cNvSpPr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05"/>
            <p:cNvSpPr>
              <a:spLocks/>
            </p:cNvSpPr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06"/>
            <p:cNvSpPr>
              <a:spLocks/>
            </p:cNvSpPr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107"/>
            <p:cNvSpPr>
              <a:spLocks/>
            </p:cNvSpPr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08"/>
            <p:cNvSpPr>
              <a:spLocks/>
            </p:cNvSpPr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09"/>
            <p:cNvSpPr>
              <a:spLocks/>
            </p:cNvSpPr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10"/>
            <p:cNvSpPr>
              <a:spLocks/>
            </p:cNvSpPr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11"/>
            <p:cNvSpPr>
              <a:spLocks/>
            </p:cNvSpPr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12"/>
            <p:cNvSpPr>
              <a:spLocks/>
            </p:cNvSpPr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13"/>
            <p:cNvSpPr>
              <a:spLocks/>
            </p:cNvSpPr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14"/>
            <p:cNvSpPr>
              <a:spLocks/>
            </p:cNvSpPr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15"/>
            <p:cNvSpPr>
              <a:spLocks/>
            </p:cNvSpPr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16"/>
            <p:cNvSpPr>
              <a:spLocks/>
            </p:cNvSpPr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17"/>
            <p:cNvSpPr>
              <a:spLocks/>
            </p:cNvSpPr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18"/>
            <p:cNvSpPr>
              <a:spLocks/>
            </p:cNvSpPr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19"/>
            <p:cNvSpPr>
              <a:spLocks/>
            </p:cNvSpPr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120"/>
            <p:cNvSpPr>
              <a:spLocks/>
            </p:cNvSpPr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21"/>
            <p:cNvSpPr>
              <a:spLocks/>
            </p:cNvSpPr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22"/>
            <p:cNvSpPr>
              <a:spLocks/>
            </p:cNvSpPr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23"/>
            <p:cNvSpPr>
              <a:spLocks/>
            </p:cNvSpPr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24"/>
            <p:cNvSpPr>
              <a:spLocks/>
            </p:cNvSpPr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25"/>
            <p:cNvSpPr>
              <a:spLocks/>
            </p:cNvSpPr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126"/>
            <p:cNvSpPr>
              <a:spLocks/>
            </p:cNvSpPr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27"/>
            <p:cNvSpPr>
              <a:spLocks/>
            </p:cNvSpPr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28"/>
            <p:cNvSpPr>
              <a:spLocks/>
            </p:cNvSpPr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129"/>
            <p:cNvSpPr>
              <a:spLocks/>
            </p:cNvSpPr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30"/>
            <p:cNvSpPr>
              <a:spLocks/>
            </p:cNvSpPr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131"/>
            <p:cNvSpPr>
              <a:spLocks/>
            </p:cNvSpPr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132"/>
            <p:cNvSpPr>
              <a:spLocks/>
            </p:cNvSpPr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133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134"/>
            <p:cNvSpPr>
              <a:spLocks/>
            </p:cNvSpPr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35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136"/>
            <p:cNvSpPr>
              <a:spLocks/>
            </p:cNvSpPr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137"/>
            <p:cNvSpPr>
              <a:spLocks/>
            </p:cNvSpPr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138"/>
            <p:cNvSpPr>
              <a:spLocks/>
            </p:cNvSpPr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139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140"/>
            <p:cNvSpPr>
              <a:spLocks/>
            </p:cNvSpPr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141"/>
            <p:cNvSpPr>
              <a:spLocks/>
            </p:cNvSpPr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142"/>
            <p:cNvSpPr>
              <a:spLocks/>
            </p:cNvSpPr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143"/>
            <p:cNvSpPr>
              <a:spLocks/>
            </p:cNvSpPr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144"/>
            <p:cNvSpPr>
              <a:spLocks/>
            </p:cNvSpPr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145"/>
            <p:cNvSpPr>
              <a:spLocks/>
            </p:cNvSpPr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146"/>
            <p:cNvSpPr>
              <a:spLocks/>
            </p:cNvSpPr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147"/>
            <p:cNvSpPr>
              <a:spLocks/>
            </p:cNvSpPr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148"/>
            <p:cNvSpPr>
              <a:spLocks/>
            </p:cNvSpPr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149"/>
            <p:cNvSpPr>
              <a:spLocks/>
            </p:cNvSpPr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150"/>
            <p:cNvSpPr>
              <a:spLocks/>
            </p:cNvSpPr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151"/>
            <p:cNvSpPr>
              <a:spLocks/>
            </p:cNvSpPr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152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153"/>
            <p:cNvSpPr>
              <a:spLocks/>
            </p:cNvSpPr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154"/>
            <p:cNvSpPr>
              <a:spLocks/>
            </p:cNvSpPr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155"/>
            <p:cNvSpPr>
              <a:spLocks/>
            </p:cNvSpPr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156"/>
            <p:cNvSpPr>
              <a:spLocks/>
            </p:cNvSpPr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157"/>
            <p:cNvSpPr>
              <a:spLocks/>
            </p:cNvSpPr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158"/>
            <p:cNvSpPr>
              <a:spLocks/>
            </p:cNvSpPr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159"/>
            <p:cNvSpPr>
              <a:spLocks/>
            </p:cNvSpPr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160"/>
            <p:cNvSpPr>
              <a:spLocks/>
            </p:cNvSpPr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161"/>
            <p:cNvSpPr>
              <a:spLocks/>
            </p:cNvSpPr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162"/>
            <p:cNvSpPr>
              <a:spLocks/>
            </p:cNvSpPr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163"/>
            <p:cNvSpPr>
              <a:spLocks/>
            </p:cNvSpPr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164"/>
            <p:cNvSpPr>
              <a:spLocks/>
            </p:cNvSpPr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165"/>
            <p:cNvSpPr>
              <a:spLocks/>
            </p:cNvSpPr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166"/>
            <p:cNvSpPr>
              <a:spLocks/>
            </p:cNvSpPr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167"/>
            <p:cNvSpPr>
              <a:spLocks/>
            </p:cNvSpPr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168"/>
            <p:cNvSpPr>
              <a:spLocks/>
            </p:cNvSpPr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169"/>
            <p:cNvSpPr>
              <a:spLocks/>
            </p:cNvSpPr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170"/>
            <p:cNvSpPr>
              <a:spLocks/>
            </p:cNvSpPr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171"/>
            <p:cNvSpPr>
              <a:spLocks/>
            </p:cNvSpPr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172"/>
            <p:cNvSpPr>
              <a:spLocks/>
            </p:cNvSpPr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173"/>
            <p:cNvSpPr>
              <a:spLocks/>
            </p:cNvSpPr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174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175"/>
            <p:cNvSpPr>
              <a:spLocks/>
            </p:cNvSpPr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176"/>
            <p:cNvSpPr>
              <a:spLocks/>
            </p:cNvSpPr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177"/>
            <p:cNvSpPr>
              <a:spLocks/>
            </p:cNvSpPr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178"/>
            <p:cNvSpPr>
              <a:spLocks/>
            </p:cNvSpPr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73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7" name="Freeform 70"/>
            <p:cNvSpPr>
              <a:spLocks/>
            </p:cNvSpPr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2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3"/>
            <p:cNvSpPr>
              <a:spLocks/>
            </p:cNvSpPr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5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76"/>
            <p:cNvSpPr>
              <a:spLocks/>
            </p:cNvSpPr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7"/>
            <p:cNvSpPr>
              <a:spLocks/>
            </p:cNvSpPr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78"/>
            <p:cNvSpPr>
              <a:spLocks/>
            </p:cNvSpPr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9"/>
            <p:cNvSpPr>
              <a:spLocks/>
            </p:cNvSpPr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0"/>
            <p:cNvSpPr>
              <a:spLocks/>
            </p:cNvSpPr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1"/>
            <p:cNvSpPr>
              <a:spLocks/>
            </p:cNvSpPr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2"/>
            <p:cNvSpPr>
              <a:spLocks/>
            </p:cNvSpPr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3"/>
            <p:cNvSpPr>
              <a:spLocks/>
            </p:cNvSpPr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84"/>
            <p:cNvSpPr>
              <a:spLocks/>
            </p:cNvSpPr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5"/>
            <p:cNvSpPr>
              <a:spLocks/>
            </p:cNvSpPr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86"/>
            <p:cNvSpPr>
              <a:spLocks/>
            </p:cNvSpPr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7"/>
            <p:cNvSpPr>
              <a:spLocks/>
            </p:cNvSpPr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8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89"/>
            <p:cNvSpPr>
              <a:spLocks/>
            </p:cNvSpPr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0"/>
            <p:cNvSpPr>
              <a:spLocks/>
            </p:cNvSpPr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91"/>
            <p:cNvSpPr>
              <a:spLocks/>
            </p:cNvSpPr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2"/>
            <p:cNvSpPr>
              <a:spLocks/>
            </p:cNvSpPr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3"/>
            <p:cNvSpPr>
              <a:spLocks/>
            </p:cNvSpPr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4"/>
            <p:cNvSpPr>
              <a:spLocks/>
            </p:cNvSpPr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5"/>
            <p:cNvSpPr>
              <a:spLocks/>
            </p:cNvSpPr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6"/>
            <p:cNvSpPr>
              <a:spLocks/>
            </p:cNvSpPr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97"/>
            <p:cNvSpPr>
              <a:spLocks/>
            </p:cNvSpPr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8"/>
            <p:cNvSpPr>
              <a:spLocks/>
            </p:cNvSpPr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9"/>
            <p:cNvSpPr>
              <a:spLocks/>
            </p:cNvSpPr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0"/>
            <p:cNvSpPr>
              <a:spLocks/>
            </p:cNvSpPr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01"/>
            <p:cNvSpPr>
              <a:spLocks/>
            </p:cNvSpPr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02"/>
            <p:cNvSpPr>
              <a:spLocks/>
            </p:cNvSpPr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04"/>
            <p:cNvSpPr>
              <a:spLocks/>
            </p:cNvSpPr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5"/>
            <p:cNvSpPr>
              <a:spLocks/>
            </p:cNvSpPr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6"/>
            <p:cNvSpPr>
              <a:spLocks/>
            </p:cNvSpPr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7"/>
            <p:cNvSpPr>
              <a:spLocks/>
            </p:cNvSpPr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08"/>
            <p:cNvSpPr>
              <a:spLocks/>
            </p:cNvSpPr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09"/>
            <p:cNvSpPr>
              <a:spLocks/>
            </p:cNvSpPr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10"/>
            <p:cNvSpPr>
              <a:spLocks/>
            </p:cNvSpPr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11"/>
            <p:cNvSpPr>
              <a:spLocks/>
            </p:cNvSpPr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12"/>
            <p:cNvSpPr>
              <a:spLocks/>
            </p:cNvSpPr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13"/>
            <p:cNvSpPr>
              <a:spLocks/>
            </p:cNvSpPr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14"/>
            <p:cNvSpPr>
              <a:spLocks/>
            </p:cNvSpPr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15"/>
            <p:cNvSpPr>
              <a:spLocks/>
            </p:cNvSpPr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16"/>
            <p:cNvSpPr>
              <a:spLocks/>
            </p:cNvSpPr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17"/>
            <p:cNvSpPr>
              <a:spLocks/>
            </p:cNvSpPr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8"/>
            <p:cNvSpPr>
              <a:spLocks/>
            </p:cNvSpPr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9"/>
            <p:cNvSpPr>
              <a:spLocks/>
            </p:cNvSpPr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20"/>
            <p:cNvSpPr>
              <a:spLocks/>
            </p:cNvSpPr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21"/>
            <p:cNvSpPr>
              <a:spLocks/>
            </p:cNvSpPr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22"/>
            <p:cNvSpPr>
              <a:spLocks/>
            </p:cNvSpPr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3"/>
            <p:cNvSpPr>
              <a:spLocks/>
            </p:cNvSpPr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4"/>
            <p:cNvSpPr>
              <a:spLocks/>
            </p:cNvSpPr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25"/>
            <p:cNvSpPr>
              <a:spLocks/>
            </p:cNvSpPr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26"/>
            <p:cNvSpPr>
              <a:spLocks/>
            </p:cNvSpPr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27"/>
            <p:cNvSpPr>
              <a:spLocks/>
            </p:cNvSpPr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28"/>
            <p:cNvSpPr>
              <a:spLocks/>
            </p:cNvSpPr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29"/>
            <p:cNvSpPr>
              <a:spLocks/>
            </p:cNvSpPr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0"/>
            <p:cNvSpPr>
              <a:spLocks/>
            </p:cNvSpPr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31"/>
            <p:cNvSpPr>
              <a:spLocks/>
            </p:cNvSpPr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32"/>
            <p:cNvSpPr>
              <a:spLocks/>
            </p:cNvSpPr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33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34"/>
            <p:cNvSpPr>
              <a:spLocks/>
            </p:cNvSpPr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35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36"/>
            <p:cNvSpPr>
              <a:spLocks/>
            </p:cNvSpPr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37"/>
            <p:cNvSpPr>
              <a:spLocks/>
            </p:cNvSpPr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8"/>
            <p:cNvSpPr>
              <a:spLocks/>
            </p:cNvSpPr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39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40"/>
            <p:cNvSpPr>
              <a:spLocks/>
            </p:cNvSpPr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41"/>
            <p:cNvSpPr>
              <a:spLocks/>
            </p:cNvSpPr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42"/>
            <p:cNvSpPr>
              <a:spLocks/>
            </p:cNvSpPr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43"/>
            <p:cNvSpPr>
              <a:spLocks/>
            </p:cNvSpPr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44"/>
            <p:cNvSpPr>
              <a:spLocks/>
            </p:cNvSpPr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45"/>
            <p:cNvSpPr>
              <a:spLocks/>
            </p:cNvSpPr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6"/>
            <p:cNvSpPr>
              <a:spLocks/>
            </p:cNvSpPr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47"/>
            <p:cNvSpPr>
              <a:spLocks/>
            </p:cNvSpPr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48"/>
            <p:cNvSpPr>
              <a:spLocks/>
            </p:cNvSpPr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49"/>
            <p:cNvSpPr>
              <a:spLocks/>
            </p:cNvSpPr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50"/>
            <p:cNvSpPr>
              <a:spLocks/>
            </p:cNvSpPr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51"/>
            <p:cNvSpPr>
              <a:spLocks/>
            </p:cNvSpPr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52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53"/>
            <p:cNvSpPr>
              <a:spLocks/>
            </p:cNvSpPr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54"/>
            <p:cNvSpPr>
              <a:spLocks/>
            </p:cNvSpPr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55"/>
            <p:cNvSpPr>
              <a:spLocks/>
            </p:cNvSpPr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56"/>
            <p:cNvSpPr>
              <a:spLocks/>
            </p:cNvSpPr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57"/>
            <p:cNvSpPr>
              <a:spLocks/>
            </p:cNvSpPr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58"/>
            <p:cNvSpPr>
              <a:spLocks/>
            </p:cNvSpPr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59"/>
            <p:cNvSpPr>
              <a:spLocks/>
            </p:cNvSpPr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60"/>
            <p:cNvSpPr>
              <a:spLocks/>
            </p:cNvSpPr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61"/>
            <p:cNvSpPr>
              <a:spLocks/>
            </p:cNvSpPr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62"/>
            <p:cNvSpPr>
              <a:spLocks/>
            </p:cNvSpPr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63"/>
            <p:cNvSpPr>
              <a:spLocks/>
            </p:cNvSpPr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64"/>
            <p:cNvSpPr>
              <a:spLocks/>
            </p:cNvSpPr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65"/>
            <p:cNvSpPr>
              <a:spLocks/>
            </p:cNvSpPr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66"/>
            <p:cNvSpPr>
              <a:spLocks/>
            </p:cNvSpPr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67"/>
            <p:cNvSpPr>
              <a:spLocks/>
            </p:cNvSpPr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68"/>
            <p:cNvSpPr>
              <a:spLocks/>
            </p:cNvSpPr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69"/>
            <p:cNvSpPr>
              <a:spLocks/>
            </p:cNvSpPr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70"/>
            <p:cNvSpPr>
              <a:spLocks/>
            </p:cNvSpPr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71"/>
            <p:cNvSpPr>
              <a:spLocks/>
            </p:cNvSpPr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72"/>
            <p:cNvSpPr>
              <a:spLocks/>
            </p:cNvSpPr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73"/>
            <p:cNvSpPr>
              <a:spLocks/>
            </p:cNvSpPr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74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75"/>
            <p:cNvSpPr>
              <a:spLocks/>
            </p:cNvSpPr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76"/>
            <p:cNvSpPr>
              <a:spLocks/>
            </p:cNvSpPr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77"/>
            <p:cNvSpPr>
              <a:spLocks/>
            </p:cNvSpPr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78"/>
            <p:cNvSpPr>
              <a:spLocks/>
            </p:cNvSpPr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3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2587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7" name="Freeform 70"/>
            <p:cNvSpPr>
              <a:spLocks/>
            </p:cNvSpPr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2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3"/>
            <p:cNvSpPr>
              <a:spLocks/>
            </p:cNvSpPr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5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76"/>
            <p:cNvSpPr>
              <a:spLocks/>
            </p:cNvSpPr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7"/>
            <p:cNvSpPr>
              <a:spLocks/>
            </p:cNvSpPr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78"/>
            <p:cNvSpPr>
              <a:spLocks/>
            </p:cNvSpPr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9"/>
            <p:cNvSpPr>
              <a:spLocks/>
            </p:cNvSpPr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0"/>
            <p:cNvSpPr>
              <a:spLocks/>
            </p:cNvSpPr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1"/>
            <p:cNvSpPr>
              <a:spLocks/>
            </p:cNvSpPr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2"/>
            <p:cNvSpPr>
              <a:spLocks/>
            </p:cNvSpPr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3"/>
            <p:cNvSpPr>
              <a:spLocks/>
            </p:cNvSpPr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84"/>
            <p:cNvSpPr>
              <a:spLocks/>
            </p:cNvSpPr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5"/>
            <p:cNvSpPr>
              <a:spLocks/>
            </p:cNvSpPr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86"/>
            <p:cNvSpPr>
              <a:spLocks/>
            </p:cNvSpPr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7"/>
            <p:cNvSpPr>
              <a:spLocks/>
            </p:cNvSpPr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8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89"/>
            <p:cNvSpPr>
              <a:spLocks/>
            </p:cNvSpPr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0"/>
            <p:cNvSpPr>
              <a:spLocks/>
            </p:cNvSpPr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91"/>
            <p:cNvSpPr>
              <a:spLocks/>
            </p:cNvSpPr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2"/>
            <p:cNvSpPr>
              <a:spLocks/>
            </p:cNvSpPr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3"/>
            <p:cNvSpPr>
              <a:spLocks/>
            </p:cNvSpPr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4"/>
            <p:cNvSpPr>
              <a:spLocks/>
            </p:cNvSpPr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5"/>
            <p:cNvSpPr>
              <a:spLocks/>
            </p:cNvSpPr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6"/>
            <p:cNvSpPr>
              <a:spLocks/>
            </p:cNvSpPr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97"/>
            <p:cNvSpPr>
              <a:spLocks/>
            </p:cNvSpPr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8"/>
            <p:cNvSpPr>
              <a:spLocks/>
            </p:cNvSpPr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9"/>
            <p:cNvSpPr>
              <a:spLocks/>
            </p:cNvSpPr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0"/>
            <p:cNvSpPr>
              <a:spLocks/>
            </p:cNvSpPr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01"/>
            <p:cNvSpPr>
              <a:spLocks/>
            </p:cNvSpPr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02"/>
            <p:cNvSpPr>
              <a:spLocks/>
            </p:cNvSpPr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04"/>
            <p:cNvSpPr>
              <a:spLocks/>
            </p:cNvSpPr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5"/>
            <p:cNvSpPr>
              <a:spLocks/>
            </p:cNvSpPr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6"/>
            <p:cNvSpPr>
              <a:spLocks/>
            </p:cNvSpPr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7"/>
            <p:cNvSpPr>
              <a:spLocks/>
            </p:cNvSpPr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08"/>
            <p:cNvSpPr>
              <a:spLocks/>
            </p:cNvSpPr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09"/>
            <p:cNvSpPr>
              <a:spLocks/>
            </p:cNvSpPr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10"/>
            <p:cNvSpPr>
              <a:spLocks/>
            </p:cNvSpPr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11"/>
            <p:cNvSpPr>
              <a:spLocks/>
            </p:cNvSpPr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12"/>
            <p:cNvSpPr>
              <a:spLocks/>
            </p:cNvSpPr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13"/>
            <p:cNvSpPr>
              <a:spLocks/>
            </p:cNvSpPr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14"/>
            <p:cNvSpPr>
              <a:spLocks/>
            </p:cNvSpPr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15"/>
            <p:cNvSpPr>
              <a:spLocks/>
            </p:cNvSpPr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16"/>
            <p:cNvSpPr>
              <a:spLocks/>
            </p:cNvSpPr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17"/>
            <p:cNvSpPr>
              <a:spLocks/>
            </p:cNvSpPr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8"/>
            <p:cNvSpPr>
              <a:spLocks/>
            </p:cNvSpPr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9"/>
            <p:cNvSpPr>
              <a:spLocks/>
            </p:cNvSpPr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20"/>
            <p:cNvSpPr>
              <a:spLocks/>
            </p:cNvSpPr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21"/>
            <p:cNvSpPr>
              <a:spLocks/>
            </p:cNvSpPr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22"/>
            <p:cNvSpPr>
              <a:spLocks/>
            </p:cNvSpPr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3"/>
            <p:cNvSpPr>
              <a:spLocks/>
            </p:cNvSpPr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4"/>
            <p:cNvSpPr>
              <a:spLocks/>
            </p:cNvSpPr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25"/>
            <p:cNvSpPr>
              <a:spLocks/>
            </p:cNvSpPr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26"/>
            <p:cNvSpPr>
              <a:spLocks/>
            </p:cNvSpPr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27"/>
            <p:cNvSpPr>
              <a:spLocks/>
            </p:cNvSpPr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28"/>
            <p:cNvSpPr>
              <a:spLocks/>
            </p:cNvSpPr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29"/>
            <p:cNvSpPr>
              <a:spLocks/>
            </p:cNvSpPr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0"/>
            <p:cNvSpPr>
              <a:spLocks/>
            </p:cNvSpPr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31"/>
            <p:cNvSpPr>
              <a:spLocks/>
            </p:cNvSpPr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32"/>
            <p:cNvSpPr>
              <a:spLocks/>
            </p:cNvSpPr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33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34"/>
            <p:cNvSpPr>
              <a:spLocks/>
            </p:cNvSpPr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35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36"/>
            <p:cNvSpPr>
              <a:spLocks/>
            </p:cNvSpPr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37"/>
            <p:cNvSpPr>
              <a:spLocks/>
            </p:cNvSpPr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8"/>
            <p:cNvSpPr>
              <a:spLocks/>
            </p:cNvSpPr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39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40"/>
            <p:cNvSpPr>
              <a:spLocks/>
            </p:cNvSpPr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41"/>
            <p:cNvSpPr>
              <a:spLocks/>
            </p:cNvSpPr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42"/>
            <p:cNvSpPr>
              <a:spLocks/>
            </p:cNvSpPr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43"/>
            <p:cNvSpPr>
              <a:spLocks/>
            </p:cNvSpPr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44"/>
            <p:cNvSpPr>
              <a:spLocks/>
            </p:cNvSpPr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45"/>
            <p:cNvSpPr>
              <a:spLocks/>
            </p:cNvSpPr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6"/>
            <p:cNvSpPr>
              <a:spLocks/>
            </p:cNvSpPr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47"/>
            <p:cNvSpPr>
              <a:spLocks/>
            </p:cNvSpPr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48"/>
            <p:cNvSpPr>
              <a:spLocks/>
            </p:cNvSpPr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49"/>
            <p:cNvSpPr>
              <a:spLocks/>
            </p:cNvSpPr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50"/>
            <p:cNvSpPr>
              <a:spLocks/>
            </p:cNvSpPr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51"/>
            <p:cNvSpPr>
              <a:spLocks/>
            </p:cNvSpPr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52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53"/>
            <p:cNvSpPr>
              <a:spLocks/>
            </p:cNvSpPr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54"/>
            <p:cNvSpPr>
              <a:spLocks/>
            </p:cNvSpPr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55"/>
            <p:cNvSpPr>
              <a:spLocks/>
            </p:cNvSpPr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56"/>
            <p:cNvSpPr>
              <a:spLocks/>
            </p:cNvSpPr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57"/>
            <p:cNvSpPr>
              <a:spLocks/>
            </p:cNvSpPr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58"/>
            <p:cNvSpPr>
              <a:spLocks/>
            </p:cNvSpPr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59"/>
            <p:cNvSpPr>
              <a:spLocks/>
            </p:cNvSpPr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60"/>
            <p:cNvSpPr>
              <a:spLocks/>
            </p:cNvSpPr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61"/>
            <p:cNvSpPr>
              <a:spLocks/>
            </p:cNvSpPr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62"/>
            <p:cNvSpPr>
              <a:spLocks/>
            </p:cNvSpPr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63"/>
            <p:cNvSpPr>
              <a:spLocks/>
            </p:cNvSpPr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64"/>
            <p:cNvSpPr>
              <a:spLocks/>
            </p:cNvSpPr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65"/>
            <p:cNvSpPr>
              <a:spLocks/>
            </p:cNvSpPr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66"/>
            <p:cNvSpPr>
              <a:spLocks/>
            </p:cNvSpPr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67"/>
            <p:cNvSpPr>
              <a:spLocks/>
            </p:cNvSpPr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68"/>
            <p:cNvSpPr>
              <a:spLocks/>
            </p:cNvSpPr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69"/>
            <p:cNvSpPr>
              <a:spLocks/>
            </p:cNvSpPr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70"/>
            <p:cNvSpPr>
              <a:spLocks/>
            </p:cNvSpPr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71"/>
            <p:cNvSpPr>
              <a:spLocks/>
            </p:cNvSpPr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72"/>
            <p:cNvSpPr>
              <a:spLocks/>
            </p:cNvSpPr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73"/>
            <p:cNvSpPr>
              <a:spLocks/>
            </p:cNvSpPr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74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75"/>
            <p:cNvSpPr>
              <a:spLocks/>
            </p:cNvSpPr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76"/>
            <p:cNvSpPr>
              <a:spLocks/>
            </p:cNvSpPr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77"/>
            <p:cNvSpPr>
              <a:spLocks/>
            </p:cNvSpPr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78"/>
            <p:cNvSpPr>
              <a:spLocks/>
            </p:cNvSpPr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4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7407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7" name="Freeform 70"/>
            <p:cNvSpPr>
              <a:spLocks/>
            </p:cNvSpPr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2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3"/>
            <p:cNvSpPr>
              <a:spLocks/>
            </p:cNvSpPr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5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76"/>
            <p:cNvSpPr>
              <a:spLocks/>
            </p:cNvSpPr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7"/>
            <p:cNvSpPr>
              <a:spLocks/>
            </p:cNvSpPr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78"/>
            <p:cNvSpPr>
              <a:spLocks/>
            </p:cNvSpPr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9"/>
            <p:cNvSpPr>
              <a:spLocks/>
            </p:cNvSpPr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0"/>
            <p:cNvSpPr>
              <a:spLocks/>
            </p:cNvSpPr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1"/>
            <p:cNvSpPr>
              <a:spLocks/>
            </p:cNvSpPr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2"/>
            <p:cNvSpPr>
              <a:spLocks/>
            </p:cNvSpPr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3"/>
            <p:cNvSpPr>
              <a:spLocks/>
            </p:cNvSpPr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84"/>
            <p:cNvSpPr>
              <a:spLocks/>
            </p:cNvSpPr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5"/>
            <p:cNvSpPr>
              <a:spLocks/>
            </p:cNvSpPr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86"/>
            <p:cNvSpPr>
              <a:spLocks/>
            </p:cNvSpPr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7"/>
            <p:cNvSpPr>
              <a:spLocks/>
            </p:cNvSpPr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8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89"/>
            <p:cNvSpPr>
              <a:spLocks/>
            </p:cNvSpPr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0"/>
            <p:cNvSpPr>
              <a:spLocks/>
            </p:cNvSpPr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91"/>
            <p:cNvSpPr>
              <a:spLocks/>
            </p:cNvSpPr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2"/>
            <p:cNvSpPr>
              <a:spLocks/>
            </p:cNvSpPr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3"/>
            <p:cNvSpPr>
              <a:spLocks/>
            </p:cNvSpPr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4"/>
            <p:cNvSpPr>
              <a:spLocks/>
            </p:cNvSpPr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5"/>
            <p:cNvSpPr>
              <a:spLocks/>
            </p:cNvSpPr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6"/>
            <p:cNvSpPr>
              <a:spLocks/>
            </p:cNvSpPr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97"/>
            <p:cNvSpPr>
              <a:spLocks/>
            </p:cNvSpPr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8"/>
            <p:cNvSpPr>
              <a:spLocks/>
            </p:cNvSpPr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9"/>
            <p:cNvSpPr>
              <a:spLocks/>
            </p:cNvSpPr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0"/>
            <p:cNvSpPr>
              <a:spLocks/>
            </p:cNvSpPr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01"/>
            <p:cNvSpPr>
              <a:spLocks/>
            </p:cNvSpPr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02"/>
            <p:cNvSpPr>
              <a:spLocks/>
            </p:cNvSpPr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04"/>
            <p:cNvSpPr>
              <a:spLocks/>
            </p:cNvSpPr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5"/>
            <p:cNvSpPr>
              <a:spLocks/>
            </p:cNvSpPr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6"/>
            <p:cNvSpPr>
              <a:spLocks/>
            </p:cNvSpPr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7"/>
            <p:cNvSpPr>
              <a:spLocks/>
            </p:cNvSpPr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08"/>
            <p:cNvSpPr>
              <a:spLocks/>
            </p:cNvSpPr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09"/>
            <p:cNvSpPr>
              <a:spLocks/>
            </p:cNvSpPr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10"/>
            <p:cNvSpPr>
              <a:spLocks/>
            </p:cNvSpPr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11"/>
            <p:cNvSpPr>
              <a:spLocks/>
            </p:cNvSpPr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12"/>
            <p:cNvSpPr>
              <a:spLocks/>
            </p:cNvSpPr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13"/>
            <p:cNvSpPr>
              <a:spLocks/>
            </p:cNvSpPr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14"/>
            <p:cNvSpPr>
              <a:spLocks/>
            </p:cNvSpPr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15"/>
            <p:cNvSpPr>
              <a:spLocks/>
            </p:cNvSpPr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16"/>
            <p:cNvSpPr>
              <a:spLocks/>
            </p:cNvSpPr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17"/>
            <p:cNvSpPr>
              <a:spLocks/>
            </p:cNvSpPr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8"/>
            <p:cNvSpPr>
              <a:spLocks/>
            </p:cNvSpPr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9"/>
            <p:cNvSpPr>
              <a:spLocks/>
            </p:cNvSpPr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20"/>
            <p:cNvSpPr>
              <a:spLocks/>
            </p:cNvSpPr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21"/>
            <p:cNvSpPr>
              <a:spLocks/>
            </p:cNvSpPr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22"/>
            <p:cNvSpPr>
              <a:spLocks/>
            </p:cNvSpPr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3"/>
            <p:cNvSpPr>
              <a:spLocks/>
            </p:cNvSpPr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4"/>
            <p:cNvSpPr>
              <a:spLocks/>
            </p:cNvSpPr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25"/>
            <p:cNvSpPr>
              <a:spLocks/>
            </p:cNvSpPr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26"/>
            <p:cNvSpPr>
              <a:spLocks/>
            </p:cNvSpPr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27"/>
            <p:cNvSpPr>
              <a:spLocks/>
            </p:cNvSpPr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28"/>
            <p:cNvSpPr>
              <a:spLocks/>
            </p:cNvSpPr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29"/>
            <p:cNvSpPr>
              <a:spLocks/>
            </p:cNvSpPr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0"/>
            <p:cNvSpPr>
              <a:spLocks/>
            </p:cNvSpPr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31"/>
            <p:cNvSpPr>
              <a:spLocks/>
            </p:cNvSpPr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32"/>
            <p:cNvSpPr>
              <a:spLocks/>
            </p:cNvSpPr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33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34"/>
            <p:cNvSpPr>
              <a:spLocks/>
            </p:cNvSpPr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35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36"/>
            <p:cNvSpPr>
              <a:spLocks/>
            </p:cNvSpPr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37"/>
            <p:cNvSpPr>
              <a:spLocks/>
            </p:cNvSpPr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8"/>
            <p:cNvSpPr>
              <a:spLocks/>
            </p:cNvSpPr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39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40"/>
            <p:cNvSpPr>
              <a:spLocks/>
            </p:cNvSpPr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41"/>
            <p:cNvSpPr>
              <a:spLocks/>
            </p:cNvSpPr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42"/>
            <p:cNvSpPr>
              <a:spLocks/>
            </p:cNvSpPr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43"/>
            <p:cNvSpPr>
              <a:spLocks/>
            </p:cNvSpPr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44"/>
            <p:cNvSpPr>
              <a:spLocks/>
            </p:cNvSpPr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45"/>
            <p:cNvSpPr>
              <a:spLocks/>
            </p:cNvSpPr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6"/>
            <p:cNvSpPr>
              <a:spLocks/>
            </p:cNvSpPr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47"/>
            <p:cNvSpPr>
              <a:spLocks/>
            </p:cNvSpPr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48"/>
            <p:cNvSpPr>
              <a:spLocks/>
            </p:cNvSpPr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49"/>
            <p:cNvSpPr>
              <a:spLocks/>
            </p:cNvSpPr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50"/>
            <p:cNvSpPr>
              <a:spLocks/>
            </p:cNvSpPr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51"/>
            <p:cNvSpPr>
              <a:spLocks/>
            </p:cNvSpPr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52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53"/>
            <p:cNvSpPr>
              <a:spLocks/>
            </p:cNvSpPr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54"/>
            <p:cNvSpPr>
              <a:spLocks/>
            </p:cNvSpPr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55"/>
            <p:cNvSpPr>
              <a:spLocks/>
            </p:cNvSpPr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56"/>
            <p:cNvSpPr>
              <a:spLocks/>
            </p:cNvSpPr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57"/>
            <p:cNvSpPr>
              <a:spLocks/>
            </p:cNvSpPr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58"/>
            <p:cNvSpPr>
              <a:spLocks/>
            </p:cNvSpPr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59"/>
            <p:cNvSpPr>
              <a:spLocks/>
            </p:cNvSpPr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60"/>
            <p:cNvSpPr>
              <a:spLocks/>
            </p:cNvSpPr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61"/>
            <p:cNvSpPr>
              <a:spLocks/>
            </p:cNvSpPr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62"/>
            <p:cNvSpPr>
              <a:spLocks/>
            </p:cNvSpPr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63"/>
            <p:cNvSpPr>
              <a:spLocks/>
            </p:cNvSpPr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64"/>
            <p:cNvSpPr>
              <a:spLocks/>
            </p:cNvSpPr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65"/>
            <p:cNvSpPr>
              <a:spLocks/>
            </p:cNvSpPr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66"/>
            <p:cNvSpPr>
              <a:spLocks/>
            </p:cNvSpPr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67"/>
            <p:cNvSpPr>
              <a:spLocks/>
            </p:cNvSpPr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68"/>
            <p:cNvSpPr>
              <a:spLocks/>
            </p:cNvSpPr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69"/>
            <p:cNvSpPr>
              <a:spLocks/>
            </p:cNvSpPr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70"/>
            <p:cNvSpPr>
              <a:spLocks/>
            </p:cNvSpPr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71"/>
            <p:cNvSpPr>
              <a:spLocks/>
            </p:cNvSpPr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72"/>
            <p:cNvSpPr>
              <a:spLocks/>
            </p:cNvSpPr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73"/>
            <p:cNvSpPr>
              <a:spLocks/>
            </p:cNvSpPr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74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75"/>
            <p:cNvSpPr>
              <a:spLocks/>
            </p:cNvSpPr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76"/>
            <p:cNvSpPr>
              <a:spLocks/>
            </p:cNvSpPr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77"/>
            <p:cNvSpPr>
              <a:spLocks/>
            </p:cNvSpPr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78"/>
            <p:cNvSpPr>
              <a:spLocks/>
            </p:cNvSpPr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5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5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4868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465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712000" y="0"/>
            <a:ext cx="6480000" cy="68546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H="1">
            <a:off x="5499100" y="0"/>
            <a:ext cx="212900" cy="68546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flipH="1">
            <a:off x="5286200" y="-3347"/>
            <a:ext cx="212900" cy="68546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flipH="1">
            <a:off x="5073300" y="0"/>
            <a:ext cx="212900" cy="68546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322730" y="2979868"/>
            <a:ext cx="4427842" cy="8882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678401" y="1152862"/>
            <a:ext cx="939501" cy="88822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7794213" y="1301676"/>
            <a:ext cx="3218486" cy="59059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6678401" y="2334409"/>
            <a:ext cx="939501" cy="88822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3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7794213" y="2483223"/>
            <a:ext cx="3218486" cy="59059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8"/>
          <p:cNvSpPr>
            <a:spLocks noGrp="1"/>
          </p:cNvSpPr>
          <p:nvPr>
            <p:ph type="body" sz="quarter" idx="15" hasCustomPrompt="1"/>
          </p:nvPr>
        </p:nvSpPr>
        <p:spPr>
          <a:xfrm>
            <a:off x="6678401" y="3515956"/>
            <a:ext cx="939501" cy="88822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7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7794213" y="3664770"/>
            <a:ext cx="3218486" cy="59059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8"/>
          <p:cNvSpPr>
            <a:spLocks noGrp="1"/>
          </p:cNvSpPr>
          <p:nvPr>
            <p:ph type="body" sz="quarter" idx="17" hasCustomPrompt="1"/>
          </p:nvPr>
        </p:nvSpPr>
        <p:spPr>
          <a:xfrm>
            <a:off x="6678401" y="4697503"/>
            <a:ext cx="939501" cy="88822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9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7794213" y="4846317"/>
            <a:ext cx="3218486" cy="59059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970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465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712000" y="0"/>
            <a:ext cx="6480000" cy="68546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H="1">
            <a:off x="5499100" y="0"/>
            <a:ext cx="212900" cy="68546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flipH="1">
            <a:off x="5286200" y="-3347"/>
            <a:ext cx="212900" cy="68546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flipH="1">
            <a:off x="5073300" y="0"/>
            <a:ext cx="212900" cy="68546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322730" y="2979868"/>
            <a:ext cx="4427842" cy="8882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678401" y="894678"/>
            <a:ext cx="939501" cy="88822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7794213" y="1043492"/>
            <a:ext cx="3218486" cy="59059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6678401" y="1914860"/>
            <a:ext cx="939501" cy="88822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3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7794213" y="2063674"/>
            <a:ext cx="3218486" cy="59059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8"/>
          <p:cNvSpPr>
            <a:spLocks noGrp="1"/>
          </p:cNvSpPr>
          <p:nvPr>
            <p:ph type="body" sz="quarter" idx="15" hasCustomPrompt="1"/>
          </p:nvPr>
        </p:nvSpPr>
        <p:spPr>
          <a:xfrm>
            <a:off x="6678401" y="2931758"/>
            <a:ext cx="939501" cy="88822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1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7794213" y="3080572"/>
            <a:ext cx="3218486" cy="59059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8"/>
          <p:cNvSpPr>
            <a:spLocks noGrp="1"/>
          </p:cNvSpPr>
          <p:nvPr>
            <p:ph type="body" sz="quarter" idx="17" hasCustomPrompt="1"/>
          </p:nvPr>
        </p:nvSpPr>
        <p:spPr>
          <a:xfrm>
            <a:off x="6678401" y="3951940"/>
            <a:ext cx="939501" cy="88822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3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7794213" y="4100754"/>
            <a:ext cx="3218486" cy="59059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8"/>
          <p:cNvSpPr>
            <a:spLocks noGrp="1"/>
          </p:cNvSpPr>
          <p:nvPr>
            <p:ph type="body" sz="quarter" idx="19" hasCustomPrompt="1"/>
          </p:nvPr>
        </p:nvSpPr>
        <p:spPr>
          <a:xfrm>
            <a:off x="6678401" y="4972122"/>
            <a:ext cx="939501" cy="88822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5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7794213" y="5120936"/>
            <a:ext cx="3218486" cy="59059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42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465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712000" y="0"/>
            <a:ext cx="6480000" cy="68546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H="1">
            <a:off x="5499100" y="0"/>
            <a:ext cx="212900" cy="68546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flipH="1">
            <a:off x="5286200" y="-3347"/>
            <a:ext cx="212900" cy="68546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flipH="1">
            <a:off x="5073300" y="0"/>
            <a:ext cx="212900" cy="68546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322730" y="2979868"/>
            <a:ext cx="4427842" cy="8882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678401" y="571948"/>
            <a:ext cx="939501" cy="88822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7794213" y="720762"/>
            <a:ext cx="3218486" cy="59059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6678401" y="1538340"/>
            <a:ext cx="939501" cy="88822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3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7794213" y="1687154"/>
            <a:ext cx="3218486" cy="59059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8"/>
          <p:cNvSpPr>
            <a:spLocks noGrp="1"/>
          </p:cNvSpPr>
          <p:nvPr>
            <p:ph type="body" sz="quarter" idx="15" hasCustomPrompt="1"/>
          </p:nvPr>
        </p:nvSpPr>
        <p:spPr>
          <a:xfrm>
            <a:off x="6678401" y="2504732"/>
            <a:ext cx="939501" cy="88822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30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7794213" y="2653546"/>
            <a:ext cx="3218486" cy="59059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1" name="文本占位符 8"/>
          <p:cNvSpPr>
            <a:spLocks noGrp="1"/>
          </p:cNvSpPr>
          <p:nvPr>
            <p:ph type="body" sz="quarter" idx="17" hasCustomPrompt="1"/>
          </p:nvPr>
        </p:nvSpPr>
        <p:spPr>
          <a:xfrm>
            <a:off x="6678401" y="3471124"/>
            <a:ext cx="939501" cy="88822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32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7794213" y="3619938"/>
            <a:ext cx="3218486" cy="59059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3" name="文本占位符 8"/>
          <p:cNvSpPr>
            <a:spLocks noGrp="1"/>
          </p:cNvSpPr>
          <p:nvPr>
            <p:ph type="body" sz="quarter" idx="19" hasCustomPrompt="1"/>
          </p:nvPr>
        </p:nvSpPr>
        <p:spPr>
          <a:xfrm>
            <a:off x="6678401" y="4437516"/>
            <a:ext cx="939501" cy="88822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34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7794213" y="4586330"/>
            <a:ext cx="3218486" cy="59059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5" name="文本占位符 8"/>
          <p:cNvSpPr>
            <a:spLocks noGrp="1"/>
          </p:cNvSpPr>
          <p:nvPr>
            <p:ph type="body" sz="quarter" idx="21" hasCustomPrompt="1"/>
          </p:nvPr>
        </p:nvSpPr>
        <p:spPr>
          <a:xfrm>
            <a:off x="6678401" y="5403908"/>
            <a:ext cx="939501" cy="88822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36" name="文本占位符 8"/>
          <p:cNvSpPr>
            <a:spLocks noGrp="1"/>
          </p:cNvSpPr>
          <p:nvPr>
            <p:ph type="body" sz="quarter" idx="22"/>
          </p:nvPr>
        </p:nvSpPr>
        <p:spPr>
          <a:xfrm>
            <a:off x="7794213" y="5552722"/>
            <a:ext cx="3218486" cy="59059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42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465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2800350"/>
            <a:ext cx="12192000" cy="1257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3892171" y="2984889"/>
            <a:ext cx="939501" cy="88822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6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5007983" y="3133703"/>
            <a:ext cx="3218486" cy="59059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3892171" y="2984889"/>
            <a:ext cx="939501" cy="88822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6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5007983" y="3133703"/>
            <a:ext cx="3218486" cy="59059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058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3892171" y="2984889"/>
            <a:ext cx="939501" cy="88822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6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5007983" y="3133703"/>
            <a:ext cx="3218486" cy="59059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74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_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3892171" y="2984889"/>
            <a:ext cx="939501" cy="88822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6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5007983" y="3133703"/>
            <a:ext cx="3218486" cy="59059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33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3892171" y="2984889"/>
            <a:ext cx="939501" cy="88822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6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5007983" y="3133703"/>
            <a:ext cx="3218486" cy="59059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06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8" r:id="rId2"/>
    <p:sldLayoutId id="2147483699" r:id="rId3"/>
    <p:sldLayoutId id="2147483700" r:id="rId4"/>
    <p:sldLayoutId id="2147483689" r:id="rId5"/>
    <p:sldLayoutId id="2147483692" r:id="rId6"/>
    <p:sldLayoutId id="2147483694" r:id="rId7"/>
    <p:sldLayoutId id="2147483696" r:id="rId8"/>
    <p:sldLayoutId id="2147483701" r:id="rId9"/>
    <p:sldLayoutId id="2147483690" r:id="rId10"/>
    <p:sldLayoutId id="2147483693" r:id="rId11"/>
    <p:sldLayoutId id="2147483695" r:id="rId12"/>
    <p:sldLayoutId id="2147483697" r:id="rId13"/>
    <p:sldLayoutId id="2147483702" r:id="rId14"/>
    <p:sldLayoutId id="214748368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468608" y="2915352"/>
            <a:ext cx="7730419" cy="1054220"/>
          </a:xfrm>
        </p:spPr>
        <p:txBody>
          <a:bodyPr/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算法赛答辩</a:t>
            </a:r>
            <a:r>
              <a:rPr kumimoji="1" lang="zh-CN" altLang="en-US" dirty="0" smtClean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报告</a:t>
            </a:r>
            <a:endParaRPr kumimoji="1" lang="zh-CN" altLang="en-US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316390" y="3969572"/>
            <a:ext cx="7730419" cy="451822"/>
          </a:xfrm>
        </p:spPr>
        <p:txBody>
          <a:bodyPr/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《2018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北京市高校校园大数据竞赛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468607" y="4514209"/>
            <a:ext cx="7730419" cy="1176236"/>
          </a:xfrm>
        </p:spPr>
        <p:txBody>
          <a:bodyPr/>
          <a:lstStyle/>
          <a:p>
            <a:r>
              <a:rPr kumimoji="1" lang="zh-CN" altLang="en-US" dirty="0" smtClean="0"/>
              <a:t>队伍名称：</a:t>
            </a:r>
            <a:r>
              <a:rPr kumimoji="1" lang="en-US" altLang="zh-CN" sz="1600" smtClean="0"/>
              <a:t>Parsifal</a:t>
            </a:r>
            <a:endParaRPr kumimoji="1"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4612102" y="6266274"/>
            <a:ext cx="35773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spc="50" dirty="0" smtClean="0">
                <a:ln w="0"/>
                <a:solidFill>
                  <a:srgbClr val="FE613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</a:t>
            </a:r>
            <a:r>
              <a:rPr lang="en-US" altLang="zh-CN" sz="2000" spc="50" dirty="0" smtClean="0">
                <a:ln w="0"/>
                <a:solidFill>
                  <a:srgbClr val="2C3F9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 smtClean="0">
                <a:ln w="0"/>
                <a:solidFill>
                  <a:srgbClr val="1C9B4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</a:t>
            </a:r>
            <a:r>
              <a:rPr lang="en-US" altLang="zh-CN" sz="2000" spc="50" dirty="0" smtClean="0">
                <a:ln w="0"/>
                <a:solidFill>
                  <a:srgbClr val="FDB24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</a:t>
            </a:r>
            <a:r>
              <a:rPr lang="en-US" altLang="zh-CN" sz="2000" spc="50" dirty="0" smtClean="0">
                <a:ln w="0"/>
                <a:solidFill>
                  <a:srgbClr val="4D4D4D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</a:t>
            </a:r>
            <a:r>
              <a:rPr lang="en-US" altLang="zh-CN" sz="2000" spc="50" dirty="0" smtClean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</a:t>
            </a:r>
            <a:r>
              <a:rPr lang="en-US" altLang="zh-CN" sz="2000" spc="50" dirty="0" smtClean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 smtClean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 </a:t>
            </a:r>
            <a:r>
              <a:rPr lang="en-US" altLang="zh-CN" sz="1200" spc="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Produced</a:t>
            </a:r>
            <a:endParaRPr lang="zh-CN" altLang="en-US" sz="1200" spc="50" dirty="0">
              <a:ln w="0"/>
              <a:solidFill>
                <a:schemeClr val="bg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084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48457" y="210107"/>
            <a:ext cx="1901185" cy="529569"/>
          </a:xfrm>
        </p:spPr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模型加强</a:t>
            </a:r>
            <a:endParaRPr kumimoji="1" lang="zh-CN" altLang="en-US" dirty="0"/>
          </a:p>
        </p:txBody>
      </p:sp>
      <p:cxnSp>
        <p:nvCxnSpPr>
          <p:cNvPr id="6" name="直线连接符 5"/>
          <p:cNvCxnSpPr/>
          <p:nvPr/>
        </p:nvCxnSpPr>
        <p:spPr>
          <a:xfrm>
            <a:off x="3946358" y="835263"/>
            <a:ext cx="0" cy="46298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3508208" y="2441411"/>
            <a:ext cx="876300" cy="876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VS</a:t>
            </a:r>
            <a:endParaRPr kumimoji="1" lang="zh-CN" altLang="en-US" dirty="0"/>
          </a:p>
        </p:txBody>
      </p:sp>
      <p:sp>
        <p:nvSpPr>
          <p:cNvPr id="8" name="文本框 8"/>
          <p:cNvSpPr txBox="1"/>
          <p:nvPr/>
        </p:nvSpPr>
        <p:spPr>
          <a:xfrm>
            <a:off x="1257001" y="5129562"/>
            <a:ext cx="2038345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每个地点，特定的星期几，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24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小时的人流分布，是有规律的。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（举例：食堂每周星期一的，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24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小时人流分布）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8038" y="4753507"/>
            <a:ext cx="1236236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600" b="1" dirty="0" smtClean="0">
                <a:solidFill>
                  <a:schemeClr val="accent3"/>
                </a:solidFill>
                <a:ea typeface="微软雅黑" charset="0"/>
              </a:rPr>
              <a:t>1. </a:t>
            </a:r>
            <a:r>
              <a:rPr lang="zh-CN" altLang="en-US" sz="1600" b="1" dirty="0" smtClean="0">
                <a:solidFill>
                  <a:schemeClr val="accent3"/>
                </a:solidFill>
                <a:ea typeface="微软雅黑" charset="0"/>
              </a:rPr>
              <a:t>小时特征</a:t>
            </a:r>
            <a:endParaRPr lang="en-US" altLang="zh-CN" sz="1600" b="1" dirty="0">
              <a:solidFill>
                <a:schemeClr val="accent3"/>
              </a:solidFill>
              <a:ea typeface="微软雅黑" charset="0"/>
            </a:endParaRPr>
          </a:p>
        </p:txBody>
      </p:sp>
      <p:cxnSp>
        <p:nvCxnSpPr>
          <p:cNvPr id="14" name="直线连接符 5"/>
          <p:cNvCxnSpPr/>
          <p:nvPr/>
        </p:nvCxnSpPr>
        <p:spPr>
          <a:xfrm>
            <a:off x="7742749" y="835263"/>
            <a:ext cx="0" cy="46298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7304599" y="2441411"/>
            <a:ext cx="876300" cy="876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VS</a:t>
            </a:r>
            <a:endParaRPr kumimoji="1" lang="zh-CN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341088"/>
              </p:ext>
            </p:extLst>
          </p:nvPr>
        </p:nvGraphicFramePr>
        <p:xfrm>
          <a:off x="422727" y="804322"/>
          <a:ext cx="1145310" cy="401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Location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右箭头 16"/>
          <p:cNvSpPr/>
          <p:nvPr/>
        </p:nvSpPr>
        <p:spPr>
          <a:xfrm>
            <a:off x="1568038" y="1444590"/>
            <a:ext cx="438150" cy="263161"/>
          </a:xfrm>
          <a:prstGeom prst="rightArrow">
            <a:avLst>
              <a:gd name="adj1" fmla="val 50000"/>
              <a:gd name="adj2" fmla="val 928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702927"/>
              </p:ext>
            </p:extLst>
          </p:nvPr>
        </p:nvGraphicFramePr>
        <p:xfrm>
          <a:off x="2006666" y="1200198"/>
          <a:ext cx="1333097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5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Weekday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星期一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星期二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星期三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星期日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936054"/>
              </p:ext>
            </p:extLst>
          </p:nvPr>
        </p:nvGraphicFramePr>
        <p:xfrm>
          <a:off x="4612102" y="835263"/>
          <a:ext cx="1145310" cy="401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Location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504531"/>
              </p:ext>
            </p:extLst>
          </p:nvPr>
        </p:nvGraphicFramePr>
        <p:xfrm>
          <a:off x="6198115" y="1200198"/>
          <a:ext cx="912913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5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Hour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右箭头 21"/>
          <p:cNvSpPr/>
          <p:nvPr/>
        </p:nvSpPr>
        <p:spPr>
          <a:xfrm>
            <a:off x="5759965" y="1465409"/>
            <a:ext cx="438150" cy="263161"/>
          </a:xfrm>
          <a:prstGeom prst="rightArrow">
            <a:avLst>
              <a:gd name="adj1" fmla="val 50000"/>
              <a:gd name="adj2" fmla="val 928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8"/>
          <p:cNvSpPr txBox="1"/>
          <p:nvPr/>
        </p:nvSpPr>
        <p:spPr>
          <a:xfrm>
            <a:off x="5072683" y="5134266"/>
            <a:ext cx="2038345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每个地点，特定的小时，星期一到星期日的人流分布，是有规律的。（举例：教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3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楼每周的早晨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点，星期一和星期日时变化的）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79468" y="4785591"/>
            <a:ext cx="176202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600" b="1" dirty="0">
                <a:solidFill>
                  <a:schemeClr val="accent3"/>
                </a:solidFill>
                <a:ea typeface="微软雅黑" charset="0"/>
              </a:rPr>
              <a:t>2</a:t>
            </a:r>
            <a:r>
              <a:rPr lang="en-US" altLang="zh-CN" sz="1600" b="1" dirty="0" smtClean="0">
                <a:solidFill>
                  <a:schemeClr val="accent3"/>
                </a:solidFill>
                <a:ea typeface="微软雅黑" charset="0"/>
              </a:rPr>
              <a:t>. </a:t>
            </a:r>
            <a:r>
              <a:rPr lang="en-US" altLang="zh-CN" sz="1600" b="1" dirty="0">
                <a:solidFill>
                  <a:schemeClr val="accent3"/>
                </a:solidFill>
                <a:ea typeface="微软雅黑" charset="0"/>
              </a:rPr>
              <a:t>weekday</a:t>
            </a:r>
            <a:r>
              <a:rPr lang="zh-CN" altLang="en-US" sz="1600" b="1" dirty="0" smtClean="0">
                <a:solidFill>
                  <a:schemeClr val="accent3"/>
                </a:solidFill>
                <a:ea typeface="微软雅黑" charset="0"/>
              </a:rPr>
              <a:t>特征</a:t>
            </a:r>
            <a:endParaRPr lang="en-US" altLang="zh-CN" sz="1600" b="1" dirty="0">
              <a:solidFill>
                <a:schemeClr val="accent3"/>
              </a:solidFill>
              <a:ea typeface="微软雅黑" charset="0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9542"/>
              </p:ext>
            </p:extLst>
          </p:nvPr>
        </p:nvGraphicFramePr>
        <p:xfrm>
          <a:off x="8400014" y="804322"/>
          <a:ext cx="1358127" cy="401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Weekday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星期一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星期二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星期三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星期四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星期五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星期六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星期日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570634"/>
              </p:ext>
            </p:extLst>
          </p:nvPr>
        </p:nvGraphicFramePr>
        <p:xfrm>
          <a:off x="10268501" y="1200198"/>
          <a:ext cx="93189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5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Hour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右箭头 26"/>
          <p:cNvSpPr/>
          <p:nvPr/>
        </p:nvSpPr>
        <p:spPr>
          <a:xfrm>
            <a:off x="9820139" y="1444589"/>
            <a:ext cx="438150" cy="263161"/>
          </a:xfrm>
          <a:prstGeom prst="rightArrow">
            <a:avLst>
              <a:gd name="adj1" fmla="val 50000"/>
              <a:gd name="adj2" fmla="val 928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8"/>
          <p:cNvSpPr txBox="1"/>
          <p:nvPr/>
        </p:nvSpPr>
        <p:spPr>
          <a:xfrm>
            <a:off x="8897027" y="5129562"/>
            <a:ext cx="2038345" cy="1632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像今天这样的每个周二，特定的小时（现在这个点），每个地点的人数分布是有规律的。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（举例：今天周二，现在的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点，宿舍人更多，教学楼人更少，分布按照每周有规律的分布变化。）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208064" y="4753507"/>
            <a:ext cx="1236236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600" b="1" dirty="0" smtClean="0">
                <a:solidFill>
                  <a:schemeClr val="accent3"/>
                </a:solidFill>
                <a:ea typeface="微软雅黑" charset="0"/>
              </a:rPr>
              <a:t>3. </a:t>
            </a:r>
            <a:r>
              <a:rPr lang="zh-CN" altLang="en-US" sz="1600" b="1" dirty="0" smtClean="0">
                <a:solidFill>
                  <a:schemeClr val="accent3"/>
                </a:solidFill>
                <a:ea typeface="微软雅黑" charset="0"/>
              </a:rPr>
              <a:t>地点特征</a:t>
            </a:r>
            <a:endParaRPr lang="en-US" altLang="zh-CN" sz="1600" b="1" dirty="0">
              <a:solidFill>
                <a:schemeClr val="accent3"/>
              </a:solidFill>
              <a:ea typeface="微软雅黑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612102" y="6266274"/>
            <a:ext cx="35773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spc="50" dirty="0" smtClean="0">
                <a:ln w="0"/>
                <a:solidFill>
                  <a:srgbClr val="FE613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</a:t>
            </a:r>
            <a:r>
              <a:rPr lang="en-US" altLang="zh-CN" sz="2000" spc="50" dirty="0" smtClean="0">
                <a:ln w="0"/>
                <a:solidFill>
                  <a:srgbClr val="2C3F9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 smtClean="0">
                <a:ln w="0"/>
                <a:solidFill>
                  <a:srgbClr val="1C9B4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</a:t>
            </a:r>
            <a:r>
              <a:rPr lang="en-US" altLang="zh-CN" sz="2000" spc="50" dirty="0" smtClean="0">
                <a:ln w="0"/>
                <a:solidFill>
                  <a:srgbClr val="FDB24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</a:t>
            </a:r>
            <a:r>
              <a:rPr lang="en-US" altLang="zh-CN" sz="2000" spc="50" dirty="0" smtClean="0">
                <a:ln w="0"/>
                <a:solidFill>
                  <a:srgbClr val="4D4D4D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</a:t>
            </a:r>
            <a:r>
              <a:rPr lang="en-US" altLang="zh-CN" sz="2000" spc="50" dirty="0" smtClean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</a:t>
            </a:r>
            <a:r>
              <a:rPr lang="en-US" altLang="zh-CN" sz="2000" spc="50" dirty="0" smtClean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 smtClean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 </a:t>
            </a:r>
            <a:r>
              <a:rPr lang="en-US" altLang="zh-CN" sz="1200" spc="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Produced</a:t>
            </a:r>
            <a:endParaRPr lang="zh-CN" altLang="en-US" sz="1200" spc="50" dirty="0">
              <a:ln w="0"/>
              <a:solidFill>
                <a:schemeClr val="bg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1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118161" y="294003"/>
            <a:ext cx="1680856" cy="340964"/>
          </a:xfrm>
        </p:spPr>
        <p:txBody>
          <a:bodyPr/>
          <a:lstStyle/>
          <a:p>
            <a:r>
              <a:rPr kumimoji="1" lang="en-US" altLang="zh-CN" sz="1800" dirty="0" smtClean="0"/>
              <a:t>3.1.3</a:t>
            </a:r>
            <a:r>
              <a:rPr kumimoji="1" lang="zh-CN" altLang="en-US" sz="1800" dirty="0" smtClean="0"/>
              <a:t>模型变种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3203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模型加强</a:t>
            </a:r>
            <a:endParaRPr kumimoji="1" lang="zh-CN" altLang="en-US" dirty="0"/>
          </a:p>
        </p:txBody>
      </p:sp>
      <p:sp>
        <p:nvSpPr>
          <p:cNvPr id="25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7435" y="840283"/>
            <a:ext cx="1680856" cy="340964"/>
          </a:xfrm>
        </p:spPr>
        <p:txBody>
          <a:bodyPr/>
          <a:lstStyle/>
          <a:p>
            <a:r>
              <a:rPr kumimoji="1" lang="en-US" altLang="zh-CN" sz="1800" dirty="0" smtClean="0"/>
              <a:t>3.2.1</a:t>
            </a:r>
            <a:r>
              <a:rPr kumimoji="1" lang="zh-CN" altLang="en-US" sz="1800" dirty="0" smtClean="0"/>
              <a:t>人群分类</a:t>
            </a:r>
            <a:endParaRPr kumimoji="1" lang="zh-CN" altLang="en-US" sz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3256548" y="641799"/>
            <a:ext cx="5999748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kern="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更细致的人群划分，能够带来更精准的人群活动规律。使模型对有规律人群的预测准确率进一步提升。</a:t>
            </a:r>
            <a:endParaRPr lang="zh-CN" altLang="en-US" kern="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29" name="图表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1073200"/>
              </p:ext>
            </p:extLst>
          </p:nvPr>
        </p:nvGraphicFramePr>
        <p:xfrm>
          <a:off x="457005" y="1709062"/>
          <a:ext cx="5799417" cy="4006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0" name="直线连接符 5"/>
          <p:cNvCxnSpPr/>
          <p:nvPr/>
        </p:nvCxnSpPr>
        <p:spPr>
          <a:xfrm>
            <a:off x="6513096" y="1616059"/>
            <a:ext cx="0" cy="46298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994358" y="1700729"/>
            <a:ext cx="4732421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kern="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 </a:t>
            </a:r>
            <a:r>
              <a:rPr lang="zh-CN" altLang="en-US" kern="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kern="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’</a:t>
            </a:r>
            <a:r>
              <a:rPr lang="en-US" altLang="zh-CN" kern="0" dirty="0" err="1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userID</a:t>
            </a:r>
            <a:r>
              <a:rPr lang="en-US" altLang="zh-CN" kern="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’+’location’</a:t>
            </a:r>
            <a:r>
              <a:rPr lang="zh-CN" altLang="en-US" kern="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合并的字段，进行</a:t>
            </a:r>
            <a:r>
              <a:rPr lang="en-US" altLang="zh-CN" kern="0" dirty="0" err="1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value_counts</a:t>
            </a:r>
            <a:r>
              <a:rPr lang="en-US" altLang="zh-CN" kern="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()</a:t>
            </a:r>
            <a:r>
              <a:rPr lang="zh-CN" altLang="en-US" kern="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统计。得到每个人，在具体一个地点的出现次数。</a:t>
            </a:r>
            <a:endParaRPr lang="zh-CN" altLang="en-US" kern="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5208" y="2873358"/>
            <a:ext cx="1650185" cy="197136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994358" y="4844720"/>
            <a:ext cx="4732421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kern="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en-US" altLang="zh-CN" kern="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 </a:t>
            </a:r>
            <a:r>
              <a:rPr lang="zh-CN" altLang="en-US" kern="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保留出现次数大于</a:t>
            </a:r>
            <a:r>
              <a:rPr lang="en-US" altLang="zh-CN" kern="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</a:t>
            </a:r>
            <a:r>
              <a:rPr lang="zh-CN" altLang="en-US" kern="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次以上的人群，作为该地点的活跃人群。（将</a:t>
            </a:r>
            <a:r>
              <a:rPr lang="en-US" altLang="zh-CN" kern="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location</a:t>
            </a:r>
            <a:r>
              <a:rPr lang="zh-CN" altLang="en-US" kern="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加入</a:t>
            </a:r>
            <a:r>
              <a:rPr lang="en-US" altLang="zh-CN" kern="0" dirty="0" err="1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userID</a:t>
            </a:r>
            <a:r>
              <a:rPr lang="zh-CN" altLang="en-US" kern="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字段能够统计出，具体到特定地点的活跃人群。）</a:t>
            </a:r>
            <a:endParaRPr lang="zh-CN" altLang="en-US" kern="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12102" y="6266274"/>
            <a:ext cx="35773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spc="50" dirty="0" smtClean="0">
                <a:ln w="0"/>
                <a:solidFill>
                  <a:srgbClr val="FE613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</a:t>
            </a:r>
            <a:r>
              <a:rPr lang="en-US" altLang="zh-CN" sz="2000" spc="50" dirty="0" smtClean="0">
                <a:ln w="0"/>
                <a:solidFill>
                  <a:srgbClr val="2C3F9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 smtClean="0">
                <a:ln w="0"/>
                <a:solidFill>
                  <a:srgbClr val="1C9B4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</a:t>
            </a:r>
            <a:r>
              <a:rPr lang="en-US" altLang="zh-CN" sz="2000" spc="50" dirty="0" smtClean="0">
                <a:ln w="0"/>
                <a:solidFill>
                  <a:srgbClr val="FDB24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</a:t>
            </a:r>
            <a:r>
              <a:rPr lang="en-US" altLang="zh-CN" sz="2000" spc="50" dirty="0" smtClean="0">
                <a:ln w="0"/>
                <a:solidFill>
                  <a:srgbClr val="4D4D4D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</a:t>
            </a:r>
            <a:r>
              <a:rPr lang="en-US" altLang="zh-CN" sz="2000" spc="50" dirty="0" smtClean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</a:t>
            </a:r>
            <a:r>
              <a:rPr lang="en-US" altLang="zh-CN" sz="2000" spc="50" dirty="0" smtClean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 smtClean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 </a:t>
            </a:r>
            <a:r>
              <a:rPr lang="en-US" altLang="zh-CN" sz="1200" spc="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Produced</a:t>
            </a:r>
            <a:endParaRPr lang="zh-CN" altLang="en-US" sz="1200" spc="50" dirty="0">
              <a:ln w="0"/>
              <a:solidFill>
                <a:schemeClr val="bg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973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模型加强</a:t>
            </a:r>
            <a:endParaRPr kumimoji="1" lang="zh-CN" altLang="en-US" dirty="0"/>
          </a:p>
        </p:txBody>
      </p:sp>
      <p:sp>
        <p:nvSpPr>
          <p:cNvPr id="25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7435" y="840283"/>
            <a:ext cx="1868670" cy="340964"/>
          </a:xfrm>
        </p:spPr>
        <p:txBody>
          <a:bodyPr/>
          <a:lstStyle/>
          <a:p>
            <a:r>
              <a:rPr kumimoji="1" lang="en-US" altLang="zh-CN" sz="1800" dirty="0" smtClean="0"/>
              <a:t>3.3.1</a:t>
            </a:r>
            <a:r>
              <a:rPr kumimoji="1" lang="zh-CN" altLang="en-US" sz="1800" dirty="0" smtClean="0"/>
              <a:t>时间窗选取</a:t>
            </a:r>
            <a:endParaRPr kumimoji="1" lang="zh-CN" altLang="en-US" sz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3994483" y="753488"/>
            <a:ext cx="599974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kern="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不同的周期时间窗口，会对结果带来不同的影响。从</a:t>
            </a:r>
            <a:r>
              <a:rPr lang="en-US" altLang="zh-CN" kern="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r>
              <a:rPr lang="zh-CN" altLang="en-US" kern="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周到</a:t>
            </a:r>
            <a:r>
              <a:rPr lang="en-US" altLang="zh-CN" kern="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</a:t>
            </a:r>
            <a:r>
              <a:rPr lang="zh-CN" altLang="en-US" kern="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周的时间窗选取，结果会有不同。</a:t>
            </a:r>
            <a:endParaRPr lang="zh-CN" altLang="en-US" kern="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30" name="直线连接符 5"/>
          <p:cNvCxnSpPr/>
          <p:nvPr/>
        </p:nvCxnSpPr>
        <p:spPr>
          <a:xfrm>
            <a:off x="6513096" y="1504886"/>
            <a:ext cx="0" cy="46298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994358" y="2315102"/>
            <a:ext cx="4732421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kern="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en-US" altLang="zh-CN" kern="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 </a:t>
            </a:r>
            <a:r>
              <a:rPr lang="zh-CN" altLang="en-US" kern="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训练集的</a:t>
            </a:r>
            <a:r>
              <a:rPr lang="zh-CN" altLang="en-US" kern="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时间窗越短，越接近</a:t>
            </a:r>
            <a:r>
              <a:rPr lang="en-US" altLang="zh-CN" kern="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</a:t>
            </a:r>
            <a:r>
              <a:rPr lang="zh-CN" altLang="en-US" kern="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月的趋势，但是时间窗短了模型鲁棒性就会</a:t>
            </a:r>
            <a:r>
              <a:rPr lang="zh-CN" altLang="en-US" kern="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降低，就会变得不平稳。</a:t>
            </a:r>
            <a:endParaRPr lang="zh-CN" altLang="en-US" kern="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94357" y="3524768"/>
            <a:ext cx="4732421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kern="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en-US" altLang="zh-CN" kern="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 </a:t>
            </a:r>
            <a:r>
              <a:rPr lang="zh-CN" altLang="en-US" kern="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训练集的时间窗越长，就会越接近整体的人流量分布趋势，模型会更健壮，鲁棒性会更强。</a:t>
            </a:r>
            <a:endParaRPr lang="zh-CN" altLang="en-US" kern="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041843"/>
              </p:ext>
            </p:extLst>
          </p:nvPr>
        </p:nvGraphicFramePr>
        <p:xfrm>
          <a:off x="302332" y="1504886"/>
          <a:ext cx="6069180" cy="1925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8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44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4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831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507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流量和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week1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Sum(0-23)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week2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Sum(0-23)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week6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Sum(0-23)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4612102" y="6266274"/>
            <a:ext cx="35773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spc="50" dirty="0" smtClean="0">
                <a:ln w="0"/>
                <a:solidFill>
                  <a:srgbClr val="FE613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</a:t>
            </a:r>
            <a:r>
              <a:rPr lang="en-US" altLang="zh-CN" sz="2000" spc="50" dirty="0" smtClean="0">
                <a:ln w="0"/>
                <a:solidFill>
                  <a:srgbClr val="2C3F9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 smtClean="0">
                <a:ln w="0"/>
                <a:solidFill>
                  <a:srgbClr val="1C9B4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</a:t>
            </a:r>
            <a:r>
              <a:rPr lang="en-US" altLang="zh-CN" sz="2000" spc="50" dirty="0" smtClean="0">
                <a:ln w="0"/>
                <a:solidFill>
                  <a:srgbClr val="FDB24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</a:t>
            </a:r>
            <a:r>
              <a:rPr lang="en-US" altLang="zh-CN" sz="2000" spc="50" dirty="0" smtClean="0">
                <a:ln w="0"/>
                <a:solidFill>
                  <a:srgbClr val="4D4D4D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</a:t>
            </a:r>
            <a:r>
              <a:rPr lang="en-US" altLang="zh-CN" sz="2000" spc="50" dirty="0" smtClean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</a:t>
            </a:r>
            <a:r>
              <a:rPr lang="en-US" altLang="zh-CN" sz="2000" spc="50" dirty="0" smtClean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 smtClean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 </a:t>
            </a:r>
            <a:r>
              <a:rPr lang="en-US" altLang="zh-CN" sz="1200" spc="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Produced</a:t>
            </a:r>
            <a:endParaRPr lang="zh-CN" altLang="en-US" sz="1200" spc="50" dirty="0">
              <a:ln w="0"/>
              <a:solidFill>
                <a:schemeClr val="bg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614406"/>
              </p:ext>
            </p:extLst>
          </p:nvPr>
        </p:nvGraphicFramePr>
        <p:xfrm>
          <a:off x="1657937" y="3139150"/>
          <a:ext cx="318957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56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6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33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994358" y="4786481"/>
            <a:ext cx="4732421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kern="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 </a:t>
            </a:r>
            <a:r>
              <a:rPr lang="zh-CN" altLang="en-US" kern="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最终经过初赛的各种结果表现，决定采用六周为时间窗，在复赛中八周的时间窗会有小幅度提升。</a:t>
            </a:r>
            <a:endParaRPr lang="zh-CN" altLang="en-US" b="1" kern="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533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FF"/>
                </a:solidFill>
                <a:ea typeface="微软雅黑" charset="0"/>
              </a:rPr>
              <a:t>PART</a:t>
            </a:r>
            <a:r>
              <a:rPr lang="zh-CN" altLang="en-US" dirty="0">
                <a:solidFill>
                  <a:srgbClr val="FFFFFF"/>
                </a:solidFill>
                <a:ea typeface="微软雅黑" charset="0"/>
              </a:rPr>
              <a:t> </a:t>
            </a:r>
            <a:r>
              <a:rPr lang="en-US" altLang="zh-CN" dirty="0">
                <a:solidFill>
                  <a:srgbClr val="FFFFFF"/>
                </a:solidFill>
                <a:ea typeface="微软雅黑" charset="0"/>
              </a:rPr>
              <a:t>FOUR</a:t>
            </a:r>
            <a:r>
              <a:rPr lang="zh-CN" altLang="en-US" dirty="0">
                <a:solidFill>
                  <a:srgbClr val="FFFFFF"/>
                </a:solidFill>
                <a:ea typeface="微软雅黑" charset="0"/>
              </a:rPr>
              <a:t>  </a:t>
            </a:r>
            <a:r>
              <a:rPr lang="zh-CN" altLang="en-US" dirty="0" smtClean="0">
                <a:solidFill>
                  <a:srgbClr val="FFFFFF"/>
                </a:solidFill>
                <a:ea typeface="微软雅黑" charset="0"/>
              </a:rPr>
              <a:t>其他尝试</a:t>
            </a:r>
            <a:endParaRPr kumimoji="1" lang="zh-CN" altLang="en-US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17521" y="6090503"/>
            <a:ext cx="357739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spc="50" dirty="0" smtClean="0">
                <a:ln w="0"/>
                <a:solidFill>
                  <a:schemeClr val="accent4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PARSIFAL </a:t>
            </a:r>
            <a:r>
              <a:rPr lang="en-US" altLang="zh-CN" sz="1400" spc="50" dirty="0" smtClean="0">
                <a:ln w="0"/>
                <a:solidFill>
                  <a:schemeClr val="accent4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Produced</a:t>
            </a:r>
            <a:endParaRPr lang="zh-CN" altLang="en-US" sz="1400" spc="50" dirty="0">
              <a:ln w="0"/>
              <a:solidFill>
                <a:schemeClr val="accent4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787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其他尝试</a:t>
            </a:r>
            <a:endParaRPr kumimoji="1"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4612102" y="6266274"/>
            <a:ext cx="35773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spc="50" dirty="0" smtClean="0">
                <a:ln w="0"/>
                <a:solidFill>
                  <a:srgbClr val="FE613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</a:t>
            </a:r>
            <a:r>
              <a:rPr lang="en-US" altLang="zh-CN" sz="2000" spc="50" dirty="0" smtClean="0">
                <a:ln w="0"/>
                <a:solidFill>
                  <a:srgbClr val="2C3F9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 smtClean="0">
                <a:ln w="0"/>
                <a:solidFill>
                  <a:srgbClr val="1C9B4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</a:t>
            </a:r>
            <a:r>
              <a:rPr lang="en-US" altLang="zh-CN" sz="2000" spc="50" dirty="0" smtClean="0">
                <a:ln w="0"/>
                <a:solidFill>
                  <a:srgbClr val="FDB24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</a:t>
            </a:r>
            <a:r>
              <a:rPr lang="en-US" altLang="zh-CN" sz="2000" spc="50" dirty="0" smtClean="0">
                <a:ln w="0"/>
                <a:solidFill>
                  <a:srgbClr val="4D4D4D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</a:t>
            </a:r>
            <a:r>
              <a:rPr lang="en-US" altLang="zh-CN" sz="2000" spc="50" dirty="0" smtClean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</a:t>
            </a:r>
            <a:r>
              <a:rPr lang="en-US" altLang="zh-CN" sz="2000" spc="50" dirty="0" smtClean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 smtClean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 </a:t>
            </a:r>
            <a:r>
              <a:rPr lang="en-US" altLang="zh-CN" sz="1200" spc="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Produced</a:t>
            </a:r>
            <a:endParaRPr lang="zh-CN" altLang="en-US" sz="1200" spc="50" dirty="0">
              <a:ln w="0"/>
              <a:solidFill>
                <a:schemeClr val="bg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pSp>
        <p:nvGrpSpPr>
          <p:cNvPr id="49" name="组 5"/>
          <p:cNvGrpSpPr/>
          <p:nvPr/>
        </p:nvGrpSpPr>
        <p:grpSpPr>
          <a:xfrm>
            <a:off x="417265" y="1027793"/>
            <a:ext cx="2692400" cy="4900768"/>
            <a:chOff x="965200" y="1333500"/>
            <a:chExt cx="2692400" cy="4406900"/>
          </a:xfrm>
          <a:solidFill>
            <a:srgbClr val="FDB24F"/>
          </a:solidFill>
        </p:grpSpPr>
        <p:sp>
          <p:nvSpPr>
            <p:cNvPr id="50" name="圆角矩形 49"/>
            <p:cNvSpPr/>
            <p:nvPr/>
          </p:nvSpPr>
          <p:spPr>
            <a:xfrm>
              <a:off x="965200" y="1333500"/>
              <a:ext cx="2692400" cy="4406900"/>
            </a:xfrm>
            <a:prstGeom prst="roundRect">
              <a:avLst>
                <a:gd name="adj" fmla="val 345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965200" y="2343150"/>
              <a:ext cx="26924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3" name="组 43"/>
          <p:cNvGrpSpPr/>
          <p:nvPr/>
        </p:nvGrpSpPr>
        <p:grpSpPr>
          <a:xfrm>
            <a:off x="1551191" y="1368239"/>
            <a:ext cx="398094" cy="477104"/>
            <a:chOff x="1536700" y="911225"/>
            <a:chExt cx="831850" cy="996950"/>
          </a:xfrm>
          <a:solidFill>
            <a:schemeClr val="bg1"/>
          </a:solidFill>
        </p:grpSpPr>
        <p:sp>
          <p:nvSpPr>
            <p:cNvPr id="91" name="Freeform 47"/>
            <p:cNvSpPr>
              <a:spLocks/>
            </p:cNvSpPr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92" name="Freeform 48"/>
            <p:cNvSpPr>
              <a:spLocks/>
            </p:cNvSpPr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94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95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96" name="Freeform 52"/>
            <p:cNvSpPr>
              <a:spLocks/>
            </p:cNvSpPr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97" name="Freeform 53"/>
            <p:cNvSpPr>
              <a:spLocks/>
            </p:cNvSpPr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98" name="Freeform 54"/>
            <p:cNvSpPr>
              <a:spLocks/>
            </p:cNvSpPr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99" name="Freeform 55"/>
            <p:cNvSpPr>
              <a:spLocks/>
            </p:cNvSpPr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100" name="Freeform 56"/>
            <p:cNvSpPr>
              <a:spLocks/>
            </p:cNvSpPr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</p:grpSp>
      <p:sp>
        <p:nvSpPr>
          <p:cNvPr id="101" name="文本框 8"/>
          <p:cNvSpPr txBox="1"/>
          <p:nvPr/>
        </p:nvSpPr>
        <p:spPr>
          <a:xfrm>
            <a:off x="510799" y="2752688"/>
            <a:ext cx="2598865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单纯的规则法，能够捕捉到人群流动的规律和趋势，但是没有用到天气，温度，</a:t>
            </a:r>
            <a:r>
              <a:rPr lang="en-US" altLang="zh-CN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AQI</a:t>
            </a:r>
            <a:r>
              <a:rPr lang="zh-CN" altLang="en-US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，地点分类，是否节假日等特征，如果能将这些信息融合到模型中，应该会提高预测准确率。</a:t>
            </a:r>
            <a:endParaRPr lang="zh-CN" altLang="en-US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886108" y="1986174"/>
            <a:ext cx="1755610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ea typeface="微软雅黑" charset="0"/>
              </a:rPr>
              <a:t>XGBoost-1</a:t>
            </a:r>
            <a:endParaRPr lang="en-US" altLang="zh-CN" sz="2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3336061" y="1029978"/>
            <a:ext cx="2692400" cy="4900768"/>
          </a:xfrm>
          <a:prstGeom prst="roundRect">
            <a:avLst>
              <a:gd name="adj" fmla="val 3459"/>
            </a:avLst>
          </a:prstGeom>
          <a:solidFill>
            <a:srgbClr val="FE61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文本框 8"/>
          <p:cNvSpPr txBox="1"/>
          <p:nvPr/>
        </p:nvSpPr>
        <p:spPr>
          <a:xfrm>
            <a:off x="3429595" y="2754873"/>
            <a:ext cx="2598865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我</a:t>
            </a:r>
            <a:r>
              <a:rPr lang="zh-CN" altLang="en-US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的做法是，用已经做好的模型（使用五周的时间窗，因为需要去掉验证集那一周），去预测训练集和验证集，将三个模型预测的结果作为特征输入到</a:t>
            </a:r>
            <a:r>
              <a:rPr lang="en-US" altLang="zh-CN" dirty="0" err="1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XGBoost</a:t>
            </a:r>
            <a:r>
              <a:rPr lang="zh-CN" altLang="en-US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进行训练。</a:t>
            </a:r>
            <a:endParaRPr lang="zh-CN" altLang="en-US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3804904" y="1988359"/>
            <a:ext cx="1755610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ea typeface="微软雅黑" charset="0"/>
              </a:rPr>
              <a:t>XGBoost-2</a:t>
            </a:r>
            <a:endParaRPr lang="en-US" altLang="zh-CN" sz="2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6321236" y="1029978"/>
            <a:ext cx="2692400" cy="4900768"/>
          </a:xfrm>
          <a:prstGeom prst="roundRect">
            <a:avLst>
              <a:gd name="adj" fmla="val 345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3" name="文本框 8"/>
          <p:cNvSpPr txBox="1"/>
          <p:nvPr/>
        </p:nvSpPr>
        <p:spPr>
          <a:xfrm>
            <a:off x="6414770" y="2754873"/>
            <a:ext cx="2598865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因为食堂人流量大，所以带来的误差影响也会很大，如果能有效地降低大流量地点带来的误差值，预测结果将会有大幅度提升。所以需要将食堂和其他地点分开建模。</a:t>
            </a:r>
            <a:endParaRPr lang="zh-CN" altLang="en-US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6790079" y="1988359"/>
            <a:ext cx="1755610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ea typeface="微软雅黑" charset="0"/>
              </a:rPr>
              <a:t>XGBoost-3</a:t>
            </a:r>
            <a:endParaRPr lang="en-US" altLang="zh-CN" sz="2400" b="1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135" name="组 5"/>
          <p:cNvGrpSpPr/>
          <p:nvPr/>
        </p:nvGrpSpPr>
        <p:grpSpPr>
          <a:xfrm>
            <a:off x="9175768" y="1029978"/>
            <a:ext cx="2692400" cy="4900768"/>
            <a:chOff x="965200" y="1333500"/>
            <a:chExt cx="2692400" cy="440690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36" name="圆角矩形 135"/>
            <p:cNvSpPr/>
            <p:nvPr/>
          </p:nvSpPr>
          <p:spPr>
            <a:xfrm>
              <a:off x="965200" y="1333500"/>
              <a:ext cx="2692400" cy="4406900"/>
            </a:xfrm>
            <a:prstGeom prst="roundRect">
              <a:avLst>
                <a:gd name="adj" fmla="val 345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965200" y="2343150"/>
              <a:ext cx="26924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9" name="文本框 8"/>
          <p:cNvSpPr txBox="1"/>
          <p:nvPr/>
        </p:nvSpPr>
        <p:spPr>
          <a:xfrm>
            <a:off x="9269302" y="2675017"/>
            <a:ext cx="2598865" cy="333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未进行人群分类之前，规则法模型输入到</a:t>
            </a:r>
            <a:r>
              <a:rPr lang="en-US" altLang="zh-CN" dirty="0" err="1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XGBoost</a:t>
            </a:r>
            <a:r>
              <a:rPr lang="zh-CN" altLang="en-US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的应该是总流量，但是人群分类后输入到</a:t>
            </a:r>
            <a:r>
              <a:rPr lang="en-US" altLang="zh-CN" dirty="0" err="1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XGBoost</a:t>
            </a:r>
            <a:r>
              <a:rPr lang="zh-CN" altLang="en-US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的应该是对应的活跃人群流量特征和非活跃人群流量特征，很遗憾这一点我做错了。</a:t>
            </a:r>
            <a:endParaRPr lang="zh-CN" altLang="en-US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9644611" y="1988359"/>
            <a:ext cx="1755610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ea typeface="微软雅黑" charset="0"/>
              </a:rPr>
              <a:t>XGBoost-4</a:t>
            </a:r>
            <a:endParaRPr lang="en-US" altLang="zh-CN" sz="2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51" name="Freeform 119"/>
          <p:cNvSpPr>
            <a:spLocks noEditPoints="1"/>
          </p:cNvSpPr>
          <p:nvPr/>
        </p:nvSpPr>
        <p:spPr bwMode="auto">
          <a:xfrm>
            <a:off x="4508661" y="1371605"/>
            <a:ext cx="440732" cy="440732"/>
          </a:xfrm>
          <a:custGeom>
            <a:avLst/>
            <a:gdLst/>
            <a:ahLst/>
            <a:cxnLst>
              <a:cxn ang="0">
                <a:pos x="182" y="12"/>
              </a:cxn>
              <a:cxn ang="0">
                <a:pos x="76" y="76"/>
              </a:cxn>
              <a:cxn ang="0">
                <a:pos x="10" y="182"/>
              </a:cxn>
              <a:cxn ang="0">
                <a:pos x="0" y="286"/>
              </a:cxn>
              <a:cxn ang="0">
                <a:pos x="44" y="406"/>
              </a:cxn>
              <a:cxn ang="0">
                <a:pos x="136" y="488"/>
              </a:cxn>
              <a:cxn ang="0">
                <a:pos x="260" y="520"/>
              </a:cxn>
              <a:cxn ang="0">
                <a:pos x="360" y="500"/>
              </a:cxn>
              <a:cxn ang="0">
                <a:pos x="460" y="426"/>
              </a:cxn>
              <a:cxn ang="0">
                <a:pos x="514" y="312"/>
              </a:cxn>
              <a:cxn ang="0">
                <a:pos x="514" y="208"/>
              </a:cxn>
              <a:cxn ang="0">
                <a:pos x="460" y="94"/>
              </a:cxn>
              <a:cxn ang="0">
                <a:pos x="360" y="20"/>
              </a:cxn>
              <a:cxn ang="0">
                <a:pos x="260" y="0"/>
              </a:cxn>
              <a:cxn ang="0">
                <a:pos x="172" y="88"/>
              </a:cxn>
              <a:cxn ang="0">
                <a:pos x="118" y="96"/>
              </a:cxn>
              <a:cxn ang="0">
                <a:pos x="194" y="54"/>
              </a:cxn>
              <a:cxn ang="0">
                <a:pos x="148" y="140"/>
              </a:cxn>
              <a:cxn ang="0">
                <a:pos x="42" y="252"/>
              </a:cxn>
              <a:cxn ang="0">
                <a:pos x="58" y="180"/>
              </a:cxn>
              <a:cxn ang="0">
                <a:pos x="100" y="114"/>
              </a:cxn>
              <a:cxn ang="0">
                <a:pos x="132" y="336"/>
              </a:cxn>
              <a:cxn ang="0">
                <a:pos x="100" y="410"/>
              </a:cxn>
              <a:cxn ang="0">
                <a:pos x="58" y="350"/>
              </a:cxn>
              <a:cxn ang="0">
                <a:pos x="42" y="276"/>
              </a:cxn>
              <a:cxn ang="0">
                <a:pos x="156" y="406"/>
              </a:cxn>
              <a:cxn ang="0">
                <a:pos x="192" y="466"/>
              </a:cxn>
              <a:cxn ang="0">
                <a:pos x="118" y="426"/>
              </a:cxn>
              <a:cxn ang="0">
                <a:pos x="220" y="460"/>
              </a:cxn>
              <a:cxn ang="0">
                <a:pos x="210" y="392"/>
              </a:cxn>
              <a:cxn ang="0">
                <a:pos x="248" y="364"/>
              </a:cxn>
              <a:cxn ang="0">
                <a:pos x="162" y="356"/>
              </a:cxn>
              <a:cxn ang="0">
                <a:pos x="248" y="364"/>
              </a:cxn>
              <a:cxn ang="0">
                <a:pos x="156" y="196"/>
              </a:cxn>
              <a:cxn ang="0">
                <a:pos x="208" y="154"/>
              </a:cxn>
              <a:cxn ang="0">
                <a:pos x="212" y="130"/>
              </a:cxn>
              <a:cxn ang="0">
                <a:pos x="206" y="80"/>
              </a:cxn>
              <a:cxn ang="0">
                <a:pos x="248" y="134"/>
              </a:cxn>
              <a:cxn ang="0">
                <a:pos x="358" y="114"/>
              </a:cxn>
              <a:cxn ang="0">
                <a:pos x="320" y="54"/>
              </a:cxn>
              <a:cxn ang="0">
                <a:pos x="396" y="94"/>
              </a:cxn>
              <a:cxn ang="0">
                <a:pos x="294" y="60"/>
              </a:cxn>
              <a:cxn ang="0">
                <a:pos x="334" y="122"/>
              </a:cxn>
              <a:cxn ang="0">
                <a:pos x="268" y="158"/>
              </a:cxn>
              <a:cxn ang="0">
                <a:pos x="352" y="170"/>
              </a:cxn>
              <a:cxn ang="0">
                <a:pos x="268" y="158"/>
              </a:cxn>
              <a:cxn ang="0">
                <a:pos x="360" y="330"/>
              </a:cxn>
              <a:cxn ang="0">
                <a:pos x="290" y="366"/>
              </a:cxn>
              <a:cxn ang="0">
                <a:pos x="268" y="476"/>
              </a:cxn>
              <a:cxn ang="0">
                <a:pos x="336" y="400"/>
              </a:cxn>
              <a:cxn ang="0">
                <a:pos x="296" y="462"/>
              </a:cxn>
              <a:cxn ang="0">
                <a:pos x="328" y="460"/>
              </a:cxn>
              <a:cxn ang="0">
                <a:pos x="380" y="418"/>
              </a:cxn>
              <a:cxn ang="0">
                <a:pos x="342" y="460"/>
              </a:cxn>
              <a:cxn ang="0">
                <a:pos x="394" y="400"/>
              </a:cxn>
              <a:cxn ang="0">
                <a:pos x="388" y="308"/>
              </a:cxn>
              <a:cxn ang="0">
                <a:pos x="468" y="314"/>
              </a:cxn>
              <a:cxn ang="0">
                <a:pos x="428" y="396"/>
              </a:cxn>
              <a:cxn ang="0">
                <a:pos x="388" y="222"/>
              </a:cxn>
              <a:cxn ang="0">
                <a:pos x="394" y="126"/>
              </a:cxn>
              <a:cxn ang="0">
                <a:pos x="448" y="162"/>
              </a:cxn>
              <a:cxn ang="0">
                <a:pos x="474" y="252"/>
              </a:cxn>
            </a:cxnLst>
            <a:rect l="0" t="0" r="r" b="b"/>
            <a:pathLst>
              <a:path w="520" h="520">
                <a:moveTo>
                  <a:pt x="260" y="0"/>
                </a:moveTo>
                <a:lnTo>
                  <a:pt x="260" y="0"/>
                </a:lnTo>
                <a:lnTo>
                  <a:pt x="232" y="2"/>
                </a:lnTo>
                <a:lnTo>
                  <a:pt x="206" y="6"/>
                </a:lnTo>
                <a:lnTo>
                  <a:pt x="182" y="12"/>
                </a:lnTo>
                <a:lnTo>
                  <a:pt x="158" y="20"/>
                </a:lnTo>
                <a:lnTo>
                  <a:pt x="136" y="32"/>
                </a:lnTo>
                <a:lnTo>
                  <a:pt x="114" y="44"/>
                </a:lnTo>
                <a:lnTo>
                  <a:pt x="94" y="60"/>
                </a:lnTo>
                <a:lnTo>
                  <a:pt x="76" y="76"/>
                </a:lnTo>
                <a:lnTo>
                  <a:pt x="58" y="94"/>
                </a:lnTo>
                <a:lnTo>
                  <a:pt x="44" y="114"/>
                </a:lnTo>
                <a:lnTo>
                  <a:pt x="30" y="136"/>
                </a:lnTo>
                <a:lnTo>
                  <a:pt x="20" y="158"/>
                </a:lnTo>
                <a:lnTo>
                  <a:pt x="10" y="182"/>
                </a:lnTo>
                <a:lnTo>
                  <a:pt x="4" y="208"/>
                </a:lnTo>
                <a:lnTo>
                  <a:pt x="0" y="234"/>
                </a:lnTo>
                <a:lnTo>
                  <a:pt x="0" y="260"/>
                </a:lnTo>
                <a:lnTo>
                  <a:pt x="0" y="260"/>
                </a:lnTo>
                <a:lnTo>
                  <a:pt x="0" y="286"/>
                </a:lnTo>
                <a:lnTo>
                  <a:pt x="4" y="312"/>
                </a:lnTo>
                <a:lnTo>
                  <a:pt x="10" y="338"/>
                </a:lnTo>
                <a:lnTo>
                  <a:pt x="20" y="360"/>
                </a:lnTo>
                <a:lnTo>
                  <a:pt x="30" y="384"/>
                </a:lnTo>
                <a:lnTo>
                  <a:pt x="44" y="406"/>
                </a:lnTo>
                <a:lnTo>
                  <a:pt x="58" y="426"/>
                </a:lnTo>
                <a:lnTo>
                  <a:pt x="76" y="444"/>
                </a:lnTo>
                <a:lnTo>
                  <a:pt x="94" y="460"/>
                </a:lnTo>
                <a:lnTo>
                  <a:pt x="114" y="476"/>
                </a:lnTo>
                <a:lnTo>
                  <a:pt x="136" y="488"/>
                </a:lnTo>
                <a:lnTo>
                  <a:pt x="158" y="500"/>
                </a:lnTo>
                <a:lnTo>
                  <a:pt x="182" y="508"/>
                </a:lnTo>
                <a:lnTo>
                  <a:pt x="206" y="514"/>
                </a:lnTo>
                <a:lnTo>
                  <a:pt x="232" y="518"/>
                </a:lnTo>
                <a:lnTo>
                  <a:pt x="260" y="520"/>
                </a:lnTo>
                <a:lnTo>
                  <a:pt x="260" y="520"/>
                </a:lnTo>
                <a:lnTo>
                  <a:pt x="286" y="518"/>
                </a:lnTo>
                <a:lnTo>
                  <a:pt x="312" y="514"/>
                </a:lnTo>
                <a:lnTo>
                  <a:pt x="336" y="508"/>
                </a:lnTo>
                <a:lnTo>
                  <a:pt x="360" y="500"/>
                </a:lnTo>
                <a:lnTo>
                  <a:pt x="384" y="488"/>
                </a:lnTo>
                <a:lnTo>
                  <a:pt x="404" y="476"/>
                </a:lnTo>
                <a:lnTo>
                  <a:pt x="424" y="460"/>
                </a:lnTo>
                <a:lnTo>
                  <a:pt x="444" y="444"/>
                </a:lnTo>
                <a:lnTo>
                  <a:pt x="460" y="426"/>
                </a:lnTo>
                <a:lnTo>
                  <a:pt x="474" y="406"/>
                </a:lnTo>
                <a:lnTo>
                  <a:pt x="488" y="384"/>
                </a:lnTo>
                <a:lnTo>
                  <a:pt x="498" y="360"/>
                </a:lnTo>
                <a:lnTo>
                  <a:pt x="508" y="338"/>
                </a:lnTo>
                <a:lnTo>
                  <a:pt x="514" y="312"/>
                </a:lnTo>
                <a:lnTo>
                  <a:pt x="518" y="286"/>
                </a:lnTo>
                <a:lnTo>
                  <a:pt x="520" y="260"/>
                </a:lnTo>
                <a:lnTo>
                  <a:pt x="520" y="260"/>
                </a:lnTo>
                <a:lnTo>
                  <a:pt x="518" y="234"/>
                </a:lnTo>
                <a:lnTo>
                  <a:pt x="514" y="208"/>
                </a:lnTo>
                <a:lnTo>
                  <a:pt x="508" y="182"/>
                </a:lnTo>
                <a:lnTo>
                  <a:pt x="498" y="158"/>
                </a:lnTo>
                <a:lnTo>
                  <a:pt x="488" y="136"/>
                </a:lnTo>
                <a:lnTo>
                  <a:pt x="474" y="114"/>
                </a:lnTo>
                <a:lnTo>
                  <a:pt x="460" y="94"/>
                </a:lnTo>
                <a:lnTo>
                  <a:pt x="444" y="76"/>
                </a:lnTo>
                <a:lnTo>
                  <a:pt x="424" y="60"/>
                </a:lnTo>
                <a:lnTo>
                  <a:pt x="404" y="44"/>
                </a:lnTo>
                <a:lnTo>
                  <a:pt x="384" y="32"/>
                </a:lnTo>
                <a:lnTo>
                  <a:pt x="360" y="20"/>
                </a:lnTo>
                <a:lnTo>
                  <a:pt x="336" y="12"/>
                </a:lnTo>
                <a:lnTo>
                  <a:pt x="312" y="6"/>
                </a:lnTo>
                <a:lnTo>
                  <a:pt x="286" y="2"/>
                </a:lnTo>
                <a:lnTo>
                  <a:pt x="260" y="0"/>
                </a:lnTo>
                <a:lnTo>
                  <a:pt x="260" y="0"/>
                </a:lnTo>
                <a:close/>
                <a:moveTo>
                  <a:pt x="194" y="54"/>
                </a:moveTo>
                <a:lnTo>
                  <a:pt x="194" y="54"/>
                </a:lnTo>
                <a:lnTo>
                  <a:pt x="186" y="64"/>
                </a:lnTo>
                <a:lnTo>
                  <a:pt x="186" y="64"/>
                </a:lnTo>
                <a:lnTo>
                  <a:pt x="172" y="88"/>
                </a:lnTo>
                <a:lnTo>
                  <a:pt x="158" y="114"/>
                </a:lnTo>
                <a:lnTo>
                  <a:pt x="158" y="114"/>
                </a:lnTo>
                <a:lnTo>
                  <a:pt x="136" y="106"/>
                </a:lnTo>
                <a:lnTo>
                  <a:pt x="118" y="96"/>
                </a:lnTo>
                <a:lnTo>
                  <a:pt x="118" y="96"/>
                </a:lnTo>
                <a:lnTo>
                  <a:pt x="136" y="82"/>
                </a:lnTo>
                <a:lnTo>
                  <a:pt x="154" y="70"/>
                </a:lnTo>
                <a:lnTo>
                  <a:pt x="174" y="62"/>
                </a:lnTo>
                <a:lnTo>
                  <a:pt x="194" y="54"/>
                </a:lnTo>
                <a:lnTo>
                  <a:pt x="194" y="54"/>
                </a:lnTo>
                <a:close/>
                <a:moveTo>
                  <a:pt x="100" y="114"/>
                </a:moveTo>
                <a:lnTo>
                  <a:pt x="100" y="114"/>
                </a:lnTo>
                <a:lnTo>
                  <a:pt x="122" y="128"/>
                </a:lnTo>
                <a:lnTo>
                  <a:pt x="148" y="140"/>
                </a:lnTo>
                <a:lnTo>
                  <a:pt x="148" y="140"/>
                </a:lnTo>
                <a:lnTo>
                  <a:pt x="140" y="164"/>
                </a:lnTo>
                <a:lnTo>
                  <a:pt x="132" y="192"/>
                </a:lnTo>
                <a:lnTo>
                  <a:pt x="128" y="222"/>
                </a:lnTo>
                <a:lnTo>
                  <a:pt x="124" y="252"/>
                </a:lnTo>
                <a:lnTo>
                  <a:pt x="42" y="252"/>
                </a:lnTo>
                <a:lnTo>
                  <a:pt x="42" y="252"/>
                </a:lnTo>
                <a:lnTo>
                  <a:pt x="44" y="234"/>
                </a:lnTo>
                <a:lnTo>
                  <a:pt x="48" y="216"/>
                </a:lnTo>
                <a:lnTo>
                  <a:pt x="52" y="196"/>
                </a:lnTo>
                <a:lnTo>
                  <a:pt x="58" y="180"/>
                </a:lnTo>
                <a:lnTo>
                  <a:pt x="66" y="162"/>
                </a:lnTo>
                <a:lnTo>
                  <a:pt x="76" y="144"/>
                </a:lnTo>
                <a:lnTo>
                  <a:pt x="88" y="130"/>
                </a:lnTo>
                <a:lnTo>
                  <a:pt x="100" y="114"/>
                </a:lnTo>
                <a:lnTo>
                  <a:pt x="100" y="114"/>
                </a:lnTo>
                <a:close/>
                <a:moveTo>
                  <a:pt x="42" y="276"/>
                </a:moveTo>
                <a:lnTo>
                  <a:pt x="124" y="276"/>
                </a:lnTo>
                <a:lnTo>
                  <a:pt x="124" y="276"/>
                </a:lnTo>
                <a:lnTo>
                  <a:pt x="126" y="308"/>
                </a:lnTo>
                <a:lnTo>
                  <a:pt x="132" y="336"/>
                </a:lnTo>
                <a:lnTo>
                  <a:pt x="138" y="362"/>
                </a:lnTo>
                <a:lnTo>
                  <a:pt x="146" y="386"/>
                </a:lnTo>
                <a:lnTo>
                  <a:pt x="146" y="386"/>
                </a:lnTo>
                <a:lnTo>
                  <a:pt x="120" y="398"/>
                </a:lnTo>
                <a:lnTo>
                  <a:pt x="100" y="410"/>
                </a:lnTo>
                <a:lnTo>
                  <a:pt x="100" y="410"/>
                </a:lnTo>
                <a:lnTo>
                  <a:pt x="88" y="396"/>
                </a:lnTo>
                <a:lnTo>
                  <a:pt x="76" y="382"/>
                </a:lnTo>
                <a:lnTo>
                  <a:pt x="66" y="366"/>
                </a:lnTo>
                <a:lnTo>
                  <a:pt x="58" y="350"/>
                </a:lnTo>
                <a:lnTo>
                  <a:pt x="52" y="332"/>
                </a:lnTo>
                <a:lnTo>
                  <a:pt x="48" y="314"/>
                </a:lnTo>
                <a:lnTo>
                  <a:pt x="44" y="296"/>
                </a:lnTo>
                <a:lnTo>
                  <a:pt x="42" y="276"/>
                </a:lnTo>
                <a:lnTo>
                  <a:pt x="42" y="276"/>
                </a:lnTo>
                <a:close/>
                <a:moveTo>
                  <a:pt x="118" y="426"/>
                </a:moveTo>
                <a:lnTo>
                  <a:pt x="118" y="426"/>
                </a:lnTo>
                <a:lnTo>
                  <a:pt x="136" y="416"/>
                </a:lnTo>
                <a:lnTo>
                  <a:pt x="156" y="406"/>
                </a:lnTo>
                <a:lnTo>
                  <a:pt x="156" y="406"/>
                </a:lnTo>
                <a:lnTo>
                  <a:pt x="170" y="436"/>
                </a:lnTo>
                <a:lnTo>
                  <a:pt x="186" y="460"/>
                </a:lnTo>
                <a:lnTo>
                  <a:pt x="186" y="460"/>
                </a:lnTo>
                <a:lnTo>
                  <a:pt x="192" y="466"/>
                </a:lnTo>
                <a:lnTo>
                  <a:pt x="192" y="466"/>
                </a:lnTo>
                <a:lnTo>
                  <a:pt x="172" y="460"/>
                </a:lnTo>
                <a:lnTo>
                  <a:pt x="154" y="450"/>
                </a:lnTo>
                <a:lnTo>
                  <a:pt x="136" y="438"/>
                </a:lnTo>
                <a:lnTo>
                  <a:pt x="118" y="426"/>
                </a:lnTo>
                <a:lnTo>
                  <a:pt x="118" y="426"/>
                </a:lnTo>
                <a:close/>
                <a:moveTo>
                  <a:pt x="248" y="476"/>
                </a:moveTo>
                <a:lnTo>
                  <a:pt x="248" y="476"/>
                </a:lnTo>
                <a:lnTo>
                  <a:pt x="232" y="476"/>
                </a:lnTo>
                <a:lnTo>
                  <a:pt x="232" y="476"/>
                </a:lnTo>
                <a:lnTo>
                  <a:pt x="220" y="460"/>
                </a:lnTo>
                <a:lnTo>
                  <a:pt x="206" y="444"/>
                </a:lnTo>
                <a:lnTo>
                  <a:pt x="192" y="422"/>
                </a:lnTo>
                <a:lnTo>
                  <a:pt x="180" y="398"/>
                </a:lnTo>
                <a:lnTo>
                  <a:pt x="180" y="398"/>
                </a:lnTo>
                <a:lnTo>
                  <a:pt x="210" y="392"/>
                </a:lnTo>
                <a:lnTo>
                  <a:pt x="228" y="388"/>
                </a:lnTo>
                <a:lnTo>
                  <a:pt x="248" y="388"/>
                </a:lnTo>
                <a:lnTo>
                  <a:pt x="248" y="476"/>
                </a:lnTo>
                <a:close/>
                <a:moveTo>
                  <a:pt x="248" y="364"/>
                </a:moveTo>
                <a:lnTo>
                  <a:pt x="248" y="364"/>
                </a:lnTo>
                <a:lnTo>
                  <a:pt x="224" y="364"/>
                </a:lnTo>
                <a:lnTo>
                  <a:pt x="204" y="368"/>
                </a:lnTo>
                <a:lnTo>
                  <a:pt x="170" y="378"/>
                </a:lnTo>
                <a:lnTo>
                  <a:pt x="170" y="378"/>
                </a:lnTo>
                <a:lnTo>
                  <a:pt x="162" y="356"/>
                </a:lnTo>
                <a:lnTo>
                  <a:pt x="156" y="332"/>
                </a:lnTo>
                <a:lnTo>
                  <a:pt x="150" y="306"/>
                </a:lnTo>
                <a:lnTo>
                  <a:pt x="148" y="276"/>
                </a:lnTo>
                <a:lnTo>
                  <a:pt x="248" y="276"/>
                </a:lnTo>
                <a:lnTo>
                  <a:pt x="248" y="364"/>
                </a:lnTo>
                <a:close/>
                <a:moveTo>
                  <a:pt x="248" y="252"/>
                </a:moveTo>
                <a:lnTo>
                  <a:pt x="150" y="252"/>
                </a:lnTo>
                <a:lnTo>
                  <a:pt x="150" y="252"/>
                </a:lnTo>
                <a:lnTo>
                  <a:pt x="152" y="224"/>
                </a:lnTo>
                <a:lnTo>
                  <a:pt x="156" y="196"/>
                </a:lnTo>
                <a:lnTo>
                  <a:pt x="164" y="170"/>
                </a:lnTo>
                <a:lnTo>
                  <a:pt x="172" y="148"/>
                </a:lnTo>
                <a:lnTo>
                  <a:pt x="172" y="148"/>
                </a:lnTo>
                <a:lnTo>
                  <a:pt x="188" y="152"/>
                </a:lnTo>
                <a:lnTo>
                  <a:pt x="208" y="154"/>
                </a:lnTo>
                <a:lnTo>
                  <a:pt x="248" y="158"/>
                </a:lnTo>
                <a:lnTo>
                  <a:pt x="248" y="252"/>
                </a:lnTo>
                <a:close/>
                <a:moveTo>
                  <a:pt x="248" y="134"/>
                </a:moveTo>
                <a:lnTo>
                  <a:pt x="248" y="134"/>
                </a:lnTo>
                <a:lnTo>
                  <a:pt x="212" y="130"/>
                </a:lnTo>
                <a:lnTo>
                  <a:pt x="182" y="122"/>
                </a:lnTo>
                <a:lnTo>
                  <a:pt x="182" y="122"/>
                </a:lnTo>
                <a:lnTo>
                  <a:pt x="194" y="100"/>
                </a:lnTo>
                <a:lnTo>
                  <a:pt x="206" y="80"/>
                </a:lnTo>
                <a:lnTo>
                  <a:pt x="206" y="80"/>
                </a:lnTo>
                <a:lnTo>
                  <a:pt x="220" y="60"/>
                </a:lnTo>
                <a:lnTo>
                  <a:pt x="234" y="46"/>
                </a:lnTo>
                <a:lnTo>
                  <a:pt x="234" y="46"/>
                </a:lnTo>
                <a:lnTo>
                  <a:pt x="248" y="44"/>
                </a:lnTo>
                <a:lnTo>
                  <a:pt x="248" y="134"/>
                </a:lnTo>
                <a:close/>
                <a:moveTo>
                  <a:pt x="396" y="94"/>
                </a:moveTo>
                <a:lnTo>
                  <a:pt x="396" y="94"/>
                </a:lnTo>
                <a:lnTo>
                  <a:pt x="378" y="104"/>
                </a:lnTo>
                <a:lnTo>
                  <a:pt x="358" y="114"/>
                </a:lnTo>
                <a:lnTo>
                  <a:pt x="358" y="114"/>
                </a:lnTo>
                <a:lnTo>
                  <a:pt x="342" y="88"/>
                </a:lnTo>
                <a:lnTo>
                  <a:pt x="328" y="64"/>
                </a:lnTo>
                <a:lnTo>
                  <a:pt x="328" y="64"/>
                </a:lnTo>
                <a:lnTo>
                  <a:pt x="320" y="54"/>
                </a:lnTo>
                <a:lnTo>
                  <a:pt x="320" y="54"/>
                </a:lnTo>
                <a:lnTo>
                  <a:pt x="340" y="60"/>
                </a:lnTo>
                <a:lnTo>
                  <a:pt x="360" y="70"/>
                </a:lnTo>
                <a:lnTo>
                  <a:pt x="378" y="82"/>
                </a:lnTo>
                <a:lnTo>
                  <a:pt x="396" y="94"/>
                </a:lnTo>
                <a:lnTo>
                  <a:pt x="396" y="94"/>
                </a:lnTo>
                <a:close/>
                <a:moveTo>
                  <a:pt x="268" y="44"/>
                </a:moveTo>
                <a:lnTo>
                  <a:pt x="268" y="44"/>
                </a:lnTo>
                <a:lnTo>
                  <a:pt x="282" y="46"/>
                </a:lnTo>
                <a:lnTo>
                  <a:pt x="282" y="46"/>
                </a:lnTo>
                <a:lnTo>
                  <a:pt x="294" y="60"/>
                </a:lnTo>
                <a:lnTo>
                  <a:pt x="308" y="80"/>
                </a:lnTo>
                <a:lnTo>
                  <a:pt x="308" y="80"/>
                </a:lnTo>
                <a:lnTo>
                  <a:pt x="322" y="98"/>
                </a:lnTo>
                <a:lnTo>
                  <a:pt x="334" y="122"/>
                </a:lnTo>
                <a:lnTo>
                  <a:pt x="334" y="122"/>
                </a:lnTo>
                <a:lnTo>
                  <a:pt x="304" y="130"/>
                </a:lnTo>
                <a:lnTo>
                  <a:pt x="268" y="134"/>
                </a:lnTo>
                <a:lnTo>
                  <a:pt x="268" y="44"/>
                </a:lnTo>
                <a:close/>
                <a:moveTo>
                  <a:pt x="268" y="158"/>
                </a:moveTo>
                <a:lnTo>
                  <a:pt x="268" y="158"/>
                </a:lnTo>
                <a:lnTo>
                  <a:pt x="308" y="154"/>
                </a:lnTo>
                <a:lnTo>
                  <a:pt x="326" y="150"/>
                </a:lnTo>
                <a:lnTo>
                  <a:pt x="344" y="146"/>
                </a:lnTo>
                <a:lnTo>
                  <a:pt x="344" y="146"/>
                </a:lnTo>
                <a:lnTo>
                  <a:pt x="352" y="170"/>
                </a:lnTo>
                <a:lnTo>
                  <a:pt x="358" y="196"/>
                </a:lnTo>
                <a:lnTo>
                  <a:pt x="364" y="224"/>
                </a:lnTo>
                <a:lnTo>
                  <a:pt x="366" y="252"/>
                </a:lnTo>
                <a:lnTo>
                  <a:pt x="268" y="252"/>
                </a:lnTo>
                <a:lnTo>
                  <a:pt x="268" y="158"/>
                </a:lnTo>
                <a:close/>
                <a:moveTo>
                  <a:pt x="268" y="276"/>
                </a:moveTo>
                <a:lnTo>
                  <a:pt x="366" y="276"/>
                </a:lnTo>
                <a:lnTo>
                  <a:pt x="366" y="276"/>
                </a:lnTo>
                <a:lnTo>
                  <a:pt x="364" y="304"/>
                </a:lnTo>
                <a:lnTo>
                  <a:pt x="360" y="330"/>
                </a:lnTo>
                <a:lnTo>
                  <a:pt x="354" y="354"/>
                </a:lnTo>
                <a:lnTo>
                  <a:pt x="346" y="378"/>
                </a:lnTo>
                <a:lnTo>
                  <a:pt x="346" y="378"/>
                </a:lnTo>
                <a:lnTo>
                  <a:pt x="310" y="368"/>
                </a:lnTo>
                <a:lnTo>
                  <a:pt x="290" y="366"/>
                </a:lnTo>
                <a:lnTo>
                  <a:pt x="268" y="364"/>
                </a:lnTo>
                <a:lnTo>
                  <a:pt x="268" y="276"/>
                </a:lnTo>
                <a:close/>
                <a:moveTo>
                  <a:pt x="284" y="476"/>
                </a:moveTo>
                <a:lnTo>
                  <a:pt x="284" y="476"/>
                </a:lnTo>
                <a:lnTo>
                  <a:pt x="268" y="476"/>
                </a:lnTo>
                <a:lnTo>
                  <a:pt x="268" y="388"/>
                </a:lnTo>
                <a:lnTo>
                  <a:pt x="268" y="388"/>
                </a:lnTo>
                <a:lnTo>
                  <a:pt x="288" y="390"/>
                </a:lnTo>
                <a:lnTo>
                  <a:pt x="306" y="392"/>
                </a:lnTo>
                <a:lnTo>
                  <a:pt x="336" y="400"/>
                </a:lnTo>
                <a:lnTo>
                  <a:pt x="336" y="400"/>
                </a:lnTo>
                <a:lnTo>
                  <a:pt x="324" y="422"/>
                </a:lnTo>
                <a:lnTo>
                  <a:pt x="308" y="444"/>
                </a:lnTo>
                <a:lnTo>
                  <a:pt x="308" y="444"/>
                </a:lnTo>
                <a:lnTo>
                  <a:pt x="296" y="462"/>
                </a:lnTo>
                <a:lnTo>
                  <a:pt x="284" y="476"/>
                </a:lnTo>
                <a:lnTo>
                  <a:pt x="284" y="476"/>
                </a:lnTo>
                <a:close/>
                <a:moveTo>
                  <a:pt x="322" y="466"/>
                </a:moveTo>
                <a:lnTo>
                  <a:pt x="322" y="466"/>
                </a:lnTo>
                <a:lnTo>
                  <a:pt x="328" y="460"/>
                </a:lnTo>
                <a:lnTo>
                  <a:pt x="328" y="460"/>
                </a:lnTo>
                <a:lnTo>
                  <a:pt x="344" y="436"/>
                </a:lnTo>
                <a:lnTo>
                  <a:pt x="358" y="408"/>
                </a:lnTo>
                <a:lnTo>
                  <a:pt x="358" y="408"/>
                </a:lnTo>
                <a:lnTo>
                  <a:pt x="380" y="418"/>
                </a:lnTo>
                <a:lnTo>
                  <a:pt x="396" y="426"/>
                </a:lnTo>
                <a:lnTo>
                  <a:pt x="396" y="426"/>
                </a:lnTo>
                <a:lnTo>
                  <a:pt x="380" y="440"/>
                </a:lnTo>
                <a:lnTo>
                  <a:pt x="362" y="450"/>
                </a:lnTo>
                <a:lnTo>
                  <a:pt x="342" y="460"/>
                </a:lnTo>
                <a:lnTo>
                  <a:pt x="322" y="466"/>
                </a:lnTo>
                <a:lnTo>
                  <a:pt x="322" y="466"/>
                </a:lnTo>
                <a:close/>
                <a:moveTo>
                  <a:pt x="414" y="410"/>
                </a:moveTo>
                <a:lnTo>
                  <a:pt x="414" y="410"/>
                </a:lnTo>
                <a:lnTo>
                  <a:pt x="394" y="400"/>
                </a:lnTo>
                <a:lnTo>
                  <a:pt x="368" y="388"/>
                </a:lnTo>
                <a:lnTo>
                  <a:pt x="368" y="388"/>
                </a:lnTo>
                <a:lnTo>
                  <a:pt x="376" y="364"/>
                </a:lnTo>
                <a:lnTo>
                  <a:pt x="384" y="338"/>
                </a:lnTo>
                <a:lnTo>
                  <a:pt x="388" y="308"/>
                </a:lnTo>
                <a:lnTo>
                  <a:pt x="390" y="276"/>
                </a:lnTo>
                <a:lnTo>
                  <a:pt x="474" y="276"/>
                </a:lnTo>
                <a:lnTo>
                  <a:pt x="474" y="276"/>
                </a:lnTo>
                <a:lnTo>
                  <a:pt x="472" y="296"/>
                </a:lnTo>
                <a:lnTo>
                  <a:pt x="468" y="314"/>
                </a:lnTo>
                <a:lnTo>
                  <a:pt x="462" y="332"/>
                </a:lnTo>
                <a:lnTo>
                  <a:pt x="456" y="350"/>
                </a:lnTo>
                <a:lnTo>
                  <a:pt x="448" y="366"/>
                </a:lnTo>
                <a:lnTo>
                  <a:pt x="438" y="382"/>
                </a:lnTo>
                <a:lnTo>
                  <a:pt x="428" y="396"/>
                </a:lnTo>
                <a:lnTo>
                  <a:pt x="414" y="410"/>
                </a:lnTo>
                <a:lnTo>
                  <a:pt x="414" y="410"/>
                </a:lnTo>
                <a:close/>
                <a:moveTo>
                  <a:pt x="390" y="252"/>
                </a:moveTo>
                <a:lnTo>
                  <a:pt x="390" y="252"/>
                </a:lnTo>
                <a:lnTo>
                  <a:pt x="388" y="222"/>
                </a:lnTo>
                <a:lnTo>
                  <a:pt x="382" y="192"/>
                </a:lnTo>
                <a:lnTo>
                  <a:pt x="376" y="164"/>
                </a:lnTo>
                <a:lnTo>
                  <a:pt x="366" y="138"/>
                </a:lnTo>
                <a:lnTo>
                  <a:pt x="366" y="138"/>
                </a:lnTo>
                <a:lnTo>
                  <a:pt x="394" y="126"/>
                </a:lnTo>
                <a:lnTo>
                  <a:pt x="414" y="114"/>
                </a:lnTo>
                <a:lnTo>
                  <a:pt x="414" y="114"/>
                </a:lnTo>
                <a:lnTo>
                  <a:pt x="428" y="130"/>
                </a:lnTo>
                <a:lnTo>
                  <a:pt x="438" y="146"/>
                </a:lnTo>
                <a:lnTo>
                  <a:pt x="448" y="162"/>
                </a:lnTo>
                <a:lnTo>
                  <a:pt x="456" y="180"/>
                </a:lnTo>
                <a:lnTo>
                  <a:pt x="462" y="198"/>
                </a:lnTo>
                <a:lnTo>
                  <a:pt x="468" y="216"/>
                </a:lnTo>
                <a:lnTo>
                  <a:pt x="472" y="234"/>
                </a:lnTo>
                <a:lnTo>
                  <a:pt x="474" y="252"/>
                </a:lnTo>
                <a:lnTo>
                  <a:pt x="390" y="25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52" name="组 91"/>
          <p:cNvGrpSpPr/>
          <p:nvPr/>
        </p:nvGrpSpPr>
        <p:grpSpPr>
          <a:xfrm>
            <a:off x="10259276" y="1474083"/>
            <a:ext cx="525383" cy="308813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153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0" name="Freeform 217"/>
          <p:cNvSpPr>
            <a:spLocks noEditPoints="1"/>
          </p:cNvSpPr>
          <p:nvPr/>
        </p:nvSpPr>
        <p:spPr bwMode="auto">
          <a:xfrm>
            <a:off x="7443270" y="1450909"/>
            <a:ext cx="448331" cy="326059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1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解决方法</a:t>
            </a:r>
          </a:p>
        </p:txBody>
      </p:sp>
      <p:sp>
        <p:nvSpPr>
          <p:cNvPr id="29" name="矩形 28"/>
          <p:cNvSpPr/>
          <p:nvPr/>
        </p:nvSpPr>
        <p:spPr>
          <a:xfrm>
            <a:off x="4612102" y="6266274"/>
            <a:ext cx="35773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spc="50" dirty="0" smtClean="0">
                <a:ln w="0"/>
                <a:solidFill>
                  <a:srgbClr val="FE613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</a:t>
            </a:r>
            <a:r>
              <a:rPr lang="en-US" altLang="zh-CN" sz="2000" spc="50" dirty="0" smtClean="0">
                <a:ln w="0"/>
                <a:solidFill>
                  <a:srgbClr val="2C3F9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 smtClean="0">
                <a:ln w="0"/>
                <a:solidFill>
                  <a:srgbClr val="1C9B4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</a:t>
            </a:r>
            <a:r>
              <a:rPr lang="en-US" altLang="zh-CN" sz="2000" spc="50" dirty="0" smtClean="0">
                <a:ln w="0"/>
                <a:solidFill>
                  <a:srgbClr val="FDB24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</a:t>
            </a:r>
            <a:r>
              <a:rPr lang="en-US" altLang="zh-CN" sz="2000" spc="50" dirty="0" smtClean="0">
                <a:ln w="0"/>
                <a:solidFill>
                  <a:srgbClr val="4D4D4D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</a:t>
            </a:r>
            <a:r>
              <a:rPr lang="en-US" altLang="zh-CN" sz="2000" spc="50" dirty="0" smtClean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</a:t>
            </a:r>
            <a:r>
              <a:rPr lang="en-US" altLang="zh-CN" sz="2000" spc="50" dirty="0" smtClean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 smtClean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 </a:t>
            </a:r>
            <a:r>
              <a:rPr lang="en-US" altLang="zh-CN" sz="1200" spc="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Produced</a:t>
            </a:r>
            <a:endParaRPr lang="zh-CN" altLang="en-US" sz="1200" spc="50" dirty="0">
              <a:ln w="0"/>
              <a:solidFill>
                <a:schemeClr val="bg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73171" y="994541"/>
            <a:ext cx="1489518" cy="399313"/>
          </a:xfrm>
          <a:prstGeom prst="round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（活跃）规则一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94837" y="1756032"/>
            <a:ext cx="2433186" cy="471516"/>
          </a:xfrm>
          <a:prstGeom prst="roundRect">
            <a:avLst/>
          </a:prstGeom>
          <a:solidFill>
            <a:srgbClr val="FDB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（食堂）活跃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XGB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箭头连接符 37"/>
          <p:cNvCxnSpPr>
            <a:stCxn id="5" idx="2"/>
            <a:endCxn id="6" idx="0"/>
          </p:cNvCxnSpPr>
          <p:nvPr/>
        </p:nvCxnSpPr>
        <p:spPr>
          <a:xfrm>
            <a:off x="1417930" y="1393854"/>
            <a:ext cx="1593500" cy="362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2266671" y="990878"/>
            <a:ext cx="1489518" cy="399313"/>
          </a:xfrm>
          <a:prstGeom prst="round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（活跃）规则二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直接箭头连接符 54"/>
          <p:cNvCxnSpPr>
            <a:stCxn id="53" idx="2"/>
            <a:endCxn id="6" idx="0"/>
          </p:cNvCxnSpPr>
          <p:nvPr/>
        </p:nvCxnSpPr>
        <p:spPr>
          <a:xfrm>
            <a:off x="3011430" y="1390191"/>
            <a:ext cx="0" cy="365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3854599" y="994541"/>
            <a:ext cx="1489518" cy="399313"/>
          </a:xfrm>
          <a:prstGeom prst="round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（活跃）规则三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59"/>
          <p:cNvCxnSpPr>
            <a:stCxn id="58" idx="2"/>
            <a:endCxn id="6" idx="0"/>
          </p:cNvCxnSpPr>
          <p:nvPr/>
        </p:nvCxnSpPr>
        <p:spPr>
          <a:xfrm flipH="1">
            <a:off x="3011430" y="1393854"/>
            <a:ext cx="1587928" cy="362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435035" y="3053977"/>
            <a:ext cx="1645883" cy="399313"/>
          </a:xfrm>
          <a:prstGeom prst="round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（非活跃）规则一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2162689" y="3050314"/>
            <a:ext cx="1715229" cy="399313"/>
          </a:xfrm>
          <a:prstGeom prst="round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（非活跃）规则二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3959689" y="3053977"/>
            <a:ext cx="1650098" cy="399313"/>
          </a:xfrm>
          <a:prstGeom prst="round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（非活跃）规则三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1752396" y="2306144"/>
            <a:ext cx="2518067" cy="471516"/>
          </a:xfrm>
          <a:prstGeom prst="roundRect">
            <a:avLst/>
          </a:prstGeom>
          <a:solidFill>
            <a:srgbClr val="FDB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（食堂）非活跃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XGB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箭头连接符 65"/>
          <p:cNvCxnSpPr>
            <a:stCxn id="61" idx="0"/>
            <a:endCxn id="64" idx="2"/>
          </p:cNvCxnSpPr>
          <p:nvPr/>
        </p:nvCxnSpPr>
        <p:spPr>
          <a:xfrm flipV="1">
            <a:off x="1257977" y="2777660"/>
            <a:ext cx="1753453" cy="276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2" idx="0"/>
            <a:endCxn id="64" idx="2"/>
          </p:cNvCxnSpPr>
          <p:nvPr/>
        </p:nvCxnSpPr>
        <p:spPr>
          <a:xfrm flipH="1" flipV="1">
            <a:off x="3011430" y="2777660"/>
            <a:ext cx="8874" cy="27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63" idx="0"/>
            <a:endCxn id="64" idx="2"/>
          </p:cNvCxnSpPr>
          <p:nvPr/>
        </p:nvCxnSpPr>
        <p:spPr>
          <a:xfrm flipH="1" flipV="1">
            <a:off x="3011430" y="2777660"/>
            <a:ext cx="1773308" cy="276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/>
        </p:nvSpPr>
        <p:spPr>
          <a:xfrm>
            <a:off x="276174" y="737867"/>
            <a:ext cx="5495540" cy="304626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6565708" y="994541"/>
            <a:ext cx="1489518" cy="399313"/>
          </a:xfrm>
          <a:prstGeom prst="round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（活跃）规则一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7696248" y="1756032"/>
            <a:ext cx="2433185" cy="471516"/>
          </a:xfrm>
          <a:prstGeom prst="roundRect">
            <a:avLst/>
          </a:prstGeom>
          <a:solidFill>
            <a:srgbClr val="FDB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（其他）活跃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XGB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直接箭头连接符 91"/>
          <p:cNvCxnSpPr>
            <a:stCxn id="90" idx="2"/>
            <a:endCxn id="91" idx="0"/>
          </p:cNvCxnSpPr>
          <p:nvPr/>
        </p:nvCxnSpPr>
        <p:spPr>
          <a:xfrm>
            <a:off x="7310467" y="1393854"/>
            <a:ext cx="1602374" cy="362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8159208" y="990878"/>
            <a:ext cx="1489518" cy="399313"/>
          </a:xfrm>
          <a:prstGeom prst="round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（活跃）规则二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直接箭头连接符 93"/>
          <p:cNvCxnSpPr>
            <a:stCxn id="93" idx="2"/>
            <a:endCxn id="91" idx="0"/>
          </p:cNvCxnSpPr>
          <p:nvPr/>
        </p:nvCxnSpPr>
        <p:spPr>
          <a:xfrm>
            <a:off x="8903967" y="1390191"/>
            <a:ext cx="8874" cy="365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圆角矩形 94"/>
          <p:cNvSpPr/>
          <p:nvPr/>
        </p:nvSpPr>
        <p:spPr>
          <a:xfrm>
            <a:off x="9747136" y="994541"/>
            <a:ext cx="1489518" cy="399313"/>
          </a:xfrm>
          <a:prstGeom prst="round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（活跃）规则三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6" name="直接箭头连接符 95"/>
          <p:cNvCxnSpPr>
            <a:stCxn id="95" idx="2"/>
            <a:endCxn id="91" idx="0"/>
          </p:cNvCxnSpPr>
          <p:nvPr/>
        </p:nvCxnSpPr>
        <p:spPr>
          <a:xfrm flipH="1">
            <a:off x="8912841" y="1393854"/>
            <a:ext cx="1579054" cy="362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圆角矩形 96"/>
          <p:cNvSpPr/>
          <p:nvPr/>
        </p:nvSpPr>
        <p:spPr>
          <a:xfrm>
            <a:off x="6327572" y="3053977"/>
            <a:ext cx="1645883" cy="399313"/>
          </a:xfrm>
          <a:prstGeom prst="round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（非活跃）规则一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8055226" y="3050314"/>
            <a:ext cx="1715229" cy="399313"/>
          </a:xfrm>
          <a:prstGeom prst="round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（非活跃）规则二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9852226" y="3053977"/>
            <a:ext cx="1650098" cy="399313"/>
          </a:xfrm>
          <a:prstGeom prst="round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（非活跃）规则三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7644933" y="2306144"/>
            <a:ext cx="2518067" cy="471516"/>
          </a:xfrm>
          <a:prstGeom prst="roundRect">
            <a:avLst/>
          </a:prstGeom>
          <a:solidFill>
            <a:srgbClr val="FDB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（其他）非活跃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XGB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1" name="直接箭头连接符 100"/>
          <p:cNvCxnSpPr>
            <a:stCxn id="97" idx="0"/>
            <a:endCxn id="100" idx="2"/>
          </p:cNvCxnSpPr>
          <p:nvPr/>
        </p:nvCxnSpPr>
        <p:spPr>
          <a:xfrm flipV="1">
            <a:off x="7150514" y="2777660"/>
            <a:ext cx="1753453" cy="276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98" idx="0"/>
            <a:endCxn id="100" idx="2"/>
          </p:cNvCxnSpPr>
          <p:nvPr/>
        </p:nvCxnSpPr>
        <p:spPr>
          <a:xfrm flipH="1" flipV="1">
            <a:off x="8903967" y="2777660"/>
            <a:ext cx="8874" cy="27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99" idx="0"/>
            <a:endCxn id="100" idx="2"/>
          </p:cNvCxnSpPr>
          <p:nvPr/>
        </p:nvCxnSpPr>
        <p:spPr>
          <a:xfrm flipH="1" flipV="1">
            <a:off x="8903967" y="2777660"/>
            <a:ext cx="1773308" cy="276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圆角矩形 103"/>
          <p:cNvSpPr/>
          <p:nvPr/>
        </p:nvSpPr>
        <p:spPr>
          <a:xfrm>
            <a:off x="6168711" y="737867"/>
            <a:ext cx="5495540" cy="304626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圆角右箭头 106"/>
          <p:cNvSpPr/>
          <p:nvPr/>
        </p:nvSpPr>
        <p:spPr>
          <a:xfrm rot="10800000">
            <a:off x="7003221" y="3845481"/>
            <a:ext cx="2104010" cy="1628297"/>
          </a:xfrm>
          <a:prstGeom prst="bentArrow">
            <a:avLst>
              <a:gd name="adj1" fmla="val 12850"/>
              <a:gd name="adj2" fmla="val 12383"/>
              <a:gd name="adj3" fmla="val 50000"/>
              <a:gd name="adj4" fmla="val 7931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圆角右箭头 107"/>
          <p:cNvSpPr/>
          <p:nvPr/>
        </p:nvSpPr>
        <p:spPr>
          <a:xfrm rot="10800000" flipH="1">
            <a:off x="2895420" y="3815954"/>
            <a:ext cx="2050732" cy="1628297"/>
          </a:xfrm>
          <a:prstGeom prst="bentArrow">
            <a:avLst>
              <a:gd name="adj1" fmla="val 12850"/>
              <a:gd name="adj2" fmla="val 12383"/>
              <a:gd name="adj3" fmla="val 50000"/>
              <a:gd name="adj4" fmla="val 7931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51814" y="1625273"/>
            <a:ext cx="946026" cy="1204549"/>
          </a:xfrm>
          <a:prstGeom prst="round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天气，温度，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AQI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Wording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etc.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圆角矩形 139"/>
          <p:cNvSpPr/>
          <p:nvPr/>
        </p:nvSpPr>
        <p:spPr>
          <a:xfrm>
            <a:off x="10485465" y="1630852"/>
            <a:ext cx="946026" cy="1204549"/>
          </a:xfrm>
          <a:prstGeom prst="round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天气，温度，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AQI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Wording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etc.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2" name="直接箭头连接符 141"/>
          <p:cNvCxnSpPr>
            <a:endCxn id="6" idx="1"/>
          </p:cNvCxnSpPr>
          <p:nvPr/>
        </p:nvCxnSpPr>
        <p:spPr>
          <a:xfrm flipV="1">
            <a:off x="1417930" y="1991790"/>
            <a:ext cx="376907" cy="23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139" idx="3"/>
            <a:endCxn id="64" idx="1"/>
          </p:cNvCxnSpPr>
          <p:nvPr/>
        </p:nvCxnSpPr>
        <p:spPr>
          <a:xfrm>
            <a:off x="1397840" y="2227548"/>
            <a:ext cx="354556" cy="31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40" idx="1"/>
            <a:endCxn id="91" idx="3"/>
          </p:cNvCxnSpPr>
          <p:nvPr/>
        </p:nvCxnSpPr>
        <p:spPr>
          <a:xfrm flipH="1" flipV="1">
            <a:off x="10129433" y="1991790"/>
            <a:ext cx="356032" cy="24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140" idx="1"/>
            <a:endCxn id="100" idx="3"/>
          </p:cNvCxnSpPr>
          <p:nvPr/>
        </p:nvCxnSpPr>
        <p:spPr>
          <a:xfrm flipH="1">
            <a:off x="10163000" y="2233127"/>
            <a:ext cx="322465" cy="30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圆角矩形 148"/>
          <p:cNvSpPr/>
          <p:nvPr/>
        </p:nvSpPr>
        <p:spPr>
          <a:xfrm>
            <a:off x="4946152" y="4908884"/>
            <a:ext cx="2057069" cy="123524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汇总四个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XGB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，输出结果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023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感谢聆听！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《2018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北京市高校校园大数据竞赛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316390" y="4514209"/>
            <a:ext cx="7730419" cy="1176236"/>
          </a:xfrm>
        </p:spPr>
        <p:txBody>
          <a:bodyPr/>
          <a:lstStyle/>
          <a:p>
            <a:r>
              <a:rPr kumimoji="1" lang="zh-CN" altLang="en-US" dirty="0" smtClean="0"/>
              <a:t>队伍名称：</a:t>
            </a:r>
            <a:r>
              <a:rPr kumimoji="1" lang="en-US" altLang="zh-CN" sz="1600" dirty="0" smtClean="0"/>
              <a:t>Parsifal</a:t>
            </a:r>
            <a:endParaRPr kumimoji="1" lang="zh-CN" altLang="en-US" sz="1600" dirty="0"/>
          </a:p>
          <a:p>
            <a:r>
              <a:rPr kumimoji="1" lang="zh-CN" altLang="en-US" dirty="0"/>
              <a:t>成员</a:t>
            </a:r>
            <a:r>
              <a:rPr kumimoji="1" lang="zh-CN" altLang="en-US" dirty="0" smtClean="0"/>
              <a:t>：</a:t>
            </a:r>
            <a:r>
              <a:rPr kumimoji="1" lang="zh-CN" altLang="en-US" dirty="0"/>
              <a:t>杜欣</a:t>
            </a:r>
            <a:r>
              <a:rPr kumimoji="1" lang="zh-CN" altLang="en-US" dirty="0" smtClean="0"/>
              <a:t>远、冯玥、李想</a:t>
            </a:r>
            <a:endParaRPr kumimoji="1" lang="en-US" altLang="zh-CN" dirty="0"/>
          </a:p>
          <a:p>
            <a:r>
              <a:rPr kumimoji="1" lang="zh-CN" altLang="en-US" dirty="0" smtClean="0"/>
              <a:t>答辩人：</a:t>
            </a:r>
            <a:r>
              <a:rPr kumimoji="1" lang="zh-CN" altLang="en-US" dirty="0"/>
              <a:t>杜欣远</a:t>
            </a:r>
            <a:endParaRPr kumimoji="1"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4612102" y="6266274"/>
            <a:ext cx="35773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spc="50" dirty="0" smtClean="0">
                <a:ln w="0"/>
                <a:solidFill>
                  <a:srgbClr val="FE613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</a:t>
            </a:r>
            <a:r>
              <a:rPr lang="en-US" altLang="zh-CN" sz="2000" spc="50" dirty="0" smtClean="0">
                <a:ln w="0"/>
                <a:solidFill>
                  <a:srgbClr val="2C3F9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 smtClean="0">
                <a:ln w="0"/>
                <a:solidFill>
                  <a:srgbClr val="1C9B4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</a:t>
            </a:r>
            <a:r>
              <a:rPr lang="en-US" altLang="zh-CN" sz="2000" spc="50" dirty="0" smtClean="0">
                <a:ln w="0"/>
                <a:solidFill>
                  <a:srgbClr val="FDB24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</a:t>
            </a:r>
            <a:r>
              <a:rPr lang="en-US" altLang="zh-CN" sz="2000" spc="50" dirty="0" smtClean="0">
                <a:ln w="0"/>
                <a:solidFill>
                  <a:srgbClr val="4D4D4D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</a:t>
            </a:r>
            <a:r>
              <a:rPr lang="en-US" altLang="zh-CN" sz="2000" spc="50" dirty="0" smtClean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</a:t>
            </a:r>
            <a:r>
              <a:rPr lang="en-US" altLang="zh-CN" sz="2000" spc="50" dirty="0" smtClean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 smtClean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 </a:t>
            </a:r>
            <a:r>
              <a:rPr lang="en-US" altLang="zh-CN" sz="1200" spc="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Produced</a:t>
            </a:r>
            <a:endParaRPr lang="zh-CN" altLang="en-US" sz="1200" spc="50" dirty="0">
              <a:ln w="0"/>
              <a:solidFill>
                <a:schemeClr val="bg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670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FF"/>
                </a:solidFill>
                <a:ea typeface="微软雅黑" charset="0"/>
              </a:rPr>
              <a:t>PART</a:t>
            </a:r>
            <a:r>
              <a:rPr lang="zh-CN" altLang="en-US" dirty="0">
                <a:solidFill>
                  <a:srgbClr val="FFFFFF"/>
                </a:solidFill>
                <a:ea typeface="微软雅黑" charset="0"/>
              </a:rPr>
              <a:t> </a:t>
            </a:r>
            <a:r>
              <a:rPr lang="en-US" altLang="zh-CN" dirty="0">
                <a:solidFill>
                  <a:srgbClr val="FFFFFF"/>
                </a:solidFill>
                <a:ea typeface="微软雅黑" charset="0"/>
              </a:rPr>
              <a:t>ONE</a:t>
            </a:r>
            <a:r>
              <a:rPr lang="zh-CN" altLang="en-US" dirty="0">
                <a:solidFill>
                  <a:srgbClr val="FFFFFF"/>
                </a:solidFill>
                <a:ea typeface="微软雅黑" charset="0"/>
              </a:rPr>
              <a:t>  </a:t>
            </a:r>
            <a:r>
              <a:rPr lang="zh-CN" altLang="en-US" dirty="0" smtClean="0">
                <a:solidFill>
                  <a:srgbClr val="FFFFFF"/>
                </a:solidFill>
                <a:ea typeface="微软雅黑" charset="0"/>
              </a:rPr>
              <a:t>数据预处理</a:t>
            </a:r>
            <a:endParaRPr kumimoji="1" lang="zh-CN" altLang="en-US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FF"/>
                </a:solidFill>
                <a:ea typeface="微软雅黑" charset="0"/>
              </a:rPr>
              <a:t>PART</a:t>
            </a:r>
            <a:r>
              <a:rPr lang="zh-CN" altLang="en-US" dirty="0">
                <a:solidFill>
                  <a:srgbClr val="FFFFFF"/>
                </a:solidFill>
                <a:ea typeface="微软雅黑" charset="0"/>
              </a:rPr>
              <a:t> </a:t>
            </a:r>
            <a:r>
              <a:rPr lang="en-US" altLang="zh-CN" dirty="0">
                <a:solidFill>
                  <a:srgbClr val="FFFFFF"/>
                </a:solidFill>
                <a:ea typeface="微软雅黑" charset="0"/>
              </a:rPr>
              <a:t>TWO</a:t>
            </a:r>
            <a:r>
              <a:rPr lang="zh-CN" altLang="en-US" dirty="0">
                <a:solidFill>
                  <a:srgbClr val="FFFFFF"/>
                </a:solidFill>
                <a:ea typeface="微软雅黑" charset="0"/>
              </a:rPr>
              <a:t>  </a:t>
            </a:r>
            <a:r>
              <a:rPr lang="zh-CN" altLang="en-US" dirty="0" smtClean="0">
                <a:solidFill>
                  <a:srgbClr val="FFFFFF"/>
                </a:solidFill>
                <a:ea typeface="微软雅黑" charset="0"/>
              </a:rPr>
              <a:t>规则模型阐述</a:t>
            </a:r>
            <a:endParaRPr kumimoji="1" lang="zh-CN" altLang="en-US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FF"/>
                </a:solidFill>
                <a:ea typeface="微软雅黑" charset="0"/>
              </a:rPr>
              <a:t>PART</a:t>
            </a:r>
            <a:r>
              <a:rPr lang="zh-CN" altLang="en-US" dirty="0">
                <a:solidFill>
                  <a:srgbClr val="FFFFFF"/>
                </a:solidFill>
                <a:ea typeface="微软雅黑" charset="0"/>
              </a:rPr>
              <a:t> </a:t>
            </a:r>
            <a:r>
              <a:rPr lang="en-US" altLang="zh-CN" dirty="0">
                <a:solidFill>
                  <a:srgbClr val="FFFFFF"/>
                </a:solidFill>
                <a:ea typeface="微软雅黑" charset="0"/>
              </a:rPr>
              <a:t>THREE</a:t>
            </a:r>
            <a:r>
              <a:rPr lang="zh-CN" altLang="en-US" dirty="0">
                <a:solidFill>
                  <a:srgbClr val="FFFFFF"/>
                </a:solidFill>
                <a:ea typeface="微软雅黑" charset="0"/>
              </a:rPr>
              <a:t>  </a:t>
            </a:r>
            <a:r>
              <a:rPr lang="zh-CN" altLang="en-US" dirty="0" smtClean="0">
                <a:solidFill>
                  <a:srgbClr val="FFFFFF"/>
                </a:solidFill>
                <a:ea typeface="微软雅黑" charset="0"/>
              </a:rPr>
              <a:t>规则模型加强</a:t>
            </a:r>
            <a:endParaRPr kumimoji="1" lang="zh-CN" altLang="en-US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FF"/>
                </a:solidFill>
                <a:ea typeface="微软雅黑" charset="0"/>
              </a:rPr>
              <a:t>PART</a:t>
            </a:r>
            <a:r>
              <a:rPr lang="zh-CN" altLang="en-US" dirty="0">
                <a:solidFill>
                  <a:srgbClr val="FFFFFF"/>
                </a:solidFill>
                <a:ea typeface="微软雅黑" charset="0"/>
              </a:rPr>
              <a:t> </a:t>
            </a:r>
            <a:r>
              <a:rPr lang="en-US" altLang="zh-CN" dirty="0">
                <a:solidFill>
                  <a:srgbClr val="FFFFFF"/>
                </a:solidFill>
                <a:ea typeface="微软雅黑" charset="0"/>
              </a:rPr>
              <a:t>FOUR</a:t>
            </a:r>
            <a:r>
              <a:rPr lang="zh-CN" altLang="en-US" dirty="0">
                <a:solidFill>
                  <a:srgbClr val="FFFFFF"/>
                </a:solidFill>
                <a:ea typeface="微软雅黑" charset="0"/>
              </a:rPr>
              <a:t>  </a:t>
            </a:r>
            <a:r>
              <a:rPr lang="zh-CN" altLang="en-US" dirty="0" smtClean="0">
                <a:solidFill>
                  <a:srgbClr val="FFFFFF"/>
                </a:solidFill>
                <a:ea typeface="微软雅黑" charset="0"/>
              </a:rPr>
              <a:t>其他尝试</a:t>
            </a:r>
            <a:endParaRPr kumimoji="1" lang="zh-CN" altLang="en-US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290098" y="6290558"/>
            <a:ext cx="35773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PARSIFAL </a:t>
            </a:r>
            <a:r>
              <a:rPr lang="en-US" altLang="zh-CN" sz="1200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Produced</a:t>
            </a:r>
            <a:endParaRPr lang="zh-CN" altLang="en-US" sz="1200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763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FF"/>
                </a:solidFill>
                <a:ea typeface="微软雅黑" charset="0"/>
              </a:rPr>
              <a:t>PART</a:t>
            </a:r>
            <a:r>
              <a:rPr lang="zh-CN" altLang="en-US" dirty="0">
                <a:solidFill>
                  <a:srgbClr val="FFFFFF"/>
                </a:solidFill>
                <a:ea typeface="微软雅黑" charset="0"/>
              </a:rPr>
              <a:t> </a:t>
            </a:r>
            <a:r>
              <a:rPr lang="en-US" altLang="zh-CN" dirty="0">
                <a:solidFill>
                  <a:srgbClr val="FFFFFF"/>
                </a:solidFill>
                <a:ea typeface="微软雅黑" charset="0"/>
              </a:rPr>
              <a:t>ONE</a:t>
            </a:r>
            <a:r>
              <a:rPr lang="zh-CN" altLang="en-US" dirty="0">
                <a:solidFill>
                  <a:srgbClr val="FFFFFF"/>
                </a:solidFill>
                <a:ea typeface="微软雅黑" charset="0"/>
              </a:rPr>
              <a:t>  </a:t>
            </a:r>
            <a:r>
              <a:rPr lang="zh-CN" altLang="en-US" dirty="0" smtClean="0">
                <a:solidFill>
                  <a:srgbClr val="FFFFFF"/>
                </a:solidFill>
                <a:ea typeface="微软雅黑" charset="0"/>
              </a:rPr>
              <a:t>数据预处理</a:t>
            </a:r>
            <a:endParaRPr kumimoji="1" lang="zh-CN" altLang="en-US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49072" y="6090503"/>
            <a:ext cx="357739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spc="5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PARSIFAL </a:t>
            </a:r>
            <a:r>
              <a:rPr lang="en-US" altLang="zh-CN" sz="1400" spc="5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Produced</a:t>
            </a:r>
            <a:endParaRPr lang="zh-CN" altLang="en-US" sz="1400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082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数据预处理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grpSp>
        <p:nvGrpSpPr>
          <p:cNvPr id="11" name="组 10"/>
          <p:cNvGrpSpPr/>
          <p:nvPr/>
        </p:nvGrpSpPr>
        <p:grpSpPr>
          <a:xfrm>
            <a:off x="1193800" y="977900"/>
            <a:ext cx="3111500" cy="5283200"/>
            <a:chOff x="482600" y="1092200"/>
            <a:chExt cx="3111500" cy="5283200"/>
          </a:xfrm>
        </p:grpSpPr>
        <p:sp>
          <p:nvSpPr>
            <p:cNvPr id="4" name="矩形 3"/>
            <p:cNvSpPr/>
            <p:nvPr/>
          </p:nvSpPr>
          <p:spPr>
            <a:xfrm>
              <a:off x="482600" y="1092200"/>
              <a:ext cx="3111500" cy="5283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34375" y="1336138"/>
              <a:ext cx="2771914" cy="5724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en-US" altLang="zh-CN" sz="2400" b="1" dirty="0" smtClean="0">
                  <a:solidFill>
                    <a:schemeClr val="bg1"/>
                  </a:solidFill>
                  <a:ea typeface="微软雅黑" charset="0"/>
                </a:rPr>
                <a:t>01 </a:t>
              </a:r>
              <a:r>
                <a:rPr lang="zh-CN" altLang="en-US" sz="2400" b="1" dirty="0" smtClean="0">
                  <a:solidFill>
                    <a:schemeClr val="bg1"/>
                  </a:solidFill>
                  <a:ea typeface="微软雅黑" charset="0"/>
                </a:rPr>
                <a:t>大面积缺失问题</a:t>
              </a:r>
              <a:endParaRPr lang="en-US" altLang="zh-CN" sz="2400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4464050" y="982635"/>
            <a:ext cx="3111500" cy="5283200"/>
            <a:chOff x="482600" y="1092200"/>
            <a:chExt cx="3111500" cy="5283200"/>
          </a:xfrm>
        </p:grpSpPr>
        <p:sp>
          <p:nvSpPr>
            <p:cNvPr id="13" name="矩形 12"/>
            <p:cNvSpPr/>
            <p:nvPr/>
          </p:nvSpPr>
          <p:spPr>
            <a:xfrm>
              <a:off x="482600" y="1092200"/>
              <a:ext cx="3111500" cy="528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641350" y="1331403"/>
              <a:ext cx="2771914" cy="5724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en-US" altLang="zh-CN" sz="2400" b="1" dirty="0" smtClean="0">
                  <a:solidFill>
                    <a:schemeClr val="bg1"/>
                  </a:solidFill>
                  <a:ea typeface="微软雅黑" charset="0"/>
                </a:rPr>
                <a:t>02 </a:t>
              </a:r>
              <a:r>
                <a:rPr lang="zh-CN" altLang="en-US" sz="2400" b="1" dirty="0" smtClean="0">
                  <a:solidFill>
                    <a:schemeClr val="bg1"/>
                  </a:solidFill>
                  <a:ea typeface="微软雅黑" charset="0"/>
                </a:rPr>
                <a:t>小地点缺失问题</a:t>
              </a:r>
              <a:endParaRPr lang="en-US" altLang="zh-CN" sz="2400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7734300" y="977900"/>
            <a:ext cx="3111500" cy="5283200"/>
            <a:chOff x="482600" y="1092200"/>
            <a:chExt cx="3111500" cy="5283200"/>
          </a:xfrm>
        </p:grpSpPr>
        <p:sp>
          <p:nvSpPr>
            <p:cNvPr id="19" name="矩形 18"/>
            <p:cNvSpPr/>
            <p:nvPr/>
          </p:nvSpPr>
          <p:spPr>
            <a:xfrm>
              <a:off x="482600" y="1092200"/>
              <a:ext cx="3111500" cy="528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960169" y="1336138"/>
              <a:ext cx="2156361" cy="5724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en-US" altLang="zh-CN" sz="2400" b="1" dirty="0" smtClean="0">
                  <a:solidFill>
                    <a:schemeClr val="bg1"/>
                  </a:solidFill>
                  <a:ea typeface="微软雅黑" charset="0"/>
                </a:rPr>
                <a:t>03 </a:t>
              </a:r>
              <a:r>
                <a:rPr lang="zh-CN" altLang="en-US" sz="2400" b="1" dirty="0" smtClean="0">
                  <a:solidFill>
                    <a:schemeClr val="bg1"/>
                  </a:solidFill>
                  <a:ea typeface="微软雅黑" charset="0"/>
                </a:rPr>
                <a:t>异常值问题</a:t>
              </a:r>
              <a:endParaRPr lang="en-US" altLang="zh-CN" sz="2400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932" y="1984400"/>
            <a:ext cx="2743200" cy="1895475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1377106" y="4197539"/>
            <a:ext cx="2800778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 smtClean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10/19 23:00 – 10/20 07:00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377106" y="4759294"/>
            <a:ext cx="2800778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 smtClean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10/29 21:00 – 10/30 07:00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377106" y="5321049"/>
            <a:ext cx="2800778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 smtClean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11/09 01:00 – 11/30 02:00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661039" y="4182705"/>
            <a:ext cx="2800778" cy="80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 smtClean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Location3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 smtClean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10/13 07:00 – 10/14 02:00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4661039" y="5014027"/>
            <a:ext cx="2800778" cy="80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 smtClean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Location1, 7, 18, 30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 smtClean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10/30 09:00 – 10/31 01:00</a:t>
            </a: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4"/>
          <a:srcRect b="8391"/>
          <a:stretch/>
        </p:blipFill>
        <p:spPr>
          <a:xfrm>
            <a:off x="4704115" y="1989379"/>
            <a:ext cx="2714625" cy="1876039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217" y="1861428"/>
            <a:ext cx="2861664" cy="213194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560" y="1950806"/>
            <a:ext cx="5297680" cy="3946771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3371377" y="368221"/>
            <a:ext cx="5449245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lt"/>
              </a:rPr>
              <a:t>使用数据：</a:t>
            </a:r>
            <a:r>
              <a:rPr lang="en-US" altLang="zh-CN" sz="16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lt"/>
              </a:rPr>
              <a:t>2017/10/11-2017/11/30  </a:t>
            </a:r>
            <a:r>
              <a:rPr lang="zh-CN" altLang="en-US" sz="16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lt"/>
              </a:rPr>
              <a:t>预测</a:t>
            </a:r>
            <a:r>
              <a:rPr lang="en-US" altLang="zh-CN" sz="16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lt"/>
              </a:rPr>
              <a:t>12</a:t>
            </a:r>
            <a:r>
              <a:rPr lang="zh-CN" altLang="en-US" sz="16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lt"/>
              </a:rPr>
              <a:t>月人流量</a:t>
            </a:r>
            <a:endParaRPr lang="en-US" altLang="zh-CN" sz="1600" kern="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216621" y="1984400"/>
            <a:ext cx="1673856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Location1</a:t>
            </a:r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（处理后）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612102" y="6266274"/>
            <a:ext cx="35773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spc="50" dirty="0" smtClean="0">
                <a:ln w="0"/>
                <a:solidFill>
                  <a:srgbClr val="FE613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</a:t>
            </a:r>
            <a:r>
              <a:rPr lang="en-US" altLang="zh-CN" sz="2000" spc="50" dirty="0" smtClean="0">
                <a:ln w="0"/>
                <a:solidFill>
                  <a:srgbClr val="2C3F9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 smtClean="0">
                <a:ln w="0"/>
                <a:solidFill>
                  <a:srgbClr val="1C9B4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</a:t>
            </a:r>
            <a:r>
              <a:rPr lang="en-US" altLang="zh-CN" sz="2000" spc="50" dirty="0" smtClean="0">
                <a:ln w="0"/>
                <a:solidFill>
                  <a:srgbClr val="FDB24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</a:t>
            </a:r>
            <a:r>
              <a:rPr lang="en-US" altLang="zh-CN" sz="2000" spc="50" dirty="0" smtClean="0">
                <a:ln w="0"/>
                <a:solidFill>
                  <a:srgbClr val="4D4D4D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</a:t>
            </a:r>
            <a:r>
              <a:rPr lang="en-US" altLang="zh-CN" sz="2000" spc="50" dirty="0" smtClean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</a:t>
            </a:r>
            <a:r>
              <a:rPr lang="en-US" altLang="zh-CN" sz="2000" spc="50" dirty="0" smtClean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 smtClean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 </a:t>
            </a:r>
            <a:r>
              <a:rPr lang="en-US" altLang="zh-CN" sz="1200" spc="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Produced</a:t>
            </a:r>
            <a:endParaRPr lang="zh-CN" altLang="en-US" sz="1200" spc="50" dirty="0">
              <a:ln w="0"/>
              <a:solidFill>
                <a:schemeClr val="bg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03343" y="4232808"/>
            <a:ext cx="2717537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 smtClean="0">
                <a:solidFill>
                  <a:schemeClr val="bg1"/>
                </a:solidFill>
                <a:latin typeface="+mn-ea"/>
                <a:cs typeface="+mn-ea"/>
              </a:rPr>
              <a:t>Q1</a:t>
            </a:r>
            <a:r>
              <a:rPr lang="zh-CN" altLang="en-US" sz="1600" kern="0" dirty="0">
                <a:solidFill>
                  <a:schemeClr val="bg1"/>
                </a:solidFill>
                <a:latin typeface="+mn-ea"/>
                <a:cs typeface="+mn-ea"/>
              </a:rPr>
              <a:t>：</a:t>
            </a:r>
            <a:r>
              <a:rPr lang="zh-CN" altLang="en-US" sz="1600" kern="0" dirty="0" smtClean="0">
                <a:solidFill>
                  <a:schemeClr val="bg1"/>
                </a:solidFill>
                <a:latin typeface="+mn-ea"/>
                <a:cs typeface="+mn-ea"/>
              </a:rPr>
              <a:t>下四分位点</a:t>
            </a:r>
            <a:endParaRPr lang="en-US" altLang="zh-CN" sz="1600" kern="0" dirty="0" smtClean="0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 smtClean="0">
                <a:solidFill>
                  <a:schemeClr val="bg1"/>
                </a:solidFill>
                <a:latin typeface="+mn-ea"/>
                <a:cs typeface="+mn-ea"/>
              </a:rPr>
              <a:t>Q3</a:t>
            </a:r>
            <a:r>
              <a:rPr lang="zh-CN" altLang="en-US" sz="1600" kern="0" dirty="0" smtClean="0">
                <a:solidFill>
                  <a:schemeClr val="bg1"/>
                </a:solidFill>
                <a:latin typeface="+mn-ea"/>
                <a:cs typeface="+mn-ea"/>
              </a:rPr>
              <a:t>：上四分位点</a:t>
            </a:r>
            <a:endParaRPr lang="en-US" altLang="zh-CN" sz="1600" kern="0" dirty="0" smtClean="0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 smtClean="0">
                <a:solidFill>
                  <a:schemeClr val="bg1"/>
                </a:solidFill>
                <a:latin typeface="+mn-ea"/>
                <a:cs typeface="+mn-ea"/>
              </a:rPr>
              <a:t>ΔQ</a:t>
            </a:r>
            <a:r>
              <a:rPr lang="zh-CN" altLang="en-US" sz="1600" kern="0" dirty="0" smtClean="0">
                <a:solidFill>
                  <a:schemeClr val="bg1"/>
                </a:solidFill>
                <a:latin typeface="+mn-ea"/>
                <a:cs typeface="+mn-ea"/>
              </a:rPr>
              <a:t>：</a:t>
            </a:r>
            <a:r>
              <a:rPr lang="en-US" altLang="zh-CN" sz="1600" kern="0" dirty="0" smtClean="0">
                <a:solidFill>
                  <a:schemeClr val="bg1"/>
                </a:solidFill>
                <a:latin typeface="+mn-ea"/>
                <a:cs typeface="+mn-ea"/>
              </a:rPr>
              <a:t>Q3-Q1</a:t>
            </a:r>
            <a:r>
              <a:rPr lang="zh-CN" altLang="en-US" sz="1600" kern="0" dirty="0" smtClean="0">
                <a:solidFill>
                  <a:schemeClr val="bg1"/>
                </a:solidFill>
                <a:latin typeface="+mn-ea"/>
                <a:cs typeface="+mn-ea"/>
              </a:rPr>
              <a:t>为四分位间距</a:t>
            </a:r>
            <a:endParaRPr lang="en-US" altLang="zh-CN" sz="1600" kern="0" dirty="0" smtClean="0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kern="0" dirty="0" smtClean="0">
                <a:solidFill>
                  <a:schemeClr val="bg1"/>
                </a:solidFill>
                <a:latin typeface="+mn-ea"/>
                <a:cs typeface="+mn-ea"/>
              </a:rPr>
              <a:t>异常值：在</a:t>
            </a:r>
            <a:r>
              <a:rPr lang="zh-CN" altLang="en-US" sz="1600" kern="0" dirty="0">
                <a:solidFill>
                  <a:schemeClr val="bg1"/>
                </a:solidFill>
                <a:latin typeface="+mn-ea"/>
                <a:cs typeface="+mn-ea"/>
              </a:rPr>
              <a:t>区间 </a:t>
            </a:r>
            <a:r>
              <a:rPr lang="en-US" altLang="zh-CN" sz="1600" kern="0" dirty="0">
                <a:solidFill>
                  <a:schemeClr val="bg1"/>
                </a:solidFill>
                <a:latin typeface="+mn-ea"/>
                <a:cs typeface="+mn-ea"/>
              </a:rPr>
              <a:t>Q3+1.5ΔQ, Q1-1.5ΔQ </a:t>
            </a:r>
            <a:r>
              <a:rPr lang="zh-CN" altLang="en-US" sz="1600" kern="0" dirty="0">
                <a:solidFill>
                  <a:schemeClr val="bg1"/>
                </a:solidFill>
                <a:latin typeface="+mn-ea"/>
                <a:cs typeface="+mn-ea"/>
              </a:rPr>
              <a:t>之外</a:t>
            </a:r>
            <a:r>
              <a:rPr lang="zh-CN" altLang="en-US" sz="1600" kern="0" dirty="0" smtClean="0">
                <a:solidFill>
                  <a:schemeClr val="bg1"/>
                </a:solidFill>
                <a:latin typeface="+mn-ea"/>
                <a:cs typeface="+mn-ea"/>
              </a:rPr>
              <a:t>的为异常值。</a:t>
            </a:r>
            <a:endParaRPr lang="zh-CN" altLang="en-US" sz="1600" kern="0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52" y="1961586"/>
            <a:ext cx="5295908" cy="3945451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2956438" y="1984400"/>
            <a:ext cx="1519968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Location1</a:t>
            </a:r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（原始）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374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2" grpId="1"/>
      <p:bldP spid="41" grpId="0"/>
      <p:bldP spid="4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FF"/>
                </a:solidFill>
                <a:ea typeface="微软雅黑" charset="0"/>
              </a:rPr>
              <a:t>PART</a:t>
            </a:r>
            <a:r>
              <a:rPr lang="zh-CN" altLang="en-US" dirty="0">
                <a:solidFill>
                  <a:srgbClr val="FFFFFF"/>
                </a:solidFill>
                <a:ea typeface="微软雅黑" charset="0"/>
              </a:rPr>
              <a:t> </a:t>
            </a:r>
            <a:r>
              <a:rPr lang="en-US" altLang="zh-CN" dirty="0">
                <a:solidFill>
                  <a:srgbClr val="FFFFFF"/>
                </a:solidFill>
                <a:ea typeface="微软雅黑" charset="0"/>
              </a:rPr>
              <a:t>TWO</a:t>
            </a:r>
            <a:r>
              <a:rPr lang="zh-CN" altLang="en-US" dirty="0">
                <a:solidFill>
                  <a:srgbClr val="FFFFFF"/>
                </a:solidFill>
                <a:ea typeface="微软雅黑" charset="0"/>
              </a:rPr>
              <a:t>  </a:t>
            </a:r>
            <a:r>
              <a:rPr lang="zh-CN" altLang="en-US" dirty="0" smtClean="0">
                <a:solidFill>
                  <a:srgbClr val="FFFFFF"/>
                </a:solidFill>
                <a:ea typeface="微软雅黑" charset="0"/>
              </a:rPr>
              <a:t>规则模型阐述</a:t>
            </a:r>
            <a:endParaRPr kumimoji="1" lang="zh-CN" altLang="en-US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49072" y="6090503"/>
            <a:ext cx="357739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spc="5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PARSIFAL </a:t>
            </a:r>
            <a:r>
              <a:rPr lang="en-US" altLang="zh-CN" sz="1400" spc="5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Produced</a:t>
            </a:r>
            <a:endParaRPr lang="zh-CN" altLang="en-US" sz="1400" spc="50" dirty="0">
              <a:ln w="0"/>
              <a:solidFill>
                <a:schemeClr val="bg2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09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模型阐述</a:t>
            </a:r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153857"/>
              </p:ext>
            </p:extLst>
          </p:nvPr>
        </p:nvGraphicFramePr>
        <p:xfrm>
          <a:off x="457310" y="1044435"/>
          <a:ext cx="1146087" cy="401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Location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右箭头 7"/>
          <p:cNvSpPr/>
          <p:nvPr/>
        </p:nvSpPr>
        <p:spPr>
          <a:xfrm rot="20260913">
            <a:off x="1543984" y="1362158"/>
            <a:ext cx="1555710" cy="255314"/>
          </a:xfrm>
          <a:prstGeom prst="rightArrow">
            <a:avLst>
              <a:gd name="adj1" fmla="val 50000"/>
              <a:gd name="adj2" fmla="val 928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982878"/>
              </p:ext>
            </p:extLst>
          </p:nvPr>
        </p:nvGraphicFramePr>
        <p:xfrm>
          <a:off x="3071607" y="615351"/>
          <a:ext cx="135601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5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Weekday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星期一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星期二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星期三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星期日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右箭头 18"/>
          <p:cNvSpPr/>
          <p:nvPr/>
        </p:nvSpPr>
        <p:spPr>
          <a:xfrm>
            <a:off x="4482316" y="975175"/>
            <a:ext cx="1006865" cy="312065"/>
          </a:xfrm>
          <a:prstGeom prst="rightArrow">
            <a:avLst>
              <a:gd name="adj1" fmla="val 50000"/>
              <a:gd name="adj2" fmla="val 928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600966"/>
              </p:ext>
            </p:extLst>
          </p:nvPr>
        </p:nvGraphicFramePr>
        <p:xfrm>
          <a:off x="5542384" y="329228"/>
          <a:ext cx="6261688" cy="1925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4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8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1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301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507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流量和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week1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Sum(0-23)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week2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Sum(0-23)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week8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Sum(0-23)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655934"/>
              </p:ext>
            </p:extLst>
          </p:nvPr>
        </p:nvGraphicFramePr>
        <p:xfrm>
          <a:off x="1535205" y="2877558"/>
          <a:ext cx="387660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5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39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91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06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214850"/>
              </p:ext>
            </p:extLst>
          </p:nvPr>
        </p:nvGraphicFramePr>
        <p:xfrm>
          <a:off x="5542384" y="3138209"/>
          <a:ext cx="6261688" cy="2310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4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73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209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507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流量和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week1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Sum(0-23)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week2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Sum(0-23)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week8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Sum(0-23)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中位数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Sum of week6</a:t>
                      </a:r>
                      <a:endParaRPr lang="zh-CN" alt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" name="弧形 36"/>
          <p:cNvSpPr/>
          <p:nvPr/>
        </p:nvSpPr>
        <p:spPr>
          <a:xfrm rot="10564206">
            <a:off x="6621484" y="4907843"/>
            <a:ext cx="4540279" cy="1202887"/>
          </a:xfrm>
          <a:prstGeom prst="arc">
            <a:avLst>
              <a:gd name="adj1" fmla="val 10939040"/>
              <a:gd name="adj2" fmla="val 3221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弧形 37"/>
          <p:cNvSpPr/>
          <p:nvPr/>
        </p:nvSpPr>
        <p:spPr>
          <a:xfrm rot="10436882">
            <a:off x="7152425" y="4910204"/>
            <a:ext cx="3834477" cy="1076922"/>
          </a:xfrm>
          <a:prstGeom prst="arc">
            <a:avLst>
              <a:gd name="adj1" fmla="val 11127988"/>
              <a:gd name="adj2" fmla="val 3221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8301687" y="2434505"/>
            <a:ext cx="743081" cy="31158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÷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弧形 39"/>
          <p:cNvSpPr/>
          <p:nvPr/>
        </p:nvSpPr>
        <p:spPr>
          <a:xfrm rot="11441157" flipH="1">
            <a:off x="6802532" y="1481107"/>
            <a:ext cx="3893489" cy="1277824"/>
          </a:xfrm>
          <a:prstGeom prst="arc">
            <a:avLst>
              <a:gd name="adj1" fmla="val 11691290"/>
              <a:gd name="adj2" fmla="val 4736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弧形 42"/>
          <p:cNvSpPr/>
          <p:nvPr/>
        </p:nvSpPr>
        <p:spPr>
          <a:xfrm rot="11441157" flipH="1">
            <a:off x="6532841" y="1533685"/>
            <a:ext cx="4465825" cy="1333503"/>
          </a:xfrm>
          <a:prstGeom prst="arc">
            <a:avLst>
              <a:gd name="adj1" fmla="val 11432414"/>
              <a:gd name="adj2" fmla="val 6590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右箭头 43"/>
          <p:cNvSpPr/>
          <p:nvPr/>
        </p:nvSpPr>
        <p:spPr>
          <a:xfrm flipH="1">
            <a:off x="8301687" y="5676180"/>
            <a:ext cx="716171" cy="31158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927937" y="2367046"/>
            <a:ext cx="8189549" cy="105259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dirty="0"/>
              <a:t>所以只要能把每个地点的星期和小时两个维度上的周期性算出来，那就能预测任何地点，任何周期时间</a:t>
            </a:r>
            <a:r>
              <a:rPr lang="zh-CN" altLang="en-US" sz="2400" dirty="0" smtClean="0"/>
              <a:t>的人流量。</a:t>
            </a:r>
            <a:endParaRPr lang="zh-CN" altLang="en-US" sz="2400" dirty="0"/>
          </a:p>
        </p:txBody>
      </p:sp>
      <p:sp>
        <p:nvSpPr>
          <p:cNvPr id="48" name="矩形 47"/>
          <p:cNvSpPr/>
          <p:nvPr/>
        </p:nvSpPr>
        <p:spPr>
          <a:xfrm>
            <a:off x="4612102" y="6266274"/>
            <a:ext cx="35773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spc="50" dirty="0" smtClean="0">
                <a:ln w="0"/>
                <a:solidFill>
                  <a:srgbClr val="FE613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</a:t>
            </a:r>
            <a:r>
              <a:rPr lang="en-US" altLang="zh-CN" sz="2000" spc="50" dirty="0" smtClean="0">
                <a:ln w="0"/>
                <a:solidFill>
                  <a:srgbClr val="2C3F9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 smtClean="0">
                <a:ln w="0"/>
                <a:solidFill>
                  <a:srgbClr val="1C9B4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</a:t>
            </a:r>
            <a:r>
              <a:rPr lang="en-US" altLang="zh-CN" sz="2000" spc="50" dirty="0" smtClean="0">
                <a:ln w="0"/>
                <a:solidFill>
                  <a:srgbClr val="FDB24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</a:t>
            </a:r>
            <a:r>
              <a:rPr lang="en-US" altLang="zh-CN" sz="2000" spc="50" dirty="0" smtClean="0">
                <a:ln w="0"/>
                <a:solidFill>
                  <a:srgbClr val="4D4D4D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</a:t>
            </a:r>
            <a:r>
              <a:rPr lang="en-US" altLang="zh-CN" sz="2000" spc="50" dirty="0" smtClean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</a:t>
            </a:r>
            <a:r>
              <a:rPr lang="en-US" altLang="zh-CN" sz="2000" spc="50" dirty="0" smtClean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 smtClean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 </a:t>
            </a:r>
            <a:r>
              <a:rPr lang="en-US" altLang="zh-CN" sz="1200" spc="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Produced</a:t>
            </a:r>
            <a:endParaRPr lang="zh-CN" altLang="en-US" sz="1200" spc="50" dirty="0">
              <a:ln w="0"/>
              <a:solidFill>
                <a:schemeClr val="bg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08579" y="3225426"/>
            <a:ext cx="808235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9    10</a:t>
            </a:r>
            <a:endParaRPr lang="zh-CN" altLang="en-US" sz="16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07661" y="5808448"/>
            <a:ext cx="1370888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31    32   33</a:t>
            </a:r>
            <a:endParaRPr lang="zh-CN" altLang="en-US" sz="16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635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37" grpId="0" animBg="1"/>
      <p:bldP spid="38" grpId="0" animBg="1"/>
      <p:bldP spid="27" grpId="0" animBg="1"/>
      <p:bldP spid="40" grpId="0" animBg="1"/>
      <p:bldP spid="43" grpId="0" animBg="1"/>
      <p:bldP spid="44" grpId="0" animBg="1"/>
      <p:bldP spid="30" grpId="0" animBg="1"/>
      <p:bldP spid="3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5007982" y="3133703"/>
            <a:ext cx="3767049" cy="590594"/>
          </a:xfrm>
        </p:spPr>
        <p:txBody>
          <a:bodyPr/>
          <a:lstStyle/>
          <a:p>
            <a:r>
              <a:rPr lang="en-US" altLang="zh-CN" dirty="0">
                <a:solidFill>
                  <a:srgbClr val="FFFFFF"/>
                </a:solidFill>
                <a:ea typeface="微软雅黑" charset="0"/>
              </a:rPr>
              <a:t>PART</a:t>
            </a:r>
            <a:r>
              <a:rPr lang="zh-CN" altLang="en-US" dirty="0">
                <a:solidFill>
                  <a:srgbClr val="FFFFFF"/>
                </a:solidFill>
                <a:ea typeface="微软雅黑" charset="0"/>
              </a:rPr>
              <a:t> </a:t>
            </a:r>
            <a:r>
              <a:rPr lang="en-US" altLang="zh-CN" dirty="0">
                <a:solidFill>
                  <a:srgbClr val="FFFFFF"/>
                </a:solidFill>
                <a:ea typeface="微软雅黑" charset="0"/>
              </a:rPr>
              <a:t>THREE</a:t>
            </a:r>
            <a:r>
              <a:rPr lang="zh-CN" altLang="en-US" dirty="0">
                <a:solidFill>
                  <a:srgbClr val="FFFFFF"/>
                </a:solidFill>
                <a:ea typeface="微软雅黑" charset="0"/>
              </a:rPr>
              <a:t>  </a:t>
            </a:r>
            <a:r>
              <a:rPr lang="zh-CN" altLang="en-US" dirty="0" smtClean="0">
                <a:solidFill>
                  <a:srgbClr val="FFFFFF"/>
                </a:solidFill>
                <a:ea typeface="微软雅黑" charset="0"/>
              </a:rPr>
              <a:t>规则模型加强</a:t>
            </a:r>
            <a:endParaRPr kumimoji="1" lang="zh-CN" altLang="en-US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17521" y="6090503"/>
            <a:ext cx="357739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spc="50" dirty="0" smtClean="0">
                <a:ln w="0"/>
                <a:solidFill>
                  <a:schemeClr val="accent3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PARSIFAL </a:t>
            </a:r>
            <a:r>
              <a:rPr lang="en-US" altLang="zh-CN" sz="1400" spc="50" dirty="0" smtClean="0">
                <a:ln w="0"/>
                <a:solidFill>
                  <a:schemeClr val="accent3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Produced</a:t>
            </a:r>
            <a:endParaRPr lang="zh-CN" altLang="en-US" sz="1400" spc="50" dirty="0">
              <a:ln w="0"/>
              <a:solidFill>
                <a:schemeClr val="accent3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858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模型加强</a:t>
            </a:r>
            <a:endParaRPr kumimoji="1" lang="zh-CN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61788"/>
              </p:ext>
            </p:extLst>
          </p:nvPr>
        </p:nvGraphicFramePr>
        <p:xfrm>
          <a:off x="835891" y="1509374"/>
          <a:ext cx="1145310" cy="401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Location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右箭头 14"/>
          <p:cNvSpPr/>
          <p:nvPr/>
        </p:nvSpPr>
        <p:spPr>
          <a:xfrm rot="19962025">
            <a:off x="1917849" y="1800882"/>
            <a:ext cx="1335088" cy="263161"/>
          </a:xfrm>
          <a:prstGeom prst="rightArrow">
            <a:avLst>
              <a:gd name="adj1" fmla="val 50000"/>
              <a:gd name="adj2" fmla="val 928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386615"/>
              </p:ext>
            </p:extLst>
          </p:nvPr>
        </p:nvGraphicFramePr>
        <p:xfrm>
          <a:off x="3238935" y="585633"/>
          <a:ext cx="134850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5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Hour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右箭头 16"/>
          <p:cNvSpPr/>
          <p:nvPr/>
        </p:nvSpPr>
        <p:spPr>
          <a:xfrm>
            <a:off x="4587444" y="1292368"/>
            <a:ext cx="954940" cy="190068"/>
          </a:xfrm>
          <a:prstGeom prst="rightArrow">
            <a:avLst>
              <a:gd name="adj1" fmla="val 50000"/>
              <a:gd name="adj2" fmla="val 928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687927"/>
              </p:ext>
            </p:extLst>
          </p:nvPr>
        </p:nvGraphicFramePr>
        <p:xfrm>
          <a:off x="2138291" y="3025736"/>
          <a:ext cx="318957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56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6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" name="弧形 18"/>
          <p:cNvSpPr/>
          <p:nvPr/>
        </p:nvSpPr>
        <p:spPr>
          <a:xfrm rot="10564206">
            <a:off x="6621484" y="5325475"/>
            <a:ext cx="4540279" cy="1202887"/>
          </a:xfrm>
          <a:prstGeom prst="arc">
            <a:avLst>
              <a:gd name="adj1" fmla="val 10939040"/>
              <a:gd name="adj2" fmla="val 3221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弧形 19"/>
          <p:cNvSpPr/>
          <p:nvPr/>
        </p:nvSpPr>
        <p:spPr>
          <a:xfrm rot="10436882">
            <a:off x="7152425" y="5327836"/>
            <a:ext cx="3834477" cy="1076922"/>
          </a:xfrm>
          <a:prstGeom prst="arc">
            <a:avLst>
              <a:gd name="adj1" fmla="val 11127988"/>
              <a:gd name="adj2" fmla="val 3221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8301687" y="2722072"/>
            <a:ext cx="743081" cy="31158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÷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弧形 21"/>
          <p:cNvSpPr/>
          <p:nvPr/>
        </p:nvSpPr>
        <p:spPr>
          <a:xfrm rot="11441157" flipH="1">
            <a:off x="6802532" y="1768674"/>
            <a:ext cx="3893489" cy="1277824"/>
          </a:xfrm>
          <a:prstGeom prst="arc">
            <a:avLst>
              <a:gd name="adj1" fmla="val 11691290"/>
              <a:gd name="adj2" fmla="val 4736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弧形 22"/>
          <p:cNvSpPr/>
          <p:nvPr/>
        </p:nvSpPr>
        <p:spPr>
          <a:xfrm rot="11441157" flipH="1">
            <a:off x="6532841" y="1821252"/>
            <a:ext cx="4465825" cy="1333503"/>
          </a:xfrm>
          <a:prstGeom prst="arc">
            <a:avLst>
              <a:gd name="adj1" fmla="val 11432414"/>
              <a:gd name="adj2" fmla="val 6590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 flipH="1">
            <a:off x="8301687" y="6093812"/>
            <a:ext cx="716171" cy="31158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546550"/>
              </p:ext>
            </p:extLst>
          </p:nvPr>
        </p:nvGraphicFramePr>
        <p:xfrm>
          <a:off x="5542384" y="585633"/>
          <a:ext cx="6261688" cy="1925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4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8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1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301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507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流量和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week1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Sum(</a:t>
                      </a:r>
                      <a:r>
                        <a:rPr lang="zh-CN" altLang="en-US" dirty="0" smtClean="0"/>
                        <a:t>一</a:t>
                      </a:r>
                      <a:r>
                        <a:rPr lang="en-US" altLang="zh-CN" dirty="0" smtClean="0"/>
                        <a:t>~</a:t>
                      </a:r>
                      <a:r>
                        <a:rPr lang="zh-CN" altLang="en-US" dirty="0" smtClean="0"/>
                        <a:t>日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week2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Sum(</a:t>
                      </a:r>
                      <a:r>
                        <a:rPr lang="zh-CN" altLang="en-US" dirty="0" smtClean="0"/>
                        <a:t>一</a:t>
                      </a:r>
                      <a:r>
                        <a:rPr lang="en-US" altLang="zh-CN" dirty="0" smtClean="0"/>
                        <a:t>~</a:t>
                      </a:r>
                      <a:r>
                        <a:rPr lang="zh-CN" altLang="en-US" dirty="0" smtClean="0"/>
                        <a:t>日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week6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Sum(</a:t>
                      </a:r>
                      <a:r>
                        <a:rPr lang="zh-CN" altLang="en-US" dirty="0" smtClean="0"/>
                        <a:t>一</a:t>
                      </a:r>
                      <a:r>
                        <a:rPr lang="en-US" altLang="zh-CN" dirty="0" smtClean="0"/>
                        <a:t>~</a:t>
                      </a:r>
                      <a:r>
                        <a:rPr lang="zh-CN" altLang="en-US" dirty="0" smtClean="0"/>
                        <a:t>日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413786"/>
              </p:ext>
            </p:extLst>
          </p:nvPr>
        </p:nvGraphicFramePr>
        <p:xfrm>
          <a:off x="5542384" y="3555841"/>
          <a:ext cx="6261688" cy="2310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4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73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209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507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流量和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week1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Sum(</a:t>
                      </a:r>
                      <a:r>
                        <a:rPr lang="zh-CN" altLang="en-US" dirty="0" smtClean="0"/>
                        <a:t>一</a:t>
                      </a:r>
                      <a:r>
                        <a:rPr lang="en-US" altLang="zh-CN" dirty="0" smtClean="0"/>
                        <a:t>~</a:t>
                      </a:r>
                      <a:r>
                        <a:rPr lang="zh-CN" altLang="en-US" dirty="0" smtClean="0"/>
                        <a:t>日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week2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Sum(</a:t>
                      </a:r>
                      <a:r>
                        <a:rPr lang="zh-CN" altLang="en-US" dirty="0" smtClean="0"/>
                        <a:t>一</a:t>
                      </a:r>
                      <a:r>
                        <a:rPr lang="en-US" altLang="zh-CN" dirty="0" smtClean="0"/>
                        <a:t>~</a:t>
                      </a:r>
                      <a:r>
                        <a:rPr lang="zh-CN" altLang="en-US" dirty="0" smtClean="0"/>
                        <a:t>日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week6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Sum(</a:t>
                      </a:r>
                      <a:r>
                        <a:rPr lang="zh-CN" altLang="en-US" dirty="0" smtClean="0"/>
                        <a:t>一</a:t>
                      </a:r>
                      <a:r>
                        <a:rPr lang="en-US" altLang="zh-CN" dirty="0" smtClean="0"/>
                        <a:t>~</a:t>
                      </a:r>
                      <a:r>
                        <a:rPr lang="zh-CN" altLang="en-US" dirty="0" smtClean="0"/>
                        <a:t>日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中位数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Sum of week6</a:t>
                      </a:r>
                      <a:endParaRPr lang="zh-CN" alt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7435" y="840283"/>
            <a:ext cx="1680856" cy="340964"/>
          </a:xfrm>
        </p:spPr>
        <p:txBody>
          <a:bodyPr/>
          <a:lstStyle/>
          <a:p>
            <a:r>
              <a:rPr kumimoji="1" lang="en-US" altLang="zh-CN" sz="1800" dirty="0" smtClean="0"/>
              <a:t>3.1.1</a:t>
            </a:r>
            <a:r>
              <a:rPr kumimoji="1" lang="zh-CN" altLang="en-US" sz="1800" dirty="0" smtClean="0"/>
              <a:t>模型变种</a:t>
            </a:r>
            <a:endParaRPr kumimoji="1" lang="zh-CN" altLang="en-US" sz="1800" dirty="0"/>
          </a:p>
        </p:txBody>
      </p:sp>
      <p:sp>
        <p:nvSpPr>
          <p:cNvPr id="29" name="矩形 28"/>
          <p:cNvSpPr/>
          <p:nvPr/>
        </p:nvSpPr>
        <p:spPr>
          <a:xfrm>
            <a:off x="4612102" y="6266274"/>
            <a:ext cx="35773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spc="50" dirty="0" smtClean="0">
                <a:ln w="0"/>
                <a:solidFill>
                  <a:srgbClr val="FE613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</a:t>
            </a:r>
            <a:r>
              <a:rPr lang="en-US" altLang="zh-CN" sz="2000" spc="50" dirty="0" smtClean="0">
                <a:ln w="0"/>
                <a:solidFill>
                  <a:srgbClr val="2C3F9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 smtClean="0">
                <a:ln w="0"/>
                <a:solidFill>
                  <a:srgbClr val="1C9B4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</a:t>
            </a:r>
            <a:r>
              <a:rPr lang="en-US" altLang="zh-CN" sz="2000" spc="50" dirty="0" smtClean="0">
                <a:ln w="0"/>
                <a:solidFill>
                  <a:srgbClr val="FDB24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</a:t>
            </a:r>
            <a:r>
              <a:rPr lang="en-US" altLang="zh-CN" sz="2000" spc="50" dirty="0" smtClean="0">
                <a:ln w="0"/>
                <a:solidFill>
                  <a:srgbClr val="4D4D4D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</a:t>
            </a:r>
            <a:r>
              <a:rPr lang="en-US" altLang="zh-CN" sz="2000" spc="50" dirty="0" smtClean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</a:t>
            </a:r>
            <a:r>
              <a:rPr lang="en-US" altLang="zh-CN" sz="2000" spc="50" dirty="0" smtClean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 smtClean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 </a:t>
            </a:r>
            <a:r>
              <a:rPr lang="en-US" altLang="zh-CN" sz="1200" spc="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Produced</a:t>
            </a:r>
            <a:endParaRPr lang="zh-CN" altLang="en-US" sz="1200" spc="50" dirty="0">
              <a:ln w="0"/>
              <a:solidFill>
                <a:schemeClr val="bg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601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模型加强</a:t>
            </a:r>
            <a:endParaRPr kumimoji="1" lang="zh-CN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268582"/>
              </p:ext>
            </p:extLst>
          </p:nvPr>
        </p:nvGraphicFramePr>
        <p:xfrm>
          <a:off x="583342" y="1509374"/>
          <a:ext cx="1397859" cy="401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Weekday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星期一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星期二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星期三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星期四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星期五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星期六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23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星期日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右箭头 14"/>
          <p:cNvSpPr/>
          <p:nvPr/>
        </p:nvSpPr>
        <p:spPr>
          <a:xfrm rot="19962025">
            <a:off x="1917849" y="1800882"/>
            <a:ext cx="1335088" cy="263161"/>
          </a:xfrm>
          <a:prstGeom prst="rightArrow">
            <a:avLst>
              <a:gd name="adj1" fmla="val 50000"/>
              <a:gd name="adj2" fmla="val 928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238935" y="585633"/>
          <a:ext cx="134850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5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Hour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右箭头 16"/>
          <p:cNvSpPr/>
          <p:nvPr/>
        </p:nvSpPr>
        <p:spPr>
          <a:xfrm>
            <a:off x="4587444" y="1292368"/>
            <a:ext cx="954940" cy="190068"/>
          </a:xfrm>
          <a:prstGeom prst="rightArrow">
            <a:avLst>
              <a:gd name="adj1" fmla="val 50000"/>
              <a:gd name="adj2" fmla="val 928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186293"/>
              </p:ext>
            </p:extLst>
          </p:nvPr>
        </p:nvGraphicFramePr>
        <p:xfrm>
          <a:off x="2138291" y="3025736"/>
          <a:ext cx="318957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56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6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" name="弧形 18"/>
          <p:cNvSpPr/>
          <p:nvPr/>
        </p:nvSpPr>
        <p:spPr>
          <a:xfrm rot="10564206">
            <a:off x="6621484" y="5325475"/>
            <a:ext cx="4540279" cy="1202887"/>
          </a:xfrm>
          <a:prstGeom prst="arc">
            <a:avLst>
              <a:gd name="adj1" fmla="val 10939040"/>
              <a:gd name="adj2" fmla="val 3221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弧形 19"/>
          <p:cNvSpPr/>
          <p:nvPr/>
        </p:nvSpPr>
        <p:spPr>
          <a:xfrm rot="10436882">
            <a:off x="7152425" y="5327836"/>
            <a:ext cx="3834477" cy="1076922"/>
          </a:xfrm>
          <a:prstGeom prst="arc">
            <a:avLst>
              <a:gd name="adj1" fmla="val 11127988"/>
              <a:gd name="adj2" fmla="val 3221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8301687" y="2722072"/>
            <a:ext cx="743081" cy="31158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÷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弧形 21"/>
          <p:cNvSpPr/>
          <p:nvPr/>
        </p:nvSpPr>
        <p:spPr>
          <a:xfrm rot="11441157" flipH="1">
            <a:off x="6802532" y="1768674"/>
            <a:ext cx="3893489" cy="1277824"/>
          </a:xfrm>
          <a:prstGeom prst="arc">
            <a:avLst>
              <a:gd name="adj1" fmla="val 11691290"/>
              <a:gd name="adj2" fmla="val 4736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弧形 22"/>
          <p:cNvSpPr/>
          <p:nvPr/>
        </p:nvSpPr>
        <p:spPr>
          <a:xfrm rot="11441157" flipH="1">
            <a:off x="6532841" y="1821252"/>
            <a:ext cx="4465825" cy="1333503"/>
          </a:xfrm>
          <a:prstGeom prst="arc">
            <a:avLst>
              <a:gd name="adj1" fmla="val 11432414"/>
              <a:gd name="adj2" fmla="val 6590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 flipH="1">
            <a:off x="8301687" y="6093812"/>
            <a:ext cx="716171" cy="31158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394080"/>
              </p:ext>
            </p:extLst>
          </p:nvPr>
        </p:nvGraphicFramePr>
        <p:xfrm>
          <a:off x="5542384" y="585633"/>
          <a:ext cx="6261688" cy="1925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9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12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1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301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Location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流量和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week1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Sum(1~33)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week2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Sum(1~33)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week6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Sum(1~33)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5542384" y="3555841"/>
          <a:ext cx="6261688" cy="2310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4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73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209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507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流量和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week1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Sum(</a:t>
                      </a:r>
                      <a:r>
                        <a:rPr lang="zh-CN" altLang="en-US" dirty="0" smtClean="0"/>
                        <a:t>一</a:t>
                      </a:r>
                      <a:r>
                        <a:rPr lang="en-US" altLang="zh-CN" dirty="0" smtClean="0"/>
                        <a:t>~</a:t>
                      </a:r>
                      <a:r>
                        <a:rPr lang="zh-CN" altLang="en-US" dirty="0" smtClean="0"/>
                        <a:t>日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week2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Sum(</a:t>
                      </a:r>
                      <a:r>
                        <a:rPr lang="zh-CN" altLang="en-US" dirty="0" smtClean="0"/>
                        <a:t>一</a:t>
                      </a:r>
                      <a:r>
                        <a:rPr lang="en-US" altLang="zh-CN" dirty="0" smtClean="0"/>
                        <a:t>~</a:t>
                      </a:r>
                      <a:r>
                        <a:rPr lang="zh-CN" altLang="en-US" dirty="0" smtClean="0"/>
                        <a:t>日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week6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Sum(</a:t>
                      </a:r>
                      <a:r>
                        <a:rPr lang="zh-CN" altLang="en-US" dirty="0" smtClean="0"/>
                        <a:t>一</a:t>
                      </a:r>
                      <a:r>
                        <a:rPr lang="en-US" altLang="zh-CN" dirty="0" smtClean="0"/>
                        <a:t>~</a:t>
                      </a:r>
                      <a:r>
                        <a:rPr lang="zh-CN" altLang="en-US" dirty="0" smtClean="0"/>
                        <a:t>日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07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中位数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Sum of week6</a:t>
                      </a:r>
                      <a:endParaRPr lang="zh-CN" alt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7435" y="840283"/>
            <a:ext cx="1680856" cy="340964"/>
          </a:xfrm>
        </p:spPr>
        <p:txBody>
          <a:bodyPr/>
          <a:lstStyle/>
          <a:p>
            <a:r>
              <a:rPr kumimoji="1" lang="en-US" altLang="zh-CN" sz="1800" dirty="0" smtClean="0"/>
              <a:t>3.1.2</a:t>
            </a:r>
            <a:r>
              <a:rPr kumimoji="1" lang="zh-CN" altLang="en-US" sz="1800" dirty="0" smtClean="0"/>
              <a:t>模型变种</a:t>
            </a:r>
            <a:endParaRPr kumimoji="1" lang="zh-CN" altLang="en-US" sz="1800" dirty="0"/>
          </a:p>
        </p:txBody>
      </p:sp>
      <p:sp>
        <p:nvSpPr>
          <p:cNvPr id="28" name="矩形 27"/>
          <p:cNvSpPr/>
          <p:nvPr/>
        </p:nvSpPr>
        <p:spPr>
          <a:xfrm>
            <a:off x="4612102" y="6266274"/>
            <a:ext cx="35773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spc="50" dirty="0" smtClean="0">
                <a:ln w="0"/>
                <a:solidFill>
                  <a:srgbClr val="FE613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</a:t>
            </a:r>
            <a:r>
              <a:rPr lang="en-US" altLang="zh-CN" sz="2000" spc="50" dirty="0" smtClean="0">
                <a:ln w="0"/>
                <a:solidFill>
                  <a:srgbClr val="2C3F9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 smtClean="0">
                <a:ln w="0"/>
                <a:solidFill>
                  <a:srgbClr val="1C9B4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</a:t>
            </a:r>
            <a:r>
              <a:rPr lang="en-US" altLang="zh-CN" sz="2000" spc="50" dirty="0" smtClean="0">
                <a:ln w="0"/>
                <a:solidFill>
                  <a:srgbClr val="FDB24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</a:t>
            </a:r>
            <a:r>
              <a:rPr lang="en-US" altLang="zh-CN" sz="2000" spc="50" dirty="0" smtClean="0">
                <a:ln w="0"/>
                <a:solidFill>
                  <a:srgbClr val="4D4D4D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</a:t>
            </a:r>
            <a:r>
              <a:rPr lang="en-US" altLang="zh-CN" sz="2000" spc="50" dirty="0" smtClean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</a:t>
            </a:r>
            <a:r>
              <a:rPr lang="en-US" altLang="zh-CN" sz="2000" spc="50" dirty="0" smtClean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 smtClean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 </a:t>
            </a:r>
            <a:r>
              <a:rPr lang="en-US" altLang="zh-CN" sz="1200" spc="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Produced</a:t>
            </a:r>
            <a:endParaRPr lang="zh-CN" altLang="en-US" sz="1200" spc="50" dirty="0">
              <a:ln w="0"/>
              <a:solidFill>
                <a:schemeClr val="bg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008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2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6B6889"/>
      </a:accent1>
      <a:accent2>
        <a:srgbClr val="F76D68"/>
      </a:accent2>
      <a:accent3>
        <a:srgbClr val="84C8AE"/>
      </a:accent3>
      <a:accent4>
        <a:srgbClr val="FDC170"/>
      </a:accent4>
      <a:accent5>
        <a:srgbClr val="436181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1099</TotalTime>
  <Words>1749</Words>
  <Application>Microsoft Office PowerPoint</Application>
  <PresentationFormat>宽屏</PresentationFormat>
  <Paragraphs>682</Paragraphs>
  <Slides>16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宋体</vt:lpstr>
      <vt:lpstr>微软雅黑</vt:lpstr>
      <vt:lpstr>微软雅黑</vt:lpstr>
      <vt:lpstr>Arial</vt:lpstr>
      <vt:lpstr>Calibri</vt:lpstr>
      <vt:lpstr>Century Gothic</vt:lpstr>
      <vt:lpstr>Segoe UI Light</vt:lpstr>
      <vt:lpstr>Wingdings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但 家旺</cp:lastModifiedBy>
  <cp:revision>201</cp:revision>
  <dcterms:created xsi:type="dcterms:W3CDTF">2015-08-18T02:51:41Z</dcterms:created>
  <dcterms:modified xsi:type="dcterms:W3CDTF">2018-06-09T17:28:16Z</dcterms:modified>
  <cp:category/>
</cp:coreProperties>
</file>