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A99D-BB6B-43D0-AD08-CCCC9424ABB9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607A5-25B4-45C3-B33B-799164D89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5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3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6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4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50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0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8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7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DDBB-44E5-46AE-BB12-6AD9B3B46D9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F2B0-EF8E-4C03-B023-1126ACEDB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2139696" y="3069844"/>
            <a:ext cx="7985612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8141883" y="4462580"/>
            <a:ext cx="4284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团队： </a:t>
            </a:r>
            <a:r>
              <a:rPr lang="en-US" altLang="zh-CN" sz="2000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tensorflow</a:t>
            </a:r>
            <a:r>
              <a:rPr lang="en-US" altLang="zh-CN" sz="20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-boys</a:t>
            </a:r>
          </a:p>
          <a:p>
            <a:pPr eaLnBrk="1" hangingPunct="1"/>
            <a:r>
              <a:rPr lang="zh-CN" altLang="en-US" sz="200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</a:p>
        </p:txBody>
      </p:sp>
      <p:sp>
        <p:nvSpPr>
          <p:cNvPr id="20" name="矩形 19"/>
          <p:cNvSpPr/>
          <p:nvPr/>
        </p:nvSpPr>
        <p:spPr>
          <a:xfrm>
            <a:off x="2066692" y="2361958"/>
            <a:ext cx="8058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年高校大数据竞赛算法赛答辩</a:t>
            </a:r>
          </a:p>
        </p:txBody>
      </p:sp>
    </p:spTree>
    <p:extLst>
      <p:ext uri="{BB962C8B-B14F-4D97-AF65-F5344CB8AC3E}">
        <p14:creationId xmlns:p14="http://schemas.microsoft.com/office/powerpoint/2010/main" val="11938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07274" y="1042825"/>
            <a:ext cx="8915222" cy="5287446"/>
            <a:chOff x="2276496" y="577925"/>
            <a:chExt cx="7253450" cy="5078835"/>
          </a:xfrm>
        </p:grpSpPr>
        <p:sp>
          <p:nvSpPr>
            <p:cNvPr id="4" name=" 187"/>
            <p:cNvSpPr/>
            <p:nvPr/>
          </p:nvSpPr>
          <p:spPr>
            <a:xfrm>
              <a:off x="2276496" y="2363015"/>
              <a:ext cx="1073785" cy="539750"/>
            </a:xfrm>
            <a:prstGeom prst="parallelogram">
              <a:avLst/>
            </a:prstGeom>
            <a:noFill/>
            <a:ln w="28575" cmpd="sng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 168"/>
            <p:cNvSpPr/>
            <p:nvPr/>
          </p:nvSpPr>
          <p:spPr>
            <a:xfrm>
              <a:off x="3796686" y="2362380"/>
              <a:ext cx="876935" cy="547370"/>
            </a:xfrm>
            <a:prstGeom prst="roundRect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 168"/>
            <p:cNvSpPr/>
            <p:nvPr/>
          </p:nvSpPr>
          <p:spPr>
            <a:xfrm>
              <a:off x="8462511" y="2404720"/>
              <a:ext cx="1067435" cy="546735"/>
            </a:xfrm>
            <a:prstGeom prst="roundRect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 168"/>
            <p:cNvSpPr/>
            <p:nvPr/>
          </p:nvSpPr>
          <p:spPr>
            <a:xfrm>
              <a:off x="5208291" y="2362380"/>
              <a:ext cx="800100" cy="539750"/>
            </a:xfrm>
            <a:prstGeom prst="roundRect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 168"/>
            <p:cNvSpPr/>
            <p:nvPr/>
          </p:nvSpPr>
          <p:spPr>
            <a:xfrm>
              <a:off x="6650221" y="1357730"/>
              <a:ext cx="1089660" cy="601980"/>
            </a:xfrm>
            <a:prstGeom prst="roundRect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35092" y="2501357"/>
              <a:ext cx="746789" cy="26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3767087" y="2501357"/>
              <a:ext cx="939477" cy="26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6739981" y="3559006"/>
              <a:ext cx="912680" cy="26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混合模型</a:t>
              </a: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6711031" y="1523029"/>
              <a:ext cx="939477" cy="26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</a:t>
              </a:r>
              <a:r>
                <a:rPr kumimoji="0" lang="zh-CN" altLang="zh-CN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5344308" y="2501357"/>
              <a:ext cx="540768" cy="26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8526489" y="2545052"/>
              <a:ext cx="939477" cy="26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得到结果</a:t>
              </a:r>
            </a:p>
          </p:txBody>
        </p:sp>
        <p:sp>
          <p:nvSpPr>
            <p:cNvPr id="15" name=" 141"/>
            <p:cNvSpPr/>
            <p:nvPr/>
          </p:nvSpPr>
          <p:spPr>
            <a:xfrm>
              <a:off x="3305196" y="2591615"/>
              <a:ext cx="457200" cy="136525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 141"/>
            <p:cNvSpPr/>
            <p:nvPr/>
          </p:nvSpPr>
          <p:spPr>
            <a:xfrm>
              <a:off x="4673621" y="2595425"/>
              <a:ext cx="457200" cy="136525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 2050"/>
            <p:cNvSpPr/>
            <p:nvPr/>
          </p:nvSpPr>
          <p:spPr bwMode="auto">
            <a:xfrm flipH="1">
              <a:off x="6147936" y="1528545"/>
              <a:ext cx="320040" cy="2185670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 2050"/>
            <p:cNvSpPr/>
            <p:nvPr/>
          </p:nvSpPr>
          <p:spPr bwMode="auto">
            <a:xfrm>
              <a:off x="7924666" y="1617445"/>
              <a:ext cx="345440" cy="2096770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79806" y="1088794"/>
              <a:ext cx="1445885" cy="7074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bg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数据清洗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数据扩充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8007851" y="577925"/>
              <a:ext cx="1145293" cy="67660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bg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使用历史均值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4400961" y="3396791"/>
              <a:ext cx="1130230" cy="68620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bg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-id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663806" y="4791565"/>
              <a:ext cx="2094449" cy="8651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8575" cmpd="sng">
              <a:solidFill>
                <a:schemeClr val="bg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400"/>
              <a:r>
                <a:rPr lang="en-US" altLang="zh-CN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XGBoost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Random Forest</a:t>
              </a:r>
            </a:p>
            <a:p>
              <a:pPr lvl="0" algn="ctr" defTabSz="914400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 184"/>
            <p:cNvSpPr/>
            <p:nvPr/>
          </p:nvSpPr>
          <p:spPr>
            <a:xfrm>
              <a:off x="4160361" y="2088594"/>
              <a:ext cx="144780" cy="15240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 184"/>
            <p:cNvSpPr/>
            <p:nvPr/>
          </p:nvSpPr>
          <p:spPr>
            <a:xfrm>
              <a:off x="4305141" y="1829774"/>
              <a:ext cx="182880" cy="164465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 184"/>
            <p:cNvSpPr/>
            <p:nvPr/>
          </p:nvSpPr>
          <p:spPr>
            <a:xfrm>
              <a:off x="5466032" y="2992204"/>
              <a:ext cx="144780" cy="15240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 184"/>
            <p:cNvSpPr/>
            <p:nvPr/>
          </p:nvSpPr>
          <p:spPr>
            <a:xfrm>
              <a:off x="5268752" y="3204294"/>
              <a:ext cx="182880" cy="164465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 184"/>
            <p:cNvSpPr/>
            <p:nvPr/>
          </p:nvSpPr>
          <p:spPr>
            <a:xfrm>
              <a:off x="6926446" y="4201260"/>
              <a:ext cx="144780" cy="15240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 184"/>
            <p:cNvSpPr/>
            <p:nvPr/>
          </p:nvSpPr>
          <p:spPr>
            <a:xfrm>
              <a:off x="6743566" y="4421605"/>
              <a:ext cx="182880" cy="164465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 184"/>
            <p:cNvSpPr/>
            <p:nvPr/>
          </p:nvSpPr>
          <p:spPr>
            <a:xfrm>
              <a:off x="7805159" y="1341855"/>
              <a:ext cx="144780" cy="15240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 184"/>
            <p:cNvSpPr/>
            <p:nvPr/>
          </p:nvSpPr>
          <p:spPr>
            <a:xfrm>
              <a:off x="7949939" y="1185010"/>
              <a:ext cx="121920" cy="113665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 168"/>
            <p:cNvSpPr/>
            <p:nvPr/>
          </p:nvSpPr>
          <p:spPr>
            <a:xfrm>
              <a:off x="6636880" y="3381720"/>
              <a:ext cx="1089660" cy="601980"/>
            </a:xfrm>
            <a:prstGeom prst="roundRect">
              <a:avLst/>
            </a:prstGeom>
            <a:noFill/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593725" y="376238"/>
            <a:ext cx="1427099" cy="461665"/>
            <a:chOff x="539990" y="376617"/>
            <a:chExt cx="1426548" cy="460452"/>
          </a:xfrm>
        </p:grpSpPr>
        <p:sp>
          <p:nvSpPr>
            <p:cNvPr id="36" name="文本框 35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整体思路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622254" y="791133"/>
              <a:ext cx="119803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3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 bwMode="auto">
          <a:xfrm>
            <a:off x="4314981" y="2379548"/>
            <a:ext cx="2885382" cy="939661"/>
            <a:chOff x="2866758" y="2019402"/>
            <a:chExt cx="2885516" cy="939479"/>
          </a:xfrm>
        </p:grpSpPr>
        <p:sp>
          <p:nvSpPr>
            <p:cNvPr id="7" name="文本框 6"/>
            <p:cNvSpPr txBox="1"/>
            <p:nvPr/>
          </p:nvSpPr>
          <p:spPr>
            <a:xfrm>
              <a:off x="2866758" y="2251132"/>
              <a:ext cx="2885516" cy="7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模型介绍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30312" y="2019402"/>
              <a:ext cx="1659014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PART THREE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593725" y="376238"/>
            <a:ext cx="1427099" cy="461665"/>
            <a:chOff x="539990" y="376617"/>
            <a:chExt cx="1426548" cy="460452"/>
          </a:xfrm>
        </p:grpSpPr>
        <p:sp>
          <p:nvSpPr>
            <p:cNvPr id="16" name="文本框 15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2254" y="791133"/>
              <a:ext cx="98780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20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2899109" y="2287588"/>
            <a:ext cx="1214755" cy="2355850"/>
            <a:chOff x="1419709" y="1270654"/>
            <a:chExt cx="1213870" cy="2354901"/>
          </a:xfrm>
        </p:grpSpPr>
        <p:sp>
          <p:nvSpPr>
            <p:cNvPr id="5" name="圆角矩形 4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1505018" y="1463979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ea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1425420" y="2711523"/>
              <a:ext cx="1208159" cy="36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规则模型</a:t>
              </a:r>
              <a:endParaRPr lang="zh-CN" altLang="en-US" sz="1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4635834" y="2287588"/>
            <a:ext cx="1214755" cy="2355850"/>
            <a:chOff x="3156432" y="1270654"/>
            <a:chExt cx="1213870" cy="2354901"/>
          </a:xfrm>
        </p:grpSpPr>
        <p:sp>
          <p:nvSpPr>
            <p:cNvPr id="10" name="圆角矩形 9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3241741" y="1447360"/>
              <a:ext cx="1042932" cy="6229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ea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3219886" y="2711523"/>
              <a:ext cx="1150416" cy="584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Random Forest</a:t>
              </a: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377320" y="2287588"/>
            <a:ext cx="1212850" cy="2355850"/>
            <a:chOff x="4896956" y="1270654"/>
            <a:chExt cx="1213553" cy="2354901"/>
          </a:xfrm>
        </p:grpSpPr>
        <p:sp>
          <p:nvSpPr>
            <p:cNvPr id="15" name="圆角矩形 14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4982265" y="1463982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ea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4930948" y="2788430"/>
              <a:ext cx="1145568" cy="338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 dirty="0" err="1">
                  <a:solidFill>
                    <a:schemeClr val="bg1"/>
                  </a:solidFill>
                </a:rPr>
                <a:t>XGBoost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8071188" y="2287588"/>
            <a:ext cx="1212851" cy="2355850"/>
            <a:chOff x="6590610" y="1270654"/>
            <a:chExt cx="1213553" cy="2354901"/>
          </a:xfrm>
        </p:grpSpPr>
        <p:sp>
          <p:nvSpPr>
            <p:cNvPr id="20" name="圆角矩形 19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675919" y="1455672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+mn-ea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6722449" y="2823100"/>
              <a:ext cx="843742" cy="338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RNN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593725" y="376238"/>
            <a:ext cx="1536827" cy="461665"/>
            <a:chOff x="539990" y="376617"/>
            <a:chExt cx="1426548" cy="460452"/>
          </a:xfrm>
        </p:grpSpPr>
        <p:sp>
          <p:nvSpPr>
            <p:cNvPr id="31" name="文本框 30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基本模型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22254" y="791133"/>
              <a:ext cx="111511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1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6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6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6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1998050" y="2326335"/>
            <a:ext cx="6767557" cy="465966"/>
          </a:xfrm>
          <a:prstGeom prst="rect">
            <a:avLst/>
          </a:prstGeom>
        </p:spPr>
        <p:txBody>
          <a:bodyPr/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将时间分为周末和非周末，对相应时间段进行平均。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1998050" y="4051399"/>
            <a:ext cx="6767557" cy="1065454"/>
          </a:xfrm>
          <a:prstGeom prst="rect">
            <a:avLst/>
          </a:prstGeom>
        </p:spPr>
        <p:txBody>
          <a:bodyPr/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将位置、时间、是否为节假日进行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one-hot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编码当作特征进行训练。在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blending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进行融合。</a:t>
            </a:r>
            <a:endParaRPr lang="en-US" altLang="zh-CN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eaLnBrk="1" hangingPunct="1"/>
            <a:endParaRPr lang="zh-CN" altLang="en-US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8050" y="140439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规则模型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8050" y="3012971"/>
            <a:ext cx="3901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RF+XGBoost+RNN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593725" y="376238"/>
            <a:ext cx="1536827" cy="461665"/>
            <a:chOff x="539990" y="376617"/>
            <a:chExt cx="1426548" cy="460452"/>
          </a:xfrm>
        </p:grpSpPr>
        <p:sp>
          <p:nvSpPr>
            <p:cNvPr id="17" name="文本框 16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模型介绍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22254" y="791133"/>
              <a:ext cx="111511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3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/>
          <p:nvPr/>
        </p:nvSpPr>
        <p:spPr>
          <a:xfrm>
            <a:off x="1001948" y="1403153"/>
            <a:ext cx="10262681" cy="664441"/>
          </a:xfrm>
          <a:prstGeom prst="rect">
            <a:avLst/>
          </a:prstGeom>
        </p:spPr>
        <p:txBody>
          <a:bodyPr/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将数据预留最后一周作为测试数据，将其余部分数据按照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的比例随机分为训练集和测试集，检验模型的拟合程度和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blending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的系数。最后在测试集上验证效果。</a:t>
            </a: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593725" y="376238"/>
            <a:ext cx="2396363" cy="830997"/>
            <a:chOff x="539990" y="376617"/>
            <a:chExt cx="1426548" cy="828814"/>
          </a:xfrm>
        </p:grpSpPr>
        <p:sp>
          <p:nvSpPr>
            <p:cNvPr id="9" name="文本框 8"/>
            <p:cNvSpPr txBox="1"/>
            <p:nvPr/>
          </p:nvSpPr>
          <p:spPr>
            <a:xfrm>
              <a:off x="539990" y="376617"/>
              <a:ext cx="1426548" cy="8288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模型训练与调参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22254" y="791133"/>
              <a:ext cx="125719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3495539" y="2166405"/>
            <a:ext cx="4403321" cy="735300"/>
            <a:chOff x="3534449" y="2740337"/>
            <a:chExt cx="4403321" cy="735300"/>
          </a:xfrm>
        </p:grpSpPr>
        <p:sp>
          <p:nvSpPr>
            <p:cNvPr id="11" name="矩形 10"/>
            <p:cNvSpPr/>
            <p:nvPr/>
          </p:nvSpPr>
          <p:spPr>
            <a:xfrm>
              <a:off x="3534449" y="2740337"/>
              <a:ext cx="3274913" cy="365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除去最后一周其他时间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362" y="2746867"/>
              <a:ext cx="1128408" cy="365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最后一周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534449" y="3106321"/>
              <a:ext cx="1825491" cy="3659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80%</a:t>
              </a:r>
              <a:r>
                <a:rPr lang="zh-CN" altLang="en-US" dirty="0"/>
                <a:t>训练集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359941" y="3106321"/>
              <a:ext cx="1449422" cy="365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20%</a:t>
              </a:r>
              <a:r>
                <a:rPr lang="zh-CN" altLang="en-US" dirty="0"/>
                <a:t>验证集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809362" y="3109653"/>
              <a:ext cx="1128408" cy="365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测试集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64249" y="3341606"/>
            <a:ext cx="10700380" cy="3331567"/>
            <a:chOff x="524166" y="3010865"/>
            <a:chExt cx="10700380" cy="333156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5" y="3395888"/>
              <a:ext cx="10630821" cy="2751058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9099692" y="3010867"/>
              <a:ext cx="1107996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测试集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898526" y="3010865"/>
              <a:ext cx="1107996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训练集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5470553" y="3020597"/>
              <a:ext cx="1107996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验证集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856375" y="5968077"/>
              <a:ext cx="87716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真实值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24166" y="4155490"/>
              <a:ext cx="415498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预</a:t>
              </a:r>
              <a:endPara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测</a:t>
              </a:r>
              <a:endPara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值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461330" y="5968384"/>
              <a:ext cx="87716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真实值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129121" y="4155797"/>
              <a:ext cx="415498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预</a:t>
              </a:r>
              <a:endPara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测</a:t>
              </a:r>
              <a:endPara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值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241383" y="5973100"/>
              <a:ext cx="87716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真实值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7734076" y="4157300"/>
              <a:ext cx="415498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预</a:t>
              </a:r>
              <a:endPara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测</a:t>
              </a:r>
              <a:endPara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4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 bwMode="auto">
          <a:xfrm>
            <a:off x="4627360" y="2490153"/>
            <a:ext cx="2937279" cy="975360"/>
            <a:chOff x="4070982" y="2019402"/>
            <a:chExt cx="2255503" cy="975171"/>
          </a:xfrm>
        </p:grpSpPr>
        <p:sp>
          <p:nvSpPr>
            <p:cNvPr id="7" name="文本框 6"/>
            <p:cNvSpPr txBox="1"/>
            <p:nvPr/>
          </p:nvSpPr>
          <p:spPr>
            <a:xfrm>
              <a:off x="4070982" y="2251132"/>
              <a:ext cx="2255503" cy="74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18600" y="2019402"/>
              <a:ext cx="1331715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PART FOUR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593725" y="376238"/>
            <a:ext cx="1427099" cy="461665"/>
            <a:chOff x="539990" y="376617"/>
            <a:chExt cx="1426548" cy="460452"/>
          </a:xfrm>
        </p:grpSpPr>
        <p:sp>
          <p:nvSpPr>
            <p:cNvPr id="13" name="文本框 12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2254" y="791133"/>
              <a:ext cx="98780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7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 bwMode="auto">
          <a:xfrm>
            <a:off x="593725" y="376238"/>
            <a:ext cx="1427099" cy="461665"/>
            <a:chOff x="539990" y="376617"/>
            <a:chExt cx="1426548" cy="460452"/>
          </a:xfrm>
        </p:grpSpPr>
        <p:sp>
          <p:nvSpPr>
            <p:cNvPr id="54" name="文本框 53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总结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88611" y="791133"/>
              <a:ext cx="717678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333221" y="1781322"/>
            <a:ext cx="9409673" cy="3425068"/>
            <a:chOff x="961522" y="1479765"/>
            <a:chExt cx="9409673" cy="3425068"/>
          </a:xfrm>
        </p:grpSpPr>
        <p:sp>
          <p:nvSpPr>
            <p:cNvPr id="2" name="文本框 1"/>
            <p:cNvSpPr txBox="1"/>
            <p:nvPr/>
          </p:nvSpPr>
          <p:spPr>
            <a:xfrm>
              <a:off x="1671463" y="288228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规则模型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940531" y="3790316"/>
              <a:ext cx="253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规则模型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+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混合模型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579524" y="41444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调整参数</a:t>
              </a:r>
            </a:p>
          </p:txBody>
        </p:sp>
        <p:sp>
          <p:nvSpPr>
            <p:cNvPr id="14" name="Freeform 5"/>
            <p:cNvSpPr/>
            <p:nvPr/>
          </p:nvSpPr>
          <p:spPr bwMode="auto">
            <a:xfrm rot="565292" flipV="1">
              <a:off x="8150555" y="4430495"/>
              <a:ext cx="1999936" cy="45719"/>
            </a:xfrm>
            <a:custGeom>
              <a:avLst/>
              <a:gdLst>
                <a:gd name="T0" fmla="*/ 0 w 5998"/>
                <a:gd name="T1" fmla="*/ 0 h 74"/>
                <a:gd name="T2" fmla="*/ 5998 w 5998"/>
                <a:gd name="T3" fmla="*/ 0 h 74"/>
                <a:gd name="T4" fmla="*/ 5998 w 5998"/>
                <a:gd name="T5" fmla="*/ 74 h 74"/>
                <a:gd name="T6" fmla="*/ 0 w 5998"/>
                <a:gd name="T7" fmla="*/ 74 h 74"/>
                <a:gd name="T8" fmla="*/ 0 w 5998"/>
                <a:gd name="T9" fmla="*/ 0 h 74"/>
                <a:gd name="T10" fmla="*/ 0 w 5998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8" h="74">
                  <a:moveTo>
                    <a:pt x="0" y="0"/>
                  </a:moveTo>
                  <a:lnTo>
                    <a:pt x="5998" y="0"/>
                  </a:lnTo>
                  <a:lnTo>
                    <a:pt x="5998" y="74"/>
                  </a:lnTo>
                  <a:lnTo>
                    <a:pt x="0" y="7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"/>
            <p:cNvSpPr/>
            <p:nvPr/>
          </p:nvSpPr>
          <p:spPr bwMode="auto">
            <a:xfrm rot="565292" flipV="1">
              <a:off x="5912826" y="4066821"/>
              <a:ext cx="2107427" cy="45719"/>
            </a:xfrm>
            <a:custGeom>
              <a:avLst/>
              <a:gdLst>
                <a:gd name="T0" fmla="*/ 0 w 5998"/>
                <a:gd name="T1" fmla="*/ 0 h 74"/>
                <a:gd name="T2" fmla="*/ 5998 w 5998"/>
                <a:gd name="T3" fmla="*/ 0 h 74"/>
                <a:gd name="T4" fmla="*/ 5998 w 5998"/>
                <a:gd name="T5" fmla="*/ 74 h 74"/>
                <a:gd name="T6" fmla="*/ 0 w 5998"/>
                <a:gd name="T7" fmla="*/ 74 h 74"/>
                <a:gd name="T8" fmla="*/ 0 w 5998"/>
                <a:gd name="T9" fmla="*/ 0 h 74"/>
                <a:gd name="T10" fmla="*/ 0 w 5998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8" h="74">
                  <a:moveTo>
                    <a:pt x="0" y="0"/>
                  </a:moveTo>
                  <a:lnTo>
                    <a:pt x="5998" y="0"/>
                  </a:lnTo>
                  <a:lnTo>
                    <a:pt x="5998" y="74"/>
                  </a:lnTo>
                  <a:lnTo>
                    <a:pt x="0" y="7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/>
          </p:nvSpPr>
          <p:spPr bwMode="auto">
            <a:xfrm rot="1133600">
              <a:off x="3270863" y="3422232"/>
              <a:ext cx="2568816" cy="51790"/>
            </a:xfrm>
            <a:custGeom>
              <a:avLst/>
              <a:gdLst>
                <a:gd name="T0" fmla="*/ 0 w 5998"/>
                <a:gd name="T1" fmla="*/ 0 h 74"/>
                <a:gd name="T2" fmla="*/ 5998 w 5998"/>
                <a:gd name="T3" fmla="*/ 0 h 74"/>
                <a:gd name="T4" fmla="*/ 5998 w 5998"/>
                <a:gd name="T5" fmla="*/ 74 h 74"/>
                <a:gd name="T6" fmla="*/ 0 w 5998"/>
                <a:gd name="T7" fmla="*/ 74 h 74"/>
                <a:gd name="T8" fmla="*/ 0 w 5998"/>
                <a:gd name="T9" fmla="*/ 0 h 74"/>
                <a:gd name="T10" fmla="*/ 0 w 5998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8" h="74">
                  <a:moveTo>
                    <a:pt x="0" y="0"/>
                  </a:moveTo>
                  <a:lnTo>
                    <a:pt x="5998" y="0"/>
                  </a:lnTo>
                  <a:lnTo>
                    <a:pt x="5998" y="74"/>
                  </a:lnTo>
                  <a:lnTo>
                    <a:pt x="0" y="7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"/>
            <p:cNvSpPr/>
            <p:nvPr/>
          </p:nvSpPr>
          <p:spPr bwMode="auto">
            <a:xfrm rot="1967826">
              <a:off x="961522" y="2261472"/>
              <a:ext cx="2404564" cy="53435"/>
            </a:xfrm>
            <a:custGeom>
              <a:avLst/>
              <a:gdLst>
                <a:gd name="T0" fmla="*/ 0 w 5998"/>
                <a:gd name="T1" fmla="*/ 0 h 74"/>
                <a:gd name="T2" fmla="*/ 5998 w 5998"/>
                <a:gd name="T3" fmla="*/ 0 h 74"/>
                <a:gd name="T4" fmla="*/ 5998 w 5998"/>
                <a:gd name="T5" fmla="*/ 74 h 74"/>
                <a:gd name="T6" fmla="*/ 0 w 5998"/>
                <a:gd name="T7" fmla="*/ 74 h 74"/>
                <a:gd name="T8" fmla="*/ 0 w 5998"/>
                <a:gd name="T9" fmla="*/ 0 h 74"/>
                <a:gd name="T10" fmla="*/ 0 w 5998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8" h="74">
                  <a:moveTo>
                    <a:pt x="0" y="0"/>
                  </a:moveTo>
                  <a:lnTo>
                    <a:pt x="5998" y="0"/>
                  </a:lnTo>
                  <a:lnTo>
                    <a:pt x="5998" y="74"/>
                  </a:lnTo>
                  <a:lnTo>
                    <a:pt x="0" y="7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" name="组 1"/>
            <p:cNvGrpSpPr/>
            <p:nvPr/>
          </p:nvGrpSpPr>
          <p:grpSpPr>
            <a:xfrm>
              <a:off x="1000365" y="1479765"/>
              <a:ext cx="253881" cy="255529"/>
              <a:chOff x="1506766" y="4481198"/>
              <a:chExt cx="488950" cy="492125"/>
            </a:xfrm>
          </p:grpSpPr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>
                <a:off x="1506766" y="4481198"/>
                <a:ext cx="488950" cy="4921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>
                <a:off x="1613129" y="4579623"/>
                <a:ext cx="284163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652816" y="4628836"/>
                <a:ext cx="195263" cy="19685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9" name="组 1"/>
            <p:cNvGrpSpPr/>
            <p:nvPr/>
          </p:nvGrpSpPr>
          <p:grpSpPr>
            <a:xfrm>
              <a:off x="3141838" y="2875304"/>
              <a:ext cx="253881" cy="255529"/>
              <a:chOff x="1506766" y="4481198"/>
              <a:chExt cx="488950" cy="492125"/>
            </a:xfrm>
          </p:grpSpPr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1506766" y="4481198"/>
                <a:ext cx="488950" cy="4921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1613129" y="4579623"/>
                <a:ext cx="284163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652816" y="4628836"/>
                <a:ext cx="195263" cy="19685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 1"/>
            <p:cNvGrpSpPr/>
            <p:nvPr/>
          </p:nvGrpSpPr>
          <p:grpSpPr>
            <a:xfrm>
              <a:off x="5679265" y="3763338"/>
              <a:ext cx="253881" cy="255529"/>
              <a:chOff x="1506766" y="4481198"/>
              <a:chExt cx="488950" cy="492125"/>
            </a:xfrm>
          </p:grpSpPr>
          <p:sp>
            <p:nvSpPr>
              <p:cNvPr id="29" name="Oval 6"/>
              <p:cNvSpPr>
                <a:spLocks noChangeArrowheads="1"/>
              </p:cNvSpPr>
              <p:nvPr/>
            </p:nvSpPr>
            <p:spPr bwMode="auto">
              <a:xfrm>
                <a:off x="1506766" y="4481198"/>
                <a:ext cx="488950" cy="4921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1613129" y="4579623"/>
                <a:ext cx="284163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652816" y="4628836"/>
                <a:ext cx="195263" cy="19685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 1"/>
            <p:cNvGrpSpPr/>
            <p:nvPr/>
          </p:nvGrpSpPr>
          <p:grpSpPr>
            <a:xfrm>
              <a:off x="7953759" y="4139346"/>
              <a:ext cx="253881" cy="255529"/>
              <a:chOff x="1506766" y="4481198"/>
              <a:chExt cx="488950" cy="492125"/>
            </a:xfrm>
          </p:grpSpPr>
          <p:sp>
            <p:nvSpPr>
              <p:cNvPr id="26" name="Oval 6"/>
              <p:cNvSpPr>
                <a:spLocks noChangeArrowheads="1"/>
              </p:cNvSpPr>
              <p:nvPr/>
            </p:nvSpPr>
            <p:spPr bwMode="auto">
              <a:xfrm>
                <a:off x="1506766" y="4481198"/>
                <a:ext cx="488950" cy="4921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1613129" y="4579623"/>
                <a:ext cx="284163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1652816" y="4628836"/>
                <a:ext cx="195263" cy="19685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 1"/>
            <p:cNvGrpSpPr/>
            <p:nvPr/>
          </p:nvGrpSpPr>
          <p:grpSpPr>
            <a:xfrm>
              <a:off x="10117314" y="4476026"/>
              <a:ext cx="253881" cy="255529"/>
              <a:chOff x="1506767" y="4481198"/>
              <a:chExt cx="488950" cy="492125"/>
            </a:xfrm>
          </p:grpSpPr>
          <p:sp>
            <p:nvSpPr>
              <p:cNvPr id="23" name="Oval 6"/>
              <p:cNvSpPr>
                <a:spLocks noChangeArrowheads="1"/>
              </p:cNvSpPr>
              <p:nvPr/>
            </p:nvSpPr>
            <p:spPr bwMode="auto">
              <a:xfrm>
                <a:off x="1506767" y="4481198"/>
                <a:ext cx="488950" cy="4921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Oval 7"/>
              <p:cNvSpPr>
                <a:spLocks noChangeArrowheads="1"/>
              </p:cNvSpPr>
              <p:nvPr/>
            </p:nvSpPr>
            <p:spPr bwMode="auto">
              <a:xfrm>
                <a:off x="1613129" y="4579623"/>
                <a:ext cx="284163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Oval 8"/>
              <p:cNvSpPr>
                <a:spLocks noChangeArrowheads="1"/>
              </p:cNvSpPr>
              <p:nvPr/>
            </p:nvSpPr>
            <p:spPr bwMode="auto">
              <a:xfrm>
                <a:off x="1652817" y="4628834"/>
                <a:ext cx="195263" cy="19685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Freeform 171"/>
            <p:cNvSpPr/>
            <p:nvPr/>
          </p:nvSpPr>
          <p:spPr bwMode="auto">
            <a:xfrm>
              <a:off x="2815943" y="1875432"/>
              <a:ext cx="936000" cy="969498"/>
            </a:xfrm>
            <a:custGeom>
              <a:avLst/>
              <a:gdLst>
                <a:gd name="T0" fmla="*/ 224 w 272"/>
                <a:gd name="T1" fmla="*/ 224 h 312"/>
                <a:gd name="T2" fmla="*/ 224 w 272"/>
                <a:gd name="T3" fmla="*/ 49 h 312"/>
                <a:gd name="T4" fmla="*/ 48 w 272"/>
                <a:gd name="T5" fmla="*/ 49 h 312"/>
                <a:gd name="T6" fmla="*/ 48 w 272"/>
                <a:gd name="T7" fmla="*/ 224 h 312"/>
                <a:gd name="T8" fmla="*/ 136 w 272"/>
                <a:gd name="T9" fmla="*/ 312 h 312"/>
                <a:gd name="T10" fmla="*/ 224 w 272"/>
                <a:gd name="T11" fmla="*/ 2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312">
                  <a:moveTo>
                    <a:pt x="224" y="224"/>
                  </a:moveTo>
                  <a:cubicBezTo>
                    <a:pt x="272" y="176"/>
                    <a:pt x="272" y="97"/>
                    <a:pt x="224" y="49"/>
                  </a:cubicBezTo>
                  <a:cubicBezTo>
                    <a:pt x="175" y="0"/>
                    <a:pt x="97" y="0"/>
                    <a:pt x="48" y="49"/>
                  </a:cubicBezTo>
                  <a:cubicBezTo>
                    <a:pt x="0" y="97"/>
                    <a:pt x="0" y="176"/>
                    <a:pt x="48" y="224"/>
                  </a:cubicBezTo>
                  <a:cubicBezTo>
                    <a:pt x="136" y="312"/>
                    <a:pt x="136" y="312"/>
                    <a:pt x="136" y="312"/>
                  </a:cubicBezTo>
                  <a:lnTo>
                    <a:pt x="224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68079" y="2012037"/>
              <a:ext cx="1221047" cy="59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RMSE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211.17</a:t>
              </a:r>
              <a:endPara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Freeform 171"/>
            <p:cNvSpPr/>
            <p:nvPr/>
          </p:nvSpPr>
          <p:spPr bwMode="auto">
            <a:xfrm>
              <a:off x="5371835" y="2735824"/>
              <a:ext cx="900000" cy="969498"/>
            </a:xfrm>
            <a:custGeom>
              <a:avLst/>
              <a:gdLst>
                <a:gd name="T0" fmla="*/ 224 w 272"/>
                <a:gd name="T1" fmla="*/ 224 h 312"/>
                <a:gd name="T2" fmla="*/ 224 w 272"/>
                <a:gd name="T3" fmla="*/ 49 h 312"/>
                <a:gd name="T4" fmla="*/ 48 w 272"/>
                <a:gd name="T5" fmla="*/ 49 h 312"/>
                <a:gd name="T6" fmla="*/ 48 w 272"/>
                <a:gd name="T7" fmla="*/ 224 h 312"/>
                <a:gd name="T8" fmla="*/ 136 w 272"/>
                <a:gd name="T9" fmla="*/ 312 h 312"/>
                <a:gd name="T10" fmla="*/ 224 w 272"/>
                <a:gd name="T11" fmla="*/ 2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312">
                  <a:moveTo>
                    <a:pt x="224" y="224"/>
                  </a:moveTo>
                  <a:cubicBezTo>
                    <a:pt x="272" y="176"/>
                    <a:pt x="272" y="97"/>
                    <a:pt x="224" y="49"/>
                  </a:cubicBezTo>
                  <a:cubicBezTo>
                    <a:pt x="175" y="0"/>
                    <a:pt x="97" y="0"/>
                    <a:pt x="48" y="49"/>
                  </a:cubicBezTo>
                  <a:cubicBezTo>
                    <a:pt x="0" y="97"/>
                    <a:pt x="0" y="176"/>
                    <a:pt x="48" y="224"/>
                  </a:cubicBezTo>
                  <a:cubicBezTo>
                    <a:pt x="136" y="312"/>
                    <a:pt x="136" y="312"/>
                    <a:pt x="136" y="312"/>
                  </a:cubicBezTo>
                  <a:lnTo>
                    <a:pt x="224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246593" y="2852028"/>
              <a:ext cx="118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RMSE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206.37</a:t>
              </a:r>
              <a:endPara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623772" y="3140187"/>
              <a:ext cx="944574" cy="969498"/>
              <a:chOff x="6978197" y="2937420"/>
              <a:chExt cx="944574" cy="969498"/>
            </a:xfrm>
          </p:grpSpPr>
          <p:sp>
            <p:nvSpPr>
              <p:cNvPr id="12" name="Freeform 171"/>
              <p:cNvSpPr/>
              <p:nvPr/>
            </p:nvSpPr>
            <p:spPr bwMode="auto">
              <a:xfrm>
                <a:off x="7002678" y="2937420"/>
                <a:ext cx="863529" cy="969498"/>
              </a:xfrm>
              <a:custGeom>
                <a:avLst/>
                <a:gdLst>
                  <a:gd name="T0" fmla="*/ 224 w 272"/>
                  <a:gd name="T1" fmla="*/ 224 h 312"/>
                  <a:gd name="T2" fmla="*/ 224 w 272"/>
                  <a:gd name="T3" fmla="*/ 49 h 312"/>
                  <a:gd name="T4" fmla="*/ 48 w 272"/>
                  <a:gd name="T5" fmla="*/ 49 h 312"/>
                  <a:gd name="T6" fmla="*/ 48 w 272"/>
                  <a:gd name="T7" fmla="*/ 224 h 312"/>
                  <a:gd name="T8" fmla="*/ 136 w 272"/>
                  <a:gd name="T9" fmla="*/ 312 h 312"/>
                  <a:gd name="T10" fmla="*/ 224 w 272"/>
                  <a:gd name="T11" fmla="*/ 22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312">
                    <a:moveTo>
                      <a:pt x="224" y="224"/>
                    </a:moveTo>
                    <a:cubicBezTo>
                      <a:pt x="272" y="176"/>
                      <a:pt x="272" y="97"/>
                      <a:pt x="224" y="49"/>
                    </a:cubicBezTo>
                    <a:cubicBezTo>
                      <a:pt x="175" y="0"/>
                      <a:pt x="97" y="0"/>
                      <a:pt x="48" y="49"/>
                    </a:cubicBezTo>
                    <a:cubicBezTo>
                      <a:pt x="0" y="97"/>
                      <a:pt x="0" y="176"/>
                      <a:pt x="48" y="224"/>
                    </a:cubicBezTo>
                    <a:cubicBezTo>
                      <a:pt x="136" y="312"/>
                      <a:pt x="136" y="312"/>
                      <a:pt x="136" y="312"/>
                    </a:cubicBezTo>
                    <a:lnTo>
                      <a:pt x="224" y="22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978197" y="3060426"/>
                <a:ext cx="9445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RMSE</a:t>
                </a:r>
              </a:p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204.27</a:t>
                </a:r>
                <a:endPara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8865514" y="4510085"/>
              <a:ext cx="8451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接下来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…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Freeform 18"/>
            <p:cNvSpPr/>
            <p:nvPr/>
          </p:nvSpPr>
          <p:spPr bwMode="auto">
            <a:xfrm rot="10800000" flipH="1">
              <a:off x="2348765" y="3093881"/>
              <a:ext cx="801828" cy="166983"/>
            </a:xfrm>
            <a:custGeom>
              <a:avLst/>
              <a:gdLst>
                <a:gd name="T0" fmla="*/ 798 w 803"/>
                <a:gd name="T1" fmla="*/ 172 h 172"/>
                <a:gd name="T2" fmla="*/ 595 w 803"/>
                <a:gd name="T3" fmla="*/ 7 h 172"/>
                <a:gd name="T4" fmla="*/ 0 w 803"/>
                <a:gd name="T5" fmla="*/ 7 h 172"/>
                <a:gd name="T6" fmla="*/ 0 w 803"/>
                <a:gd name="T7" fmla="*/ 0 h 172"/>
                <a:gd name="T8" fmla="*/ 598 w 803"/>
                <a:gd name="T9" fmla="*/ 0 h 172"/>
                <a:gd name="T10" fmla="*/ 803 w 803"/>
                <a:gd name="T11" fmla="*/ 167 h 172"/>
                <a:gd name="T12" fmla="*/ 798 w 803"/>
                <a:gd name="T1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172">
                  <a:moveTo>
                    <a:pt x="798" y="172"/>
                  </a:moveTo>
                  <a:lnTo>
                    <a:pt x="59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98" y="0"/>
                  </a:lnTo>
                  <a:lnTo>
                    <a:pt x="803" y="167"/>
                  </a:lnTo>
                  <a:lnTo>
                    <a:pt x="798" y="1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9"/>
            <p:cNvSpPr/>
            <p:nvPr/>
          </p:nvSpPr>
          <p:spPr bwMode="auto">
            <a:xfrm rot="10800000" flipH="1">
              <a:off x="3141136" y="3056270"/>
              <a:ext cx="30955" cy="31066"/>
            </a:xfrm>
            <a:custGeom>
              <a:avLst/>
              <a:gdLst>
                <a:gd name="T0" fmla="*/ 16 w 19"/>
                <a:gd name="T1" fmla="*/ 3 h 19"/>
                <a:gd name="T2" fmla="*/ 16 w 19"/>
                <a:gd name="T3" fmla="*/ 16 h 19"/>
                <a:gd name="T4" fmla="*/ 4 w 19"/>
                <a:gd name="T5" fmla="*/ 16 h 19"/>
                <a:gd name="T6" fmla="*/ 4 w 19"/>
                <a:gd name="T7" fmla="*/ 3 h 19"/>
                <a:gd name="T8" fmla="*/ 16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3"/>
                  </a:moveTo>
                  <a:cubicBezTo>
                    <a:pt x="19" y="7"/>
                    <a:pt x="19" y="12"/>
                    <a:pt x="16" y="16"/>
                  </a:cubicBezTo>
                  <a:cubicBezTo>
                    <a:pt x="13" y="19"/>
                    <a:pt x="7" y="19"/>
                    <a:pt x="4" y="16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7" y="0"/>
                    <a:pt x="13" y="0"/>
                    <a:pt x="16" y="3"/>
                  </a:cubicBezTo>
                  <a:close/>
                </a:path>
              </a:pathLst>
            </a:custGeom>
            <a:solidFill>
              <a:srgbClr val="908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8"/>
            <p:cNvSpPr/>
            <p:nvPr/>
          </p:nvSpPr>
          <p:spPr bwMode="auto">
            <a:xfrm rot="10800000" flipH="1">
              <a:off x="4897284" y="3987742"/>
              <a:ext cx="801828" cy="166983"/>
            </a:xfrm>
            <a:custGeom>
              <a:avLst/>
              <a:gdLst>
                <a:gd name="T0" fmla="*/ 798 w 803"/>
                <a:gd name="T1" fmla="*/ 172 h 172"/>
                <a:gd name="T2" fmla="*/ 595 w 803"/>
                <a:gd name="T3" fmla="*/ 7 h 172"/>
                <a:gd name="T4" fmla="*/ 0 w 803"/>
                <a:gd name="T5" fmla="*/ 7 h 172"/>
                <a:gd name="T6" fmla="*/ 0 w 803"/>
                <a:gd name="T7" fmla="*/ 0 h 172"/>
                <a:gd name="T8" fmla="*/ 598 w 803"/>
                <a:gd name="T9" fmla="*/ 0 h 172"/>
                <a:gd name="T10" fmla="*/ 803 w 803"/>
                <a:gd name="T11" fmla="*/ 167 h 172"/>
                <a:gd name="T12" fmla="*/ 798 w 803"/>
                <a:gd name="T1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172">
                  <a:moveTo>
                    <a:pt x="798" y="172"/>
                  </a:moveTo>
                  <a:lnTo>
                    <a:pt x="59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98" y="0"/>
                  </a:lnTo>
                  <a:lnTo>
                    <a:pt x="803" y="167"/>
                  </a:lnTo>
                  <a:lnTo>
                    <a:pt x="798" y="1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9"/>
            <p:cNvSpPr/>
            <p:nvPr/>
          </p:nvSpPr>
          <p:spPr bwMode="auto">
            <a:xfrm rot="10800000" flipH="1">
              <a:off x="5681679" y="3974259"/>
              <a:ext cx="30955" cy="31066"/>
            </a:xfrm>
            <a:custGeom>
              <a:avLst/>
              <a:gdLst>
                <a:gd name="T0" fmla="*/ 16 w 19"/>
                <a:gd name="T1" fmla="*/ 3 h 19"/>
                <a:gd name="T2" fmla="*/ 16 w 19"/>
                <a:gd name="T3" fmla="*/ 16 h 19"/>
                <a:gd name="T4" fmla="*/ 4 w 19"/>
                <a:gd name="T5" fmla="*/ 16 h 19"/>
                <a:gd name="T6" fmla="*/ 4 w 19"/>
                <a:gd name="T7" fmla="*/ 3 h 19"/>
                <a:gd name="T8" fmla="*/ 16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3"/>
                  </a:moveTo>
                  <a:cubicBezTo>
                    <a:pt x="19" y="7"/>
                    <a:pt x="19" y="12"/>
                    <a:pt x="16" y="16"/>
                  </a:cubicBezTo>
                  <a:cubicBezTo>
                    <a:pt x="13" y="19"/>
                    <a:pt x="7" y="19"/>
                    <a:pt x="4" y="16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7" y="0"/>
                    <a:pt x="13" y="0"/>
                    <a:pt x="16" y="3"/>
                  </a:cubicBezTo>
                  <a:close/>
                </a:path>
              </a:pathLst>
            </a:custGeom>
            <a:solidFill>
              <a:srgbClr val="908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8"/>
            <p:cNvSpPr/>
            <p:nvPr/>
          </p:nvSpPr>
          <p:spPr bwMode="auto">
            <a:xfrm rot="10800000" flipH="1">
              <a:off x="7186385" y="4358589"/>
              <a:ext cx="801828" cy="166983"/>
            </a:xfrm>
            <a:custGeom>
              <a:avLst/>
              <a:gdLst>
                <a:gd name="T0" fmla="*/ 798 w 803"/>
                <a:gd name="T1" fmla="*/ 172 h 172"/>
                <a:gd name="T2" fmla="*/ 595 w 803"/>
                <a:gd name="T3" fmla="*/ 7 h 172"/>
                <a:gd name="T4" fmla="*/ 0 w 803"/>
                <a:gd name="T5" fmla="*/ 7 h 172"/>
                <a:gd name="T6" fmla="*/ 0 w 803"/>
                <a:gd name="T7" fmla="*/ 0 h 172"/>
                <a:gd name="T8" fmla="*/ 598 w 803"/>
                <a:gd name="T9" fmla="*/ 0 h 172"/>
                <a:gd name="T10" fmla="*/ 803 w 803"/>
                <a:gd name="T11" fmla="*/ 167 h 172"/>
                <a:gd name="T12" fmla="*/ 798 w 803"/>
                <a:gd name="T1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172">
                  <a:moveTo>
                    <a:pt x="798" y="172"/>
                  </a:moveTo>
                  <a:lnTo>
                    <a:pt x="59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98" y="0"/>
                  </a:lnTo>
                  <a:lnTo>
                    <a:pt x="803" y="167"/>
                  </a:lnTo>
                  <a:lnTo>
                    <a:pt x="798" y="1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9"/>
            <p:cNvSpPr/>
            <p:nvPr/>
          </p:nvSpPr>
          <p:spPr bwMode="auto">
            <a:xfrm rot="10800000" flipH="1">
              <a:off x="7978756" y="4350162"/>
              <a:ext cx="30955" cy="31066"/>
            </a:xfrm>
            <a:custGeom>
              <a:avLst/>
              <a:gdLst>
                <a:gd name="T0" fmla="*/ 16 w 19"/>
                <a:gd name="T1" fmla="*/ 3 h 19"/>
                <a:gd name="T2" fmla="*/ 16 w 19"/>
                <a:gd name="T3" fmla="*/ 16 h 19"/>
                <a:gd name="T4" fmla="*/ 4 w 19"/>
                <a:gd name="T5" fmla="*/ 16 h 19"/>
                <a:gd name="T6" fmla="*/ 4 w 19"/>
                <a:gd name="T7" fmla="*/ 3 h 19"/>
                <a:gd name="T8" fmla="*/ 16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3"/>
                  </a:moveTo>
                  <a:cubicBezTo>
                    <a:pt x="19" y="7"/>
                    <a:pt x="19" y="12"/>
                    <a:pt x="16" y="16"/>
                  </a:cubicBezTo>
                  <a:cubicBezTo>
                    <a:pt x="13" y="19"/>
                    <a:pt x="7" y="19"/>
                    <a:pt x="4" y="16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7" y="0"/>
                    <a:pt x="13" y="0"/>
                    <a:pt x="16" y="3"/>
                  </a:cubicBezTo>
                  <a:close/>
                </a:path>
              </a:pathLst>
            </a:custGeom>
            <a:solidFill>
              <a:srgbClr val="908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9"/>
            <p:cNvSpPr/>
            <p:nvPr/>
          </p:nvSpPr>
          <p:spPr bwMode="auto">
            <a:xfrm rot="10800000" flipH="1">
              <a:off x="10151314" y="4691919"/>
              <a:ext cx="30955" cy="31066"/>
            </a:xfrm>
            <a:custGeom>
              <a:avLst/>
              <a:gdLst>
                <a:gd name="T0" fmla="*/ 16 w 19"/>
                <a:gd name="T1" fmla="*/ 3 h 19"/>
                <a:gd name="T2" fmla="*/ 16 w 19"/>
                <a:gd name="T3" fmla="*/ 16 h 19"/>
                <a:gd name="T4" fmla="*/ 4 w 19"/>
                <a:gd name="T5" fmla="*/ 16 h 19"/>
                <a:gd name="T6" fmla="*/ 4 w 19"/>
                <a:gd name="T7" fmla="*/ 3 h 19"/>
                <a:gd name="T8" fmla="*/ 16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3"/>
                  </a:moveTo>
                  <a:cubicBezTo>
                    <a:pt x="19" y="7"/>
                    <a:pt x="19" y="12"/>
                    <a:pt x="16" y="16"/>
                  </a:cubicBezTo>
                  <a:cubicBezTo>
                    <a:pt x="13" y="19"/>
                    <a:pt x="7" y="19"/>
                    <a:pt x="4" y="16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7" y="0"/>
                    <a:pt x="13" y="0"/>
                    <a:pt x="16" y="3"/>
                  </a:cubicBezTo>
                  <a:close/>
                </a:path>
              </a:pathLst>
            </a:custGeom>
            <a:solidFill>
              <a:srgbClr val="908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717909" y="4535501"/>
              <a:ext cx="2620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初赛第二阶段取得</a:t>
              </a:r>
              <a:r>
                <a:rPr lang="zh-CN" altLang="en-US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第</a:t>
              </a:r>
              <a:r>
                <a:rPr lang="en-US" alt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r>
                <a:rPr lang="zh-CN" altLang="en-US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名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940532" y="4166268"/>
              <a:ext cx="275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初赛第一阶段取得</a:t>
              </a:r>
              <a:r>
                <a:rPr lang="zh-CN" altLang="en-US" sz="18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第</a:t>
              </a:r>
              <a:r>
                <a:rPr lang="en-US" altLang="zh-CN" sz="18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18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名</a:t>
              </a:r>
            </a:p>
          </p:txBody>
        </p:sp>
        <p:sp>
          <p:nvSpPr>
            <p:cNvPr id="61" name="Freeform 18"/>
            <p:cNvSpPr/>
            <p:nvPr/>
          </p:nvSpPr>
          <p:spPr bwMode="auto">
            <a:xfrm rot="10800000" flipH="1">
              <a:off x="9380441" y="4699250"/>
              <a:ext cx="801828" cy="166983"/>
            </a:xfrm>
            <a:custGeom>
              <a:avLst/>
              <a:gdLst>
                <a:gd name="T0" fmla="*/ 798 w 803"/>
                <a:gd name="T1" fmla="*/ 172 h 172"/>
                <a:gd name="T2" fmla="*/ 595 w 803"/>
                <a:gd name="T3" fmla="*/ 7 h 172"/>
                <a:gd name="T4" fmla="*/ 0 w 803"/>
                <a:gd name="T5" fmla="*/ 7 h 172"/>
                <a:gd name="T6" fmla="*/ 0 w 803"/>
                <a:gd name="T7" fmla="*/ 0 h 172"/>
                <a:gd name="T8" fmla="*/ 598 w 803"/>
                <a:gd name="T9" fmla="*/ 0 h 172"/>
                <a:gd name="T10" fmla="*/ 803 w 803"/>
                <a:gd name="T11" fmla="*/ 167 h 172"/>
                <a:gd name="T12" fmla="*/ 798 w 803"/>
                <a:gd name="T1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172">
                  <a:moveTo>
                    <a:pt x="798" y="172"/>
                  </a:moveTo>
                  <a:lnTo>
                    <a:pt x="59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98" y="0"/>
                  </a:lnTo>
                  <a:lnTo>
                    <a:pt x="803" y="167"/>
                  </a:lnTo>
                  <a:lnTo>
                    <a:pt x="798" y="1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8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85416" y="1038829"/>
            <a:ext cx="9025128" cy="4018969"/>
            <a:chOff x="1585416" y="1038829"/>
            <a:chExt cx="9025128" cy="4018969"/>
          </a:xfrm>
        </p:grpSpPr>
        <p:sp>
          <p:nvSpPr>
            <p:cNvPr id="2" name="文本框 1"/>
            <p:cNvSpPr txBox="1"/>
            <p:nvPr/>
          </p:nvSpPr>
          <p:spPr>
            <a:xfrm>
              <a:off x="1958602" y="1038829"/>
              <a:ext cx="2990215" cy="483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算法提升</a:t>
              </a:r>
            </a:p>
          </p:txBody>
        </p:sp>
        <p:sp>
          <p:nvSpPr>
            <p:cNvPr id="5" name="文本框 92"/>
            <p:cNvSpPr txBox="1"/>
            <p:nvPr/>
          </p:nvSpPr>
          <p:spPr>
            <a:xfrm>
              <a:off x="1585416" y="1953022"/>
              <a:ext cx="4256364" cy="1132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位置信息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marL="742950" lvl="1" indent="-285750">
                <a:lnSpc>
                  <a:spcPct val="130000"/>
                </a:lnSpc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数据采集点位置信息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marL="742950" lvl="1" indent="-285750">
                <a:lnSpc>
                  <a:spcPct val="130000"/>
                </a:lnSpc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数据采集范围信息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文本框 92"/>
            <p:cNvSpPr txBox="1"/>
            <p:nvPr/>
          </p:nvSpPr>
          <p:spPr>
            <a:xfrm>
              <a:off x="6372458" y="1953022"/>
              <a:ext cx="4238086" cy="1452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人流疏导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marL="742950" lvl="1" indent="-285750">
                <a:lnSpc>
                  <a:spcPct val="130000"/>
                </a:lnSpc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为同学规划更好的吃饭上课路线等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marL="742950" lvl="1" indent="-285750">
                <a:lnSpc>
                  <a:spcPct val="130000"/>
                </a:lnSpc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为活动或者校门所需的安保人员数量提供指导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文本框 92"/>
            <p:cNvSpPr txBox="1"/>
            <p:nvPr/>
          </p:nvSpPr>
          <p:spPr>
            <a:xfrm>
              <a:off x="6372458" y="3605093"/>
              <a:ext cx="4031630" cy="1452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网络和校园服务质量提升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marL="742950" lvl="1" indent="-285750">
                <a:lnSpc>
                  <a:spcPct val="130000"/>
                </a:lnSpc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提供更好的上网质量，如调节无线信号强度、调节带宽等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marL="742950" lvl="1" indent="-285750">
                <a:lnSpc>
                  <a:spcPct val="130000"/>
                </a:lnSpc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charset="-122"/>
                </a:rPr>
                <a:t>为保洁打扫卫生的时间提供指导</a:t>
              </a:r>
              <a:endParaRPr lang="zh-CN" altLang="en-US" sz="16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  <p:sp>
          <p:nvSpPr>
            <p:cNvPr id="8" name="Freeform 38"/>
            <p:cNvSpPr/>
            <p:nvPr/>
          </p:nvSpPr>
          <p:spPr bwMode="auto">
            <a:xfrm>
              <a:off x="6168154" y="1734248"/>
              <a:ext cx="0" cy="3060000"/>
            </a:xfrm>
            <a:custGeom>
              <a:avLst/>
              <a:gdLst>
                <a:gd name="T0" fmla="*/ 37 w 37"/>
                <a:gd name="T1" fmla="*/ 1915 h 1915"/>
                <a:gd name="T2" fmla="*/ 0 w 37"/>
                <a:gd name="T3" fmla="*/ 1915 h 1915"/>
                <a:gd name="T4" fmla="*/ 0 w 37"/>
                <a:gd name="T5" fmla="*/ 0 h 1915"/>
                <a:gd name="T6" fmla="*/ 37 w 37"/>
                <a:gd name="T7" fmla="*/ 0 h 1915"/>
                <a:gd name="T8" fmla="*/ 37 w 37"/>
                <a:gd name="T9" fmla="*/ 1915 h 1915"/>
                <a:gd name="T10" fmla="*/ 37 w 37"/>
                <a:gd name="T11" fmla="*/ 1915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915">
                  <a:moveTo>
                    <a:pt x="37" y="1915"/>
                  </a:moveTo>
                  <a:lnTo>
                    <a:pt x="0" y="1915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915"/>
                  </a:lnTo>
                  <a:lnTo>
                    <a:pt x="37" y="191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文本框 92"/>
            <p:cNvSpPr txBox="1"/>
            <p:nvPr/>
          </p:nvSpPr>
          <p:spPr>
            <a:xfrm>
              <a:off x="1585416" y="3651910"/>
              <a:ext cx="4217629" cy="1132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事件信息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marL="742950" lvl="1" indent="-285750">
                <a:lnSpc>
                  <a:spcPct val="130000"/>
                </a:lnSpc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各类活动信息，如歌唱比赛，考试等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marL="742950" lvl="1" indent="-285750">
                <a:lnSpc>
                  <a:spcPct val="130000"/>
                </a:lnSpc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教学楼的上课信息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93165" y="1038829"/>
              <a:ext cx="2990215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应用拓展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21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840736" y="2042437"/>
            <a:ext cx="7075206" cy="2227811"/>
          </a:xfrm>
          <a:prstGeom prst="rect">
            <a:avLst/>
          </a:prstGeom>
        </p:spPr>
        <p:txBody>
          <a:bodyPr/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致谢！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感谢举办方提供的宝贵的数据和辛勤的付出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感谢比赛中共同成长的小伙伴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感谢今天在场聆听的老师和同学</a:t>
            </a:r>
          </a:p>
        </p:txBody>
      </p:sp>
    </p:spTree>
    <p:extLst>
      <p:ext uri="{BB962C8B-B14F-4D97-AF65-F5344CB8AC3E}">
        <p14:creationId xmlns:p14="http://schemas.microsoft.com/office/powerpoint/2010/main" val="318824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8"/>
          <p:cNvSpPr txBox="1"/>
          <p:nvPr/>
        </p:nvSpPr>
        <p:spPr>
          <a:xfrm>
            <a:off x="3411630" y="2268644"/>
            <a:ext cx="17796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  <p:sp>
        <p:nvSpPr>
          <p:cNvPr id="31" name="文本框 24"/>
          <p:cNvSpPr txBox="1"/>
          <p:nvPr/>
        </p:nvSpPr>
        <p:spPr>
          <a:xfrm>
            <a:off x="3411630" y="3012299"/>
            <a:ext cx="301076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数据分析及预处理</a:t>
            </a:r>
          </a:p>
        </p:txBody>
      </p:sp>
      <p:sp>
        <p:nvSpPr>
          <p:cNvPr id="35" name="文本框 27"/>
          <p:cNvSpPr txBox="1"/>
          <p:nvPr/>
        </p:nvSpPr>
        <p:spPr>
          <a:xfrm>
            <a:off x="6766941" y="2588103"/>
            <a:ext cx="20874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39" name="文本框 30"/>
          <p:cNvSpPr txBox="1"/>
          <p:nvPr/>
        </p:nvSpPr>
        <p:spPr>
          <a:xfrm>
            <a:off x="3411630" y="3755954"/>
            <a:ext cx="17796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</a:p>
        </p:txBody>
      </p:sp>
      <p:sp>
        <p:nvSpPr>
          <p:cNvPr id="43" name="文本框 33"/>
          <p:cNvSpPr txBox="1"/>
          <p:nvPr/>
        </p:nvSpPr>
        <p:spPr>
          <a:xfrm>
            <a:off x="6766941" y="3331758"/>
            <a:ext cx="11641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2791460" y="2394395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 bwMode="auto">
          <a:xfrm>
            <a:off x="593725" y="376238"/>
            <a:ext cx="1619123" cy="461665"/>
            <a:chOff x="539990" y="376617"/>
            <a:chExt cx="1618498" cy="460452"/>
          </a:xfrm>
        </p:grpSpPr>
        <p:sp>
          <p:nvSpPr>
            <p:cNvPr id="20" name="文本框 19"/>
            <p:cNvSpPr txBox="1"/>
            <p:nvPr/>
          </p:nvSpPr>
          <p:spPr>
            <a:xfrm>
              <a:off x="539990" y="376617"/>
              <a:ext cx="161849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Book Antiqua" panose="02040602050305030304" pitchFamily="18" charset="0"/>
                  <a:sym typeface="+mn-ea"/>
                </a:rPr>
                <a:t>OUTLINE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2254" y="791133"/>
              <a:ext cx="139912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1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/>
      <p:bldP spid="35" grpId="0"/>
      <p:bldP spid="39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4571771" y="2236537"/>
            <a:ext cx="2867025" cy="1081805"/>
            <a:chOff x="4447676" y="2019402"/>
            <a:chExt cx="2869290" cy="1082043"/>
          </a:xfrm>
        </p:grpSpPr>
        <p:sp>
          <p:nvSpPr>
            <p:cNvPr id="5" name="文本框 37"/>
            <p:cNvSpPr txBox="1">
              <a:spLocks noChangeArrowheads="1"/>
            </p:cNvSpPr>
            <p:nvPr/>
          </p:nvSpPr>
          <p:spPr bwMode="auto">
            <a:xfrm>
              <a:off x="4447676" y="2226858"/>
              <a:ext cx="2869290" cy="87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赛题分析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35059" y="2019402"/>
              <a:ext cx="1286891" cy="3080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PART ONE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593725" y="376238"/>
            <a:ext cx="1427099" cy="461665"/>
            <a:chOff x="539990" y="376617"/>
            <a:chExt cx="1426548" cy="460452"/>
          </a:xfrm>
        </p:grpSpPr>
        <p:sp>
          <p:nvSpPr>
            <p:cNvPr id="8" name="文本框 7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2254" y="791133"/>
              <a:ext cx="98780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39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7269" y="2203704"/>
            <a:ext cx="9058517" cy="1943190"/>
            <a:chOff x="2689325" y="2509442"/>
            <a:chExt cx="6853188" cy="1482004"/>
          </a:xfrm>
        </p:grpSpPr>
        <p:sp>
          <p:nvSpPr>
            <p:cNvPr id="9" name="圆角矩形 8"/>
            <p:cNvSpPr/>
            <p:nvPr/>
          </p:nvSpPr>
          <p:spPr>
            <a:xfrm>
              <a:off x="2689325" y="2509877"/>
              <a:ext cx="1449300" cy="14815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389584" y="2509877"/>
              <a:ext cx="1449300" cy="14516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093212" y="2509442"/>
              <a:ext cx="1449300" cy="145211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382" y="2510841"/>
              <a:ext cx="545642" cy="54564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2703407" y="3056483"/>
              <a:ext cx="1431850" cy="821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2017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年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1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月至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11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月校园内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33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个地点采集手机终端位置的数据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5702" y="2515393"/>
              <a:ext cx="416545" cy="416545"/>
            </a:xfrm>
            <a:prstGeom prst="rect">
              <a:avLst/>
            </a:prstGeom>
          </p:spPr>
        </p:pic>
        <p:sp>
          <p:nvSpPr>
            <p:cNvPr id="15" name="Freeform 21"/>
            <p:cNvSpPr>
              <a:spLocks noChangeAspect="1"/>
            </p:cNvSpPr>
            <p:nvPr/>
          </p:nvSpPr>
          <p:spPr bwMode="auto">
            <a:xfrm rot="8100000">
              <a:off x="4354156" y="2847839"/>
              <a:ext cx="693453" cy="717555"/>
            </a:xfrm>
            <a:custGeom>
              <a:avLst/>
              <a:gdLst>
                <a:gd name="T0" fmla="*/ 672 w 672"/>
                <a:gd name="T1" fmla="*/ 344 h 673"/>
                <a:gd name="T2" fmla="*/ 448 w 672"/>
                <a:gd name="T3" fmla="*/ 117 h 673"/>
                <a:gd name="T4" fmla="*/ 564 w 672"/>
                <a:gd name="T5" fmla="*/ 0 h 673"/>
                <a:gd name="T6" fmla="*/ 0 w 672"/>
                <a:gd name="T7" fmla="*/ 0 h 673"/>
                <a:gd name="T8" fmla="*/ 0 w 672"/>
                <a:gd name="T9" fmla="*/ 564 h 673"/>
                <a:gd name="T10" fmla="*/ 116 w 672"/>
                <a:gd name="T11" fmla="*/ 448 h 673"/>
                <a:gd name="T12" fmla="*/ 343 w 672"/>
                <a:gd name="T13" fmla="*/ 673 h 673"/>
                <a:gd name="T14" fmla="*/ 672 w 672"/>
                <a:gd name="T15" fmla="*/ 34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673">
                  <a:moveTo>
                    <a:pt x="672" y="344"/>
                  </a:moveTo>
                  <a:lnTo>
                    <a:pt x="448" y="117"/>
                  </a:lnTo>
                  <a:lnTo>
                    <a:pt x="564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116" y="448"/>
                  </a:lnTo>
                  <a:lnTo>
                    <a:pt x="343" y="673"/>
                  </a:lnTo>
                  <a:lnTo>
                    <a:pt x="672" y="34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1"/>
            <p:cNvSpPr>
              <a:spLocks noChangeAspect="1"/>
            </p:cNvSpPr>
            <p:nvPr/>
          </p:nvSpPr>
          <p:spPr bwMode="auto">
            <a:xfrm rot="8100000">
              <a:off x="7102434" y="2847839"/>
              <a:ext cx="693453" cy="717555"/>
            </a:xfrm>
            <a:custGeom>
              <a:avLst/>
              <a:gdLst>
                <a:gd name="T0" fmla="*/ 672 w 672"/>
                <a:gd name="T1" fmla="*/ 344 h 673"/>
                <a:gd name="T2" fmla="*/ 448 w 672"/>
                <a:gd name="T3" fmla="*/ 117 h 673"/>
                <a:gd name="T4" fmla="*/ 564 w 672"/>
                <a:gd name="T5" fmla="*/ 0 h 673"/>
                <a:gd name="T6" fmla="*/ 0 w 672"/>
                <a:gd name="T7" fmla="*/ 0 h 673"/>
                <a:gd name="T8" fmla="*/ 0 w 672"/>
                <a:gd name="T9" fmla="*/ 564 h 673"/>
                <a:gd name="T10" fmla="*/ 116 w 672"/>
                <a:gd name="T11" fmla="*/ 448 h 673"/>
                <a:gd name="T12" fmla="*/ 343 w 672"/>
                <a:gd name="T13" fmla="*/ 673 h 673"/>
                <a:gd name="T14" fmla="*/ 672 w 672"/>
                <a:gd name="T15" fmla="*/ 34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673">
                  <a:moveTo>
                    <a:pt x="672" y="344"/>
                  </a:moveTo>
                  <a:lnTo>
                    <a:pt x="448" y="117"/>
                  </a:lnTo>
                  <a:lnTo>
                    <a:pt x="564" y="0"/>
                  </a:lnTo>
                  <a:lnTo>
                    <a:pt x="0" y="0"/>
                  </a:lnTo>
                  <a:lnTo>
                    <a:pt x="0" y="564"/>
                  </a:lnTo>
                  <a:lnTo>
                    <a:pt x="116" y="448"/>
                  </a:lnTo>
                  <a:lnTo>
                    <a:pt x="343" y="673"/>
                  </a:lnTo>
                  <a:lnTo>
                    <a:pt x="672" y="34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403665" y="3101559"/>
              <a:ext cx="1435219" cy="633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2017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年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12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月校园内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33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个地点每小时的人数。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89844" y="3101558"/>
              <a:ext cx="1452669" cy="633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2017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年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12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月各个地点人流量的时空分布</a:t>
              </a:r>
            </a:p>
          </p:txBody>
        </p:sp>
        <p:sp>
          <p:nvSpPr>
            <p:cNvPr id="19" name=" 2050"/>
            <p:cNvSpPr/>
            <p:nvPr/>
          </p:nvSpPr>
          <p:spPr bwMode="auto">
            <a:xfrm>
              <a:off x="8545072" y="2573253"/>
              <a:ext cx="499555" cy="420819"/>
            </a:xfrm>
            <a:custGeom>
              <a:avLst/>
              <a:gdLst>
                <a:gd name="T0" fmla="*/ 1052180 w 1822450"/>
                <a:gd name="T1" fmla="*/ 1891814 h 1912938"/>
                <a:gd name="T2" fmla="*/ 834486 w 1822450"/>
                <a:gd name="T3" fmla="*/ 1843067 h 1912938"/>
                <a:gd name="T4" fmla="*/ 702457 w 1822450"/>
                <a:gd name="T5" fmla="*/ 1904601 h 1912938"/>
                <a:gd name="T6" fmla="*/ 1654740 w 1822450"/>
                <a:gd name="T7" fmla="*/ 1644404 h 1912938"/>
                <a:gd name="T8" fmla="*/ 1553494 w 1822450"/>
                <a:gd name="T9" fmla="*/ 1640423 h 1912938"/>
                <a:gd name="T10" fmla="*/ 1385313 w 1822450"/>
                <a:gd name="T11" fmla="*/ 1639229 h 1912938"/>
                <a:gd name="T12" fmla="*/ 1338497 w 1822450"/>
                <a:gd name="T13" fmla="*/ 1607788 h 1912938"/>
                <a:gd name="T14" fmla="*/ 436229 w 1822450"/>
                <a:gd name="T15" fmla="*/ 1649976 h 1912938"/>
                <a:gd name="T16" fmla="*/ 265376 w 1822450"/>
                <a:gd name="T17" fmla="*/ 1639229 h 1912938"/>
                <a:gd name="T18" fmla="*/ 148309 w 1822450"/>
                <a:gd name="T19" fmla="*/ 1649577 h 1912938"/>
                <a:gd name="T20" fmla="*/ 624432 w 1822450"/>
                <a:gd name="T21" fmla="*/ 1289910 h 1912938"/>
                <a:gd name="T22" fmla="*/ 583933 w 1822450"/>
                <a:gd name="T23" fmla="*/ 1302672 h 1912938"/>
                <a:gd name="T24" fmla="*/ 1245239 w 1822450"/>
                <a:gd name="T25" fmla="*/ 1301091 h 1912938"/>
                <a:gd name="T26" fmla="*/ 1203152 w 1822450"/>
                <a:gd name="T27" fmla="*/ 1281551 h 1912938"/>
                <a:gd name="T28" fmla="*/ 110393 w 1822450"/>
                <a:gd name="T29" fmla="*/ 1147347 h 1912938"/>
                <a:gd name="T30" fmla="*/ 86508 w 1822450"/>
                <a:gd name="T31" fmla="*/ 1182918 h 1912938"/>
                <a:gd name="T32" fmla="*/ 1760008 w 1822450"/>
                <a:gd name="T33" fmla="*/ 1169884 h 1912938"/>
                <a:gd name="T34" fmla="*/ 1709636 w 1822450"/>
                <a:gd name="T35" fmla="*/ 1166651 h 1912938"/>
                <a:gd name="T36" fmla="*/ 366123 w 1822450"/>
                <a:gd name="T37" fmla="*/ 583339 h 1912938"/>
                <a:gd name="T38" fmla="*/ 468306 w 1822450"/>
                <a:gd name="T39" fmla="*/ 1328065 h 1912938"/>
                <a:gd name="T40" fmla="*/ 96264 w 1822450"/>
                <a:gd name="T41" fmla="*/ 768237 h 1912938"/>
                <a:gd name="T42" fmla="*/ 1183 w 1822450"/>
                <a:gd name="T43" fmla="*/ 654059 h 1912938"/>
                <a:gd name="T44" fmla="*/ 1654601 w 1822450"/>
                <a:gd name="T45" fmla="*/ 539486 h 1912938"/>
                <a:gd name="T46" fmla="*/ 1777799 w 1822450"/>
                <a:gd name="T47" fmla="*/ 1076207 h 1912938"/>
                <a:gd name="T48" fmla="*/ 1669211 w 1822450"/>
                <a:gd name="T49" fmla="*/ 1082926 h 1912938"/>
                <a:gd name="T50" fmla="*/ 1379381 w 1822450"/>
                <a:gd name="T51" fmla="*/ 1258406 h 1912938"/>
                <a:gd name="T52" fmla="*/ 1596951 w 1822450"/>
                <a:gd name="T53" fmla="*/ 534744 h 1912938"/>
                <a:gd name="T54" fmla="*/ 1341509 w 1822450"/>
                <a:gd name="T55" fmla="*/ 631970 h 1912938"/>
                <a:gd name="T56" fmla="*/ 1211058 w 1822450"/>
                <a:gd name="T57" fmla="*/ 878592 h 1912938"/>
                <a:gd name="T58" fmla="*/ 913390 w 1822450"/>
                <a:gd name="T59" fmla="*/ 1388436 h 1912938"/>
                <a:gd name="T60" fmla="*/ 620862 w 1822450"/>
                <a:gd name="T61" fmla="*/ 1012575 h 1912938"/>
                <a:gd name="T62" fmla="*/ 490410 w 1822450"/>
                <a:gd name="T63" fmla="*/ 658450 h 1912938"/>
                <a:gd name="T64" fmla="*/ 791239 w 1822450"/>
                <a:gd name="T65" fmla="*/ 477436 h 1912938"/>
                <a:gd name="T66" fmla="*/ 930565 w 1822450"/>
                <a:gd name="T67" fmla="*/ 340686 h 1912938"/>
                <a:gd name="T68" fmla="*/ 1525019 w 1822450"/>
                <a:gd name="T69" fmla="*/ 348987 h 1912938"/>
                <a:gd name="T70" fmla="*/ 1543211 w 1822450"/>
                <a:gd name="T71" fmla="*/ 320925 h 1912938"/>
                <a:gd name="T72" fmla="*/ 361253 w 1822450"/>
                <a:gd name="T73" fmla="*/ 309859 h 1912938"/>
                <a:gd name="T74" fmla="*/ 388900 w 1822450"/>
                <a:gd name="T75" fmla="*/ 340686 h 1912938"/>
                <a:gd name="T76" fmla="*/ 1589483 w 1822450"/>
                <a:gd name="T77" fmla="*/ 183386 h 1912938"/>
                <a:gd name="T78" fmla="*/ 1537279 w 1822450"/>
                <a:gd name="T79" fmla="*/ 257688 h 1912938"/>
                <a:gd name="T80" fmla="*/ 1630219 w 1822450"/>
                <a:gd name="T81" fmla="*/ 376257 h 1912938"/>
                <a:gd name="T82" fmla="*/ 1556658 w 1822450"/>
                <a:gd name="T83" fmla="*/ 503916 h 1912938"/>
                <a:gd name="T84" fmla="*/ 1370381 w 1822450"/>
                <a:gd name="T85" fmla="*/ 446213 h 1912938"/>
                <a:gd name="T86" fmla="*/ 1339928 w 1822450"/>
                <a:gd name="T87" fmla="*/ 311439 h 1912938"/>
                <a:gd name="T88" fmla="*/ 1371963 w 1822450"/>
                <a:gd name="T89" fmla="*/ 194056 h 1912938"/>
                <a:gd name="T90" fmla="*/ 478954 w 1822450"/>
                <a:gd name="T91" fmla="*/ 223304 h 1912938"/>
                <a:gd name="T92" fmla="*/ 457626 w 1822450"/>
                <a:gd name="T93" fmla="*/ 275474 h 1912938"/>
                <a:gd name="T94" fmla="*/ 476585 w 1822450"/>
                <a:gd name="T95" fmla="*/ 405900 h 1912938"/>
                <a:gd name="T96" fmla="*/ 374682 w 1822450"/>
                <a:gd name="T97" fmla="*/ 531187 h 1912938"/>
                <a:gd name="T98" fmla="*/ 206423 w 1822450"/>
                <a:gd name="T99" fmla="*/ 401156 h 1912938"/>
                <a:gd name="T100" fmla="*/ 203659 w 1822450"/>
                <a:gd name="T101" fmla="*/ 280612 h 1912938"/>
                <a:gd name="T102" fmla="*/ 318991 w 1822450"/>
                <a:gd name="T103" fmla="*/ 160462 h 1912938"/>
                <a:gd name="T104" fmla="*/ 951483 w 1822450"/>
                <a:gd name="T105" fmla="*/ 193267 h 1912938"/>
                <a:gd name="T106" fmla="*/ 978320 w 1822450"/>
                <a:gd name="T107" fmla="*/ 240299 h 1912938"/>
                <a:gd name="T108" fmla="*/ 1028839 w 1822450"/>
                <a:gd name="T109" fmla="*/ 19762 h 1912938"/>
                <a:gd name="T110" fmla="*/ 985031 w 1822450"/>
                <a:gd name="T111" fmla="*/ 122916 h 1912938"/>
                <a:gd name="T112" fmla="*/ 1097906 w 1822450"/>
                <a:gd name="T113" fmla="*/ 194847 h 1912938"/>
                <a:gd name="T114" fmla="*/ 1067122 w 1822450"/>
                <a:gd name="T115" fmla="*/ 354520 h 1912938"/>
                <a:gd name="T116" fmla="*/ 893862 w 1822450"/>
                <a:gd name="T117" fmla="*/ 476646 h 1912938"/>
                <a:gd name="T118" fmla="*/ 745465 w 1822450"/>
                <a:gd name="T119" fmla="*/ 315392 h 1912938"/>
                <a:gd name="T120" fmla="*/ 746649 w 1822450"/>
                <a:gd name="T121" fmla="*/ 154929 h 1912938"/>
                <a:gd name="T122" fmla="*/ 892678 w 1822450"/>
                <a:gd name="T123" fmla="*/ 3162 h 19129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822450" h="1912938">
                  <a:moveTo>
                    <a:pt x="987425" y="1839913"/>
                  </a:moveTo>
                  <a:lnTo>
                    <a:pt x="1085699" y="1839913"/>
                  </a:lnTo>
                  <a:lnTo>
                    <a:pt x="1094850" y="1845932"/>
                  </a:lnTo>
                  <a:lnTo>
                    <a:pt x="1104399" y="1852753"/>
                  </a:lnTo>
                  <a:lnTo>
                    <a:pt x="1115141" y="1860778"/>
                  </a:lnTo>
                  <a:lnTo>
                    <a:pt x="1126282" y="1870407"/>
                  </a:lnTo>
                  <a:lnTo>
                    <a:pt x="1131454" y="1874821"/>
                  </a:lnTo>
                  <a:lnTo>
                    <a:pt x="1135831" y="1879636"/>
                  </a:lnTo>
                  <a:lnTo>
                    <a:pt x="1139809" y="1884450"/>
                  </a:lnTo>
                  <a:lnTo>
                    <a:pt x="1142594" y="1888864"/>
                  </a:lnTo>
                  <a:lnTo>
                    <a:pt x="1144982" y="1893679"/>
                  </a:lnTo>
                  <a:lnTo>
                    <a:pt x="1145777" y="1895685"/>
                  </a:lnTo>
                  <a:lnTo>
                    <a:pt x="1146175" y="1897691"/>
                  </a:lnTo>
                  <a:lnTo>
                    <a:pt x="1145777" y="1900500"/>
                  </a:lnTo>
                  <a:lnTo>
                    <a:pt x="1144982" y="1902907"/>
                  </a:lnTo>
                  <a:lnTo>
                    <a:pt x="1142992" y="1905315"/>
                  </a:lnTo>
                  <a:lnTo>
                    <a:pt x="1140605" y="1907321"/>
                  </a:lnTo>
                  <a:lnTo>
                    <a:pt x="1137422" y="1908926"/>
                  </a:lnTo>
                  <a:lnTo>
                    <a:pt x="1133046" y="1910531"/>
                  </a:lnTo>
                  <a:lnTo>
                    <a:pt x="1127475" y="1911735"/>
                  </a:lnTo>
                  <a:lnTo>
                    <a:pt x="1120712" y="1912537"/>
                  </a:lnTo>
                  <a:lnTo>
                    <a:pt x="1112754" y="1912938"/>
                  </a:lnTo>
                  <a:lnTo>
                    <a:pt x="1105195" y="1912938"/>
                  </a:lnTo>
                  <a:lnTo>
                    <a:pt x="1098033" y="1912537"/>
                  </a:lnTo>
                  <a:lnTo>
                    <a:pt x="1091269" y="1911735"/>
                  </a:lnTo>
                  <a:lnTo>
                    <a:pt x="1084903" y="1910130"/>
                  </a:lnTo>
                  <a:lnTo>
                    <a:pt x="1078537" y="1908525"/>
                  </a:lnTo>
                  <a:lnTo>
                    <a:pt x="1072569" y="1906920"/>
                  </a:lnTo>
                  <a:lnTo>
                    <a:pt x="1066601" y="1904914"/>
                  </a:lnTo>
                  <a:lnTo>
                    <a:pt x="1061031" y="1902105"/>
                  </a:lnTo>
                  <a:lnTo>
                    <a:pt x="1055859" y="1899697"/>
                  </a:lnTo>
                  <a:lnTo>
                    <a:pt x="1045514" y="1893679"/>
                  </a:lnTo>
                  <a:lnTo>
                    <a:pt x="1035965" y="1887259"/>
                  </a:lnTo>
                  <a:lnTo>
                    <a:pt x="1026416" y="1880438"/>
                  </a:lnTo>
                  <a:lnTo>
                    <a:pt x="1022438" y="1878031"/>
                  </a:lnTo>
                  <a:lnTo>
                    <a:pt x="1019255" y="1876827"/>
                  </a:lnTo>
                  <a:lnTo>
                    <a:pt x="1018459" y="1876827"/>
                  </a:lnTo>
                  <a:lnTo>
                    <a:pt x="1017663" y="1876827"/>
                  </a:lnTo>
                  <a:lnTo>
                    <a:pt x="1016470" y="1877629"/>
                  </a:lnTo>
                  <a:lnTo>
                    <a:pt x="1015674" y="1878833"/>
                  </a:lnTo>
                  <a:lnTo>
                    <a:pt x="1015276" y="1880037"/>
                  </a:lnTo>
                  <a:lnTo>
                    <a:pt x="1014083" y="1880839"/>
                  </a:lnTo>
                  <a:lnTo>
                    <a:pt x="1013685" y="1881241"/>
                  </a:lnTo>
                  <a:lnTo>
                    <a:pt x="1012889" y="1881241"/>
                  </a:lnTo>
                  <a:lnTo>
                    <a:pt x="1002146" y="1880839"/>
                  </a:lnTo>
                  <a:lnTo>
                    <a:pt x="995781" y="1880438"/>
                  </a:lnTo>
                  <a:lnTo>
                    <a:pt x="993393" y="1880037"/>
                  </a:lnTo>
                  <a:lnTo>
                    <a:pt x="991802" y="1879234"/>
                  </a:lnTo>
                  <a:lnTo>
                    <a:pt x="989812" y="1870006"/>
                  </a:lnTo>
                  <a:lnTo>
                    <a:pt x="988619" y="1861580"/>
                  </a:lnTo>
                  <a:lnTo>
                    <a:pt x="988221" y="1855160"/>
                  </a:lnTo>
                  <a:lnTo>
                    <a:pt x="988221" y="1850747"/>
                  </a:lnTo>
                  <a:lnTo>
                    <a:pt x="988221" y="1847136"/>
                  </a:lnTo>
                  <a:lnTo>
                    <a:pt x="988619" y="1844728"/>
                  </a:lnTo>
                  <a:lnTo>
                    <a:pt x="989017" y="1843123"/>
                  </a:lnTo>
                  <a:lnTo>
                    <a:pt x="987425" y="1839913"/>
                  </a:lnTo>
                  <a:close/>
                  <a:moveTo>
                    <a:pt x="739926" y="1839913"/>
                  </a:moveTo>
                  <a:lnTo>
                    <a:pt x="838200" y="1839913"/>
                  </a:lnTo>
                  <a:lnTo>
                    <a:pt x="836608" y="1843123"/>
                  </a:lnTo>
                  <a:lnTo>
                    <a:pt x="837006" y="1844728"/>
                  </a:lnTo>
                  <a:lnTo>
                    <a:pt x="837404" y="1847136"/>
                  </a:lnTo>
                  <a:lnTo>
                    <a:pt x="837404" y="1850747"/>
                  </a:lnTo>
                  <a:lnTo>
                    <a:pt x="837404" y="1855160"/>
                  </a:lnTo>
                  <a:lnTo>
                    <a:pt x="837006" y="1861580"/>
                  </a:lnTo>
                  <a:lnTo>
                    <a:pt x="835813" y="1870006"/>
                  </a:lnTo>
                  <a:lnTo>
                    <a:pt x="833823" y="1879234"/>
                  </a:lnTo>
                  <a:lnTo>
                    <a:pt x="831834" y="1880037"/>
                  </a:lnTo>
                  <a:lnTo>
                    <a:pt x="829447" y="1880438"/>
                  </a:lnTo>
                  <a:lnTo>
                    <a:pt x="823479" y="1880839"/>
                  </a:lnTo>
                  <a:lnTo>
                    <a:pt x="812338" y="1881241"/>
                  </a:lnTo>
                  <a:lnTo>
                    <a:pt x="811542" y="1881241"/>
                  </a:lnTo>
                  <a:lnTo>
                    <a:pt x="810747" y="1880839"/>
                  </a:lnTo>
                  <a:lnTo>
                    <a:pt x="810349" y="1880037"/>
                  </a:lnTo>
                  <a:lnTo>
                    <a:pt x="809553" y="1878833"/>
                  </a:lnTo>
                  <a:lnTo>
                    <a:pt x="809155" y="1877629"/>
                  </a:lnTo>
                  <a:lnTo>
                    <a:pt x="807962" y="1876827"/>
                  </a:lnTo>
                  <a:lnTo>
                    <a:pt x="807166" y="1876827"/>
                  </a:lnTo>
                  <a:lnTo>
                    <a:pt x="806370" y="1876827"/>
                  </a:lnTo>
                  <a:lnTo>
                    <a:pt x="803187" y="1878031"/>
                  </a:lnTo>
                  <a:lnTo>
                    <a:pt x="799209" y="1880438"/>
                  </a:lnTo>
                  <a:lnTo>
                    <a:pt x="789660" y="1887259"/>
                  </a:lnTo>
                  <a:lnTo>
                    <a:pt x="780111" y="1893679"/>
                  </a:lnTo>
                  <a:lnTo>
                    <a:pt x="769368" y="1899697"/>
                  </a:lnTo>
                  <a:lnTo>
                    <a:pt x="764594" y="1902105"/>
                  </a:lnTo>
                  <a:lnTo>
                    <a:pt x="758626" y="1904914"/>
                  </a:lnTo>
                  <a:lnTo>
                    <a:pt x="753056" y="1906920"/>
                  </a:lnTo>
                  <a:lnTo>
                    <a:pt x="747088" y="1908525"/>
                  </a:lnTo>
                  <a:lnTo>
                    <a:pt x="740722" y="1910130"/>
                  </a:lnTo>
                  <a:lnTo>
                    <a:pt x="733958" y="1911735"/>
                  </a:lnTo>
                  <a:lnTo>
                    <a:pt x="727194" y="1912537"/>
                  </a:lnTo>
                  <a:lnTo>
                    <a:pt x="720032" y="1912938"/>
                  </a:lnTo>
                  <a:lnTo>
                    <a:pt x="712473" y="1912938"/>
                  </a:lnTo>
                  <a:lnTo>
                    <a:pt x="704913" y="1912537"/>
                  </a:lnTo>
                  <a:lnTo>
                    <a:pt x="700139" y="1912136"/>
                  </a:lnTo>
                  <a:lnTo>
                    <a:pt x="695365" y="1911333"/>
                  </a:lnTo>
                  <a:lnTo>
                    <a:pt x="691386" y="1909728"/>
                  </a:lnTo>
                  <a:lnTo>
                    <a:pt x="687805" y="1908926"/>
                  </a:lnTo>
                  <a:lnTo>
                    <a:pt x="685020" y="1907321"/>
                  </a:lnTo>
                  <a:lnTo>
                    <a:pt x="683031" y="1905716"/>
                  </a:lnTo>
                  <a:lnTo>
                    <a:pt x="681041" y="1903710"/>
                  </a:lnTo>
                  <a:lnTo>
                    <a:pt x="680245" y="1902105"/>
                  </a:lnTo>
                  <a:lnTo>
                    <a:pt x="679450" y="1900099"/>
                  </a:lnTo>
                  <a:lnTo>
                    <a:pt x="679450" y="1898093"/>
                  </a:lnTo>
                  <a:lnTo>
                    <a:pt x="679848" y="1895685"/>
                  </a:lnTo>
                  <a:lnTo>
                    <a:pt x="680245" y="1893679"/>
                  </a:lnTo>
                  <a:lnTo>
                    <a:pt x="681439" y="1891673"/>
                  </a:lnTo>
                  <a:lnTo>
                    <a:pt x="684224" y="1886457"/>
                  </a:lnTo>
                  <a:lnTo>
                    <a:pt x="687805" y="1881642"/>
                  </a:lnTo>
                  <a:lnTo>
                    <a:pt x="692182" y="1876827"/>
                  </a:lnTo>
                  <a:lnTo>
                    <a:pt x="697354" y="1872012"/>
                  </a:lnTo>
                  <a:lnTo>
                    <a:pt x="702526" y="1866796"/>
                  </a:lnTo>
                  <a:lnTo>
                    <a:pt x="708494" y="1861981"/>
                  </a:lnTo>
                  <a:lnTo>
                    <a:pt x="720032" y="1853555"/>
                  </a:lnTo>
                  <a:lnTo>
                    <a:pt x="729581" y="1846333"/>
                  </a:lnTo>
                  <a:lnTo>
                    <a:pt x="739926" y="1839913"/>
                  </a:lnTo>
                  <a:close/>
                  <a:moveTo>
                    <a:pt x="1538288" y="1614488"/>
                  </a:moveTo>
                  <a:lnTo>
                    <a:pt x="1616076" y="1614488"/>
                  </a:lnTo>
                  <a:lnTo>
                    <a:pt x="1619648" y="1616486"/>
                  </a:lnTo>
                  <a:lnTo>
                    <a:pt x="1628379" y="1622880"/>
                  </a:lnTo>
                  <a:lnTo>
                    <a:pt x="1640286" y="1631273"/>
                  </a:lnTo>
                  <a:lnTo>
                    <a:pt x="1646239" y="1636069"/>
                  </a:lnTo>
                  <a:lnTo>
                    <a:pt x="1651795" y="1641264"/>
                  </a:lnTo>
                  <a:lnTo>
                    <a:pt x="1656557" y="1646060"/>
                  </a:lnTo>
                  <a:lnTo>
                    <a:pt x="1660526" y="1651256"/>
                  </a:lnTo>
                  <a:lnTo>
                    <a:pt x="1661717" y="1653653"/>
                  </a:lnTo>
                  <a:lnTo>
                    <a:pt x="1662907" y="1656451"/>
                  </a:lnTo>
                  <a:lnTo>
                    <a:pt x="1663701" y="1658449"/>
                  </a:lnTo>
                  <a:lnTo>
                    <a:pt x="1663701" y="1660448"/>
                  </a:lnTo>
                  <a:lnTo>
                    <a:pt x="1663304" y="1662845"/>
                  </a:lnTo>
                  <a:lnTo>
                    <a:pt x="1662511" y="1664444"/>
                  </a:lnTo>
                  <a:lnTo>
                    <a:pt x="1661320" y="1666043"/>
                  </a:lnTo>
                  <a:lnTo>
                    <a:pt x="1659336" y="1668041"/>
                  </a:lnTo>
                  <a:lnTo>
                    <a:pt x="1656161" y="1669240"/>
                  </a:lnTo>
                  <a:lnTo>
                    <a:pt x="1652986" y="1670039"/>
                  </a:lnTo>
                  <a:lnTo>
                    <a:pt x="1648620" y="1670838"/>
                  </a:lnTo>
                  <a:lnTo>
                    <a:pt x="1643461" y="1671238"/>
                  </a:lnTo>
                  <a:lnTo>
                    <a:pt x="1637904" y="1671638"/>
                  </a:lnTo>
                  <a:lnTo>
                    <a:pt x="1631951" y="1671638"/>
                  </a:lnTo>
                  <a:lnTo>
                    <a:pt x="1625998" y="1671238"/>
                  </a:lnTo>
                  <a:lnTo>
                    <a:pt x="1620442" y="1670838"/>
                  </a:lnTo>
                  <a:lnTo>
                    <a:pt x="1615282" y="1669640"/>
                  </a:lnTo>
                  <a:lnTo>
                    <a:pt x="1610520" y="1668441"/>
                  </a:lnTo>
                  <a:lnTo>
                    <a:pt x="1605757" y="1666842"/>
                  </a:lnTo>
                  <a:lnTo>
                    <a:pt x="1600995" y="1665243"/>
                  </a:lnTo>
                  <a:lnTo>
                    <a:pt x="1592660" y="1661646"/>
                  </a:lnTo>
                  <a:lnTo>
                    <a:pt x="1584723" y="1656851"/>
                  </a:lnTo>
                  <a:lnTo>
                    <a:pt x="1576785" y="1651655"/>
                  </a:lnTo>
                  <a:lnTo>
                    <a:pt x="1569245" y="1646060"/>
                  </a:lnTo>
                  <a:lnTo>
                    <a:pt x="1566070" y="1644062"/>
                  </a:lnTo>
                  <a:lnTo>
                    <a:pt x="1564085" y="1643263"/>
                  </a:lnTo>
                  <a:lnTo>
                    <a:pt x="1562101" y="1643263"/>
                  </a:lnTo>
                  <a:lnTo>
                    <a:pt x="1561307" y="1643662"/>
                  </a:lnTo>
                  <a:lnTo>
                    <a:pt x="1560513" y="1645660"/>
                  </a:lnTo>
                  <a:lnTo>
                    <a:pt x="1559720" y="1646460"/>
                  </a:lnTo>
                  <a:lnTo>
                    <a:pt x="1558926" y="1647259"/>
                  </a:lnTo>
                  <a:lnTo>
                    <a:pt x="1550195" y="1646460"/>
                  </a:lnTo>
                  <a:lnTo>
                    <a:pt x="1545035" y="1646060"/>
                  </a:lnTo>
                  <a:lnTo>
                    <a:pt x="1543448" y="1645660"/>
                  </a:lnTo>
                  <a:lnTo>
                    <a:pt x="1541860" y="1645261"/>
                  </a:lnTo>
                  <a:lnTo>
                    <a:pt x="1540273" y="1637667"/>
                  </a:lnTo>
                  <a:lnTo>
                    <a:pt x="1539479" y="1631273"/>
                  </a:lnTo>
                  <a:lnTo>
                    <a:pt x="1539082" y="1626877"/>
                  </a:lnTo>
                  <a:lnTo>
                    <a:pt x="1539082" y="1622880"/>
                  </a:lnTo>
                  <a:lnTo>
                    <a:pt x="1539082" y="1618085"/>
                  </a:lnTo>
                  <a:lnTo>
                    <a:pt x="1539479" y="1616486"/>
                  </a:lnTo>
                  <a:lnTo>
                    <a:pt x="1538288" y="1614488"/>
                  </a:lnTo>
                  <a:close/>
                  <a:moveTo>
                    <a:pt x="1343177" y="1614488"/>
                  </a:moveTo>
                  <a:lnTo>
                    <a:pt x="1420813" y="1614488"/>
                  </a:lnTo>
                  <a:lnTo>
                    <a:pt x="1419619" y="1616486"/>
                  </a:lnTo>
                  <a:lnTo>
                    <a:pt x="1420017" y="1618085"/>
                  </a:lnTo>
                  <a:lnTo>
                    <a:pt x="1420415" y="1622880"/>
                  </a:lnTo>
                  <a:lnTo>
                    <a:pt x="1420415" y="1626877"/>
                  </a:lnTo>
                  <a:lnTo>
                    <a:pt x="1420017" y="1631273"/>
                  </a:lnTo>
                  <a:lnTo>
                    <a:pt x="1419221" y="1637667"/>
                  </a:lnTo>
                  <a:lnTo>
                    <a:pt x="1417628" y="1645261"/>
                  </a:lnTo>
                  <a:lnTo>
                    <a:pt x="1416434" y="1645660"/>
                  </a:lnTo>
                  <a:lnTo>
                    <a:pt x="1414045" y="1646060"/>
                  </a:lnTo>
                  <a:lnTo>
                    <a:pt x="1409665" y="1646460"/>
                  </a:lnTo>
                  <a:lnTo>
                    <a:pt x="1400508" y="1647259"/>
                  </a:lnTo>
                  <a:lnTo>
                    <a:pt x="1399712" y="1646460"/>
                  </a:lnTo>
                  <a:lnTo>
                    <a:pt x="1398916" y="1645660"/>
                  </a:lnTo>
                  <a:lnTo>
                    <a:pt x="1398119" y="1643662"/>
                  </a:lnTo>
                  <a:lnTo>
                    <a:pt x="1397323" y="1643263"/>
                  </a:lnTo>
                  <a:lnTo>
                    <a:pt x="1395731" y="1643263"/>
                  </a:lnTo>
                  <a:lnTo>
                    <a:pt x="1393342" y="1644062"/>
                  </a:lnTo>
                  <a:lnTo>
                    <a:pt x="1390157" y="1646060"/>
                  </a:lnTo>
                  <a:lnTo>
                    <a:pt x="1382592" y="1651655"/>
                  </a:lnTo>
                  <a:lnTo>
                    <a:pt x="1375028" y="1656851"/>
                  </a:lnTo>
                  <a:lnTo>
                    <a:pt x="1366667" y="1661646"/>
                  </a:lnTo>
                  <a:lnTo>
                    <a:pt x="1357908" y="1665243"/>
                  </a:lnTo>
                  <a:lnTo>
                    <a:pt x="1353528" y="1666842"/>
                  </a:lnTo>
                  <a:lnTo>
                    <a:pt x="1348751" y="1668441"/>
                  </a:lnTo>
                  <a:lnTo>
                    <a:pt x="1343973" y="1669640"/>
                  </a:lnTo>
                  <a:lnTo>
                    <a:pt x="1338399" y="1670838"/>
                  </a:lnTo>
                  <a:lnTo>
                    <a:pt x="1333223" y="1671238"/>
                  </a:lnTo>
                  <a:lnTo>
                    <a:pt x="1327649" y="1671638"/>
                  </a:lnTo>
                  <a:lnTo>
                    <a:pt x="1321677" y="1671638"/>
                  </a:lnTo>
                  <a:lnTo>
                    <a:pt x="1315307" y="1671238"/>
                  </a:lnTo>
                  <a:lnTo>
                    <a:pt x="1310131" y="1670838"/>
                  </a:lnTo>
                  <a:lnTo>
                    <a:pt x="1306548" y="1670039"/>
                  </a:lnTo>
                  <a:lnTo>
                    <a:pt x="1302567" y="1669240"/>
                  </a:lnTo>
                  <a:lnTo>
                    <a:pt x="1300178" y="1668041"/>
                  </a:lnTo>
                  <a:lnTo>
                    <a:pt x="1297789" y="1666043"/>
                  </a:lnTo>
                  <a:lnTo>
                    <a:pt x="1296595" y="1664444"/>
                  </a:lnTo>
                  <a:lnTo>
                    <a:pt x="1295798" y="1662845"/>
                  </a:lnTo>
                  <a:lnTo>
                    <a:pt x="1295400" y="1660448"/>
                  </a:lnTo>
                  <a:lnTo>
                    <a:pt x="1295400" y="1658449"/>
                  </a:lnTo>
                  <a:lnTo>
                    <a:pt x="1296197" y="1656451"/>
                  </a:lnTo>
                  <a:lnTo>
                    <a:pt x="1296993" y="1653653"/>
                  </a:lnTo>
                  <a:lnTo>
                    <a:pt x="1298585" y="1651256"/>
                  </a:lnTo>
                  <a:lnTo>
                    <a:pt x="1302567" y="1646060"/>
                  </a:lnTo>
                  <a:lnTo>
                    <a:pt x="1307742" y="1641264"/>
                  </a:lnTo>
                  <a:lnTo>
                    <a:pt x="1312918" y="1636069"/>
                  </a:lnTo>
                  <a:lnTo>
                    <a:pt x="1318890" y="1631273"/>
                  </a:lnTo>
                  <a:lnTo>
                    <a:pt x="1330436" y="1622880"/>
                  </a:lnTo>
                  <a:lnTo>
                    <a:pt x="1339195" y="1616486"/>
                  </a:lnTo>
                  <a:lnTo>
                    <a:pt x="1343177" y="1614488"/>
                  </a:lnTo>
                  <a:close/>
                  <a:moveTo>
                    <a:pt x="392113" y="1614488"/>
                  </a:moveTo>
                  <a:lnTo>
                    <a:pt x="469901" y="1614488"/>
                  </a:lnTo>
                  <a:lnTo>
                    <a:pt x="473472" y="1616486"/>
                  </a:lnTo>
                  <a:lnTo>
                    <a:pt x="482204" y="1622880"/>
                  </a:lnTo>
                  <a:lnTo>
                    <a:pt x="493713" y="1631273"/>
                  </a:lnTo>
                  <a:lnTo>
                    <a:pt x="499269" y="1636069"/>
                  </a:lnTo>
                  <a:lnTo>
                    <a:pt x="505223" y="1641264"/>
                  </a:lnTo>
                  <a:lnTo>
                    <a:pt x="509985" y="1646060"/>
                  </a:lnTo>
                  <a:lnTo>
                    <a:pt x="514351" y="1651256"/>
                  </a:lnTo>
                  <a:lnTo>
                    <a:pt x="515541" y="1653653"/>
                  </a:lnTo>
                  <a:lnTo>
                    <a:pt x="516732" y="1656451"/>
                  </a:lnTo>
                  <a:lnTo>
                    <a:pt x="517129" y="1658449"/>
                  </a:lnTo>
                  <a:lnTo>
                    <a:pt x="517526" y="1660448"/>
                  </a:lnTo>
                  <a:lnTo>
                    <a:pt x="517129" y="1662845"/>
                  </a:lnTo>
                  <a:lnTo>
                    <a:pt x="516335" y="1664444"/>
                  </a:lnTo>
                  <a:lnTo>
                    <a:pt x="515144" y="1666043"/>
                  </a:lnTo>
                  <a:lnTo>
                    <a:pt x="512763" y="1668041"/>
                  </a:lnTo>
                  <a:lnTo>
                    <a:pt x="509985" y="1669240"/>
                  </a:lnTo>
                  <a:lnTo>
                    <a:pt x="506413" y="1670039"/>
                  </a:lnTo>
                  <a:lnTo>
                    <a:pt x="502444" y="1670838"/>
                  </a:lnTo>
                  <a:lnTo>
                    <a:pt x="497285" y="1671238"/>
                  </a:lnTo>
                  <a:lnTo>
                    <a:pt x="490935" y="1671638"/>
                  </a:lnTo>
                  <a:lnTo>
                    <a:pt x="484982" y="1671638"/>
                  </a:lnTo>
                  <a:lnTo>
                    <a:pt x="479426" y="1671238"/>
                  </a:lnTo>
                  <a:lnTo>
                    <a:pt x="474266" y="1670838"/>
                  </a:lnTo>
                  <a:lnTo>
                    <a:pt x="469107" y="1669640"/>
                  </a:lnTo>
                  <a:lnTo>
                    <a:pt x="463947" y="1668441"/>
                  </a:lnTo>
                  <a:lnTo>
                    <a:pt x="459582" y="1666842"/>
                  </a:lnTo>
                  <a:lnTo>
                    <a:pt x="454819" y="1665243"/>
                  </a:lnTo>
                  <a:lnTo>
                    <a:pt x="446088" y="1661646"/>
                  </a:lnTo>
                  <a:lnTo>
                    <a:pt x="437754" y="1656851"/>
                  </a:lnTo>
                  <a:lnTo>
                    <a:pt x="430213" y="1651655"/>
                  </a:lnTo>
                  <a:lnTo>
                    <a:pt x="422672" y="1646060"/>
                  </a:lnTo>
                  <a:lnTo>
                    <a:pt x="419497" y="1644062"/>
                  </a:lnTo>
                  <a:lnTo>
                    <a:pt x="417116" y="1643263"/>
                  </a:lnTo>
                  <a:lnTo>
                    <a:pt x="415925" y="1643263"/>
                  </a:lnTo>
                  <a:lnTo>
                    <a:pt x="415132" y="1643662"/>
                  </a:lnTo>
                  <a:lnTo>
                    <a:pt x="413941" y="1645660"/>
                  </a:lnTo>
                  <a:lnTo>
                    <a:pt x="413544" y="1646460"/>
                  </a:lnTo>
                  <a:lnTo>
                    <a:pt x="412750" y="1647259"/>
                  </a:lnTo>
                  <a:lnTo>
                    <a:pt x="403622" y="1646460"/>
                  </a:lnTo>
                  <a:lnTo>
                    <a:pt x="398860" y="1646060"/>
                  </a:lnTo>
                  <a:lnTo>
                    <a:pt x="396875" y="1645660"/>
                  </a:lnTo>
                  <a:lnTo>
                    <a:pt x="395685" y="1645261"/>
                  </a:lnTo>
                  <a:lnTo>
                    <a:pt x="394097" y="1637667"/>
                  </a:lnTo>
                  <a:lnTo>
                    <a:pt x="393303" y="1631273"/>
                  </a:lnTo>
                  <a:lnTo>
                    <a:pt x="392510" y="1626877"/>
                  </a:lnTo>
                  <a:lnTo>
                    <a:pt x="392510" y="1622880"/>
                  </a:lnTo>
                  <a:lnTo>
                    <a:pt x="392907" y="1618085"/>
                  </a:lnTo>
                  <a:lnTo>
                    <a:pt x="393303" y="1616486"/>
                  </a:lnTo>
                  <a:lnTo>
                    <a:pt x="392113" y="1614488"/>
                  </a:lnTo>
                  <a:close/>
                  <a:moveTo>
                    <a:pt x="195660" y="1614488"/>
                  </a:moveTo>
                  <a:lnTo>
                    <a:pt x="273051" y="1614488"/>
                  </a:lnTo>
                  <a:lnTo>
                    <a:pt x="271860" y="1616486"/>
                  </a:lnTo>
                  <a:lnTo>
                    <a:pt x="272257" y="1618085"/>
                  </a:lnTo>
                  <a:lnTo>
                    <a:pt x="272654" y="1622880"/>
                  </a:lnTo>
                  <a:lnTo>
                    <a:pt x="272654" y="1626877"/>
                  </a:lnTo>
                  <a:lnTo>
                    <a:pt x="271860" y="1631273"/>
                  </a:lnTo>
                  <a:lnTo>
                    <a:pt x="271066" y="1637667"/>
                  </a:lnTo>
                  <a:lnTo>
                    <a:pt x="269479" y="1645261"/>
                  </a:lnTo>
                  <a:lnTo>
                    <a:pt x="267891" y="1645660"/>
                  </a:lnTo>
                  <a:lnTo>
                    <a:pt x="266304" y="1646060"/>
                  </a:lnTo>
                  <a:lnTo>
                    <a:pt x="261541" y="1646460"/>
                  </a:lnTo>
                  <a:lnTo>
                    <a:pt x="252810" y="1647259"/>
                  </a:lnTo>
                  <a:lnTo>
                    <a:pt x="251619" y="1646460"/>
                  </a:lnTo>
                  <a:lnTo>
                    <a:pt x="251223" y="1645660"/>
                  </a:lnTo>
                  <a:lnTo>
                    <a:pt x="250032" y="1643662"/>
                  </a:lnTo>
                  <a:lnTo>
                    <a:pt x="249238" y="1643263"/>
                  </a:lnTo>
                  <a:lnTo>
                    <a:pt x="247651" y="1643263"/>
                  </a:lnTo>
                  <a:lnTo>
                    <a:pt x="245666" y="1644062"/>
                  </a:lnTo>
                  <a:lnTo>
                    <a:pt x="242491" y="1646060"/>
                  </a:lnTo>
                  <a:lnTo>
                    <a:pt x="234554" y="1651655"/>
                  </a:lnTo>
                  <a:lnTo>
                    <a:pt x="227013" y="1656851"/>
                  </a:lnTo>
                  <a:lnTo>
                    <a:pt x="219076" y="1661646"/>
                  </a:lnTo>
                  <a:lnTo>
                    <a:pt x="210344" y="1665243"/>
                  </a:lnTo>
                  <a:lnTo>
                    <a:pt x="205582" y="1666842"/>
                  </a:lnTo>
                  <a:lnTo>
                    <a:pt x="200819" y="1668441"/>
                  </a:lnTo>
                  <a:lnTo>
                    <a:pt x="196057" y="1669640"/>
                  </a:lnTo>
                  <a:lnTo>
                    <a:pt x="190897" y="1670838"/>
                  </a:lnTo>
                  <a:lnTo>
                    <a:pt x="185341" y="1671238"/>
                  </a:lnTo>
                  <a:lnTo>
                    <a:pt x="179785" y="1671638"/>
                  </a:lnTo>
                  <a:lnTo>
                    <a:pt x="173832" y="1671638"/>
                  </a:lnTo>
                  <a:lnTo>
                    <a:pt x="167482" y="1671238"/>
                  </a:lnTo>
                  <a:lnTo>
                    <a:pt x="162719" y="1670838"/>
                  </a:lnTo>
                  <a:lnTo>
                    <a:pt x="158353" y="1670039"/>
                  </a:lnTo>
                  <a:lnTo>
                    <a:pt x="155178" y="1669240"/>
                  </a:lnTo>
                  <a:lnTo>
                    <a:pt x="152003" y="1668041"/>
                  </a:lnTo>
                  <a:lnTo>
                    <a:pt x="150416" y="1666043"/>
                  </a:lnTo>
                  <a:lnTo>
                    <a:pt x="148828" y="1664444"/>
                  </a:lnTo>
                  <a:lnTo>
                    <a:pt x="148035" y="1662845"/>
                  </a:lnTo>
                  <a:lnTo>
                    <a:pt x="147638" y="1660448"/>
                  </a:lnTo>
                  <a:lnTo>
                    <a:pt x="148035" y="1658449"/>
                  </a:lnTo>
                  <a:lnTo>
                    <a:pt x="148828" y="1656451"/>
                  </a:lnTo>
                  <a:lnTo>
                    <a:pt x="149622" y="1653653"/>
                  </a:lnTo>
                  <a:lnTo>
                    <a:pt x="151210" y="1651256"/>
                  </a:lnTo>
                  <a:lnTo>
                    <a:pt x="155178" y="1646060"/>
                  </a:lnTo>
                  <a:lnTo>
                    <a:pt x="159544" y="1641264"/>
                  </a:lnTo>
                  <a:lnTo>
                    <a:pt x="165497" y="1636069"/>
                  </a:lnTo>
                  <a:lnTo>
                    <a:pt x="171450" y="1631273"/>
                  </a:lnTo>
                  <a:lnTo>
                    <a:pt x="182960" y="1622880"/>
                  </a:lnTo>
                  <a:lnTo>
                    <a:pt x="191691" y="1616486"/>
                  </a:lnTo>
                  <a:lnTo>
                    <a:pt x="195660" y="1614488"/>
                  </a:lnTo>
                  <a:close/>
                  <a:moveTo>
                    <a:pt x="538163" y="1219200"/>
                  </a:moveTo>
                  <a:lnTo>
                    <a:pt x="618247" y="1234417"/>
                  </a:lnTo>
                  <a:lnTo>
                    <a:pt x="620638" y="1235218"/>
                  </a:lnTo>
                  <a:lnTo>
                    <a:pt x="623427" y="1236419"/>
                  </a:lnTo>
                  <a:lnTo>
                    <a:pt x="625419" y="1238421"/>
                  </a:lnTo>
                  <a:lnTo>
                    <a:pt x="627013" y="1241225"/>
                  </a:lnTo>
                  <a:lnTo>
                    <a:pt x="629404" y="1244428"/>
                  </a:lnTo>
                  <a:lnTo>
                    <a:pt x="630599" y="1248032"/>
                  </a:lnTo>
                  <a:lnTo>
                    <a:pt x="632193" y="1252037"/>
                  </a:lnTo>
                  <a:lnTo>
                    <a:pt x="633388" y="1256442"/>
                  </a:lnTo>
                  <a:lnTo>
                    <a:pt x="635380" y="1266052"/>
                  </a:lnTo>
                  <a:lnTo>
                    <a:pt x="637372" y="1276464"/>
                  </a:lnTo>
                  <a:lnTo>
                    <a:pt x="639364" y="1296487"/>
                  </a:lnTo>
                  <a:lnTo>
                    <a:pt x="639763" y="1300491"/>
                  </a:lnTo>
                  <a:lnTo>
                    <a:pt x="639364" y="1303294"/>
                  </a:lnTo>
                  <a:lnTo>
                    <a:pt x="638567" y="1304896"/>
                  </a:lnTo>
                  <a:lnTo>
                    <a:pt x="637771" y="1305697"/>
                  </a:lnTo>
                  <a:lnTo>
                    <a:pt x="636177" y="1305697"/>
                  </a:lnTo>
                  <a:lnTo>
                    <a:pt x="634185" y="1304496"/>
                  </a:lnTo>
                  <a:lnTo>
                    <a:pt x="632591" y="1302894"/>
                  </a:lnTo>
                  <a:lnTo>
                    <a:pt x="630599" y="1300491"/>
                  </a:lnTo>
                  <a:lnTo>
                    <a:pt x="626615" y="1295285"/>
                  </a:lnTo>
                  <a:lnTo>
                    <a:pt x="623029" y="1288878"/>
                  </a:lnTo>
                  <a:lnTo>
                    <a:pt x="620240" y="1282471"/>
                  </a:lnTo>
                  <a:lnTo>
                    <a:pt x="619841" y="1279668"/>
                  </a:lnTo>
                  <a:lnTo>
                    <a:pt x="619443" y="1277265"/>
                  </a:lnTo>
                  <a:lnTo>
                    <a:pt x="619443" y="1275263"/>
                  </a:lnTo>
                  <a:lnTo>
                    <a:pt x="619044" y="1273261"/>
                  </a:lnTo>
                  <a:lnTo>
                    <a:pt x="618646" y="1271659"/>
                  </a:lnTo>
                  <a:lnTo>
                    <a:pt x="617849" y="1270457"/>
                  </a:lnTo>
                  <a:lnTo>
                    <a:pt x="617052" y="1269657"/>
                  </a:lnTo>
                  <a:lnTo>
                    <a:pt x="616255" y="1268856"/>
                  </a:lnTo>
                  <a:lnTo>
                    <a:pt x="615060" y="1268455"/>
                  </a:lnTo>
                  <a:lnTo>
                    <a:pt x="613865" y="1268455"/>
                  </a:lnTo>
                  <a:lnTo>
                    <a:pt x="613068" y="1268856"/>
                  </a:lnTo>
                  <a:lnTo>
                    <a:pt x="612271" y="1269256"/>
                  </a:lnTo>
                  <a:lnTo>
                    <a:pt x="611076" y="1270457"/>
                  </a:lnTo>
                  <a:lnTo>
                    <a:pt x="610677" y="1271659"/>
                  </a:lnTo>
                  <a:lnTo>
                    <a:pt x="609880" y="1273661"/>
                  </a:lnTo>
                  <a:lnTo>
                    <a:pt x="609482" y="1276064"/>
                  </a:lnTo>
                  <a:lnTo>
                    <a:pt x="609084" y="1278466"/>
                  </a:lnTo>
                  <a:lnTo>
                    <a:pt x="609084" y="1281670"/>
                  </a:lnTo>
                  <a:lnTo>
                    <a:pt x="608287" y="1285675"/>
                  </a:lnTo>
                  <a:lnTo>
                    <a:pt x="607888" y="1289279"/>
                  </a:lnTo>
                  <a:lnTo>
                    <a:pt x="607091" y="1292482"/>
                  </a:lnTo>
                  <a:lnTo>
                    <a:pt x="606295" y="1295686"/>
                  </a:lnTo>
                  <a:lnTo>
                    <a:pt x="604701" y="1298489"/>
                  </a:lnTo>
                  <a:lnTo>
                    <a:pt x="603107" y="1300892"/>
                  </a:lnTo>
                  <a:lnTo>
                    <a:pt x="600716" y="1302894"/>
                  </a:lnTo>
                  <a:lnTo>
                    <a:pt x="598724" y="1304896"/>
                  </a:lnTo>
                  <a:lnTo>
                    <a:pt x="594740" y="1306498"/>
                  </a:lnTo>
                  <a:lnTo>
                    <a:pt x="591154" y="1307699"/>
                  </a:lnTo>
                  <a:lnTo>
                    <a:pt x="585975" y="1308100"/>
                  </a:lnTo>
                  <a:lnTo>
                    <a:pt x="580396" y="1308100"/>
                  </a:lnTo>
                  <a:lnTo>
                    <a:pt x="578404" y="1307699"/>
                  </a:lnTo>
                  <a:lnTo>
                    <a:pt x="576014" y="1307299"/>
                  </a:lnTo>
                  <a:lnTo>
                    <a:pt x="571631" y="1305697"/>
                  </a:lnTo>
                  <a:lnTo>
                    <a:pt x="568045" y="1303294"/>
                  </a:lnTo>
                  <a:lnTo>
                    <a:pt x="564459" y="1299690"/>
                  </a:lnTo>
                  <a:lnTo>
                    <a:pt x="560475" y="1295285"/>
                  </a:lnTo>
                  <a:lnTo>
                    <a:pt x="557287" y="1290079"/>
                  </a:lnTo>
                  <a:lnTo>
                    <a:pt x="554498" y="1284073"/>
                  </a:lnTo>
                  <a:lnTo>
                    <a:pt x="551311" y="1277666"/>
                  </a:lnTo>
                  <a:lnTo>
                    <a:pt x="548920" y="1271258"/>
                  </a:lnTo>
                  <a:lnTo>
                    <a:pt x="546530" y="1264451"/>
                  </a:lnTo>
                  <a:lnTo>
                    <a:pt x="543342" y="1251236"/>
                  </a:lnTo>
                  <a:lnTo>
                    <a:pt x="540952" y="1238822"/>
                  </a:lnTo>
                  <a:lnTo>
                    <a:pt x="539358" y="1228811"/>
                  </a:lnTo>
                  <a:lnTo>
                    <a:pt x="538163" y="1219200"/>
                  </a:lnTo>
                  <a:close/>
                  <a:moveTo>
                    <a:pt x="1292225" y="1217613"/>
                  </a:moveTo>
                  <a:lnTo>
                    <a:pt x="1290632" y="1227624"/>
                  </a:lnTo>
                  <a:lnTo>
                    <a:pt x="1289436" y="1237635"/>
                  </a:lnTo>
                  <a:lnTo>
                    <a:pt x="1287046" y="1250049"/>
                  </a:lnTo>
                  <a:lnTo>
                    <a:pt x="1283061" y="1263665"/>
                  </a:lnTo>
                  <a:lnTo>
                    <a:pt x="1281069" y="1270472"/>
                  </a:lnTo>
                  <a:lnTo>
                    <a:pt x="1278679" y="1276879"/>
                  </a:lnTo>
                  <a:lnTo>
                    <a:pt x="1275491" y="1283287"/>
                  </a:lnTo>
                  <a:lnTo>
                    <a:pt x="1272702" y="1289293"/>
                  </a:lnTo>
                  <a:lnTo>
                    <a:pt x="1269116" y="1294099"/>
                  </a:lnTo>
                  <a:lnTo>
                    <a:pt x="1265530" y="1298504"/>
                  </a:lnTo>
                  <a:lnTo>
                    <a:pt x="1261546" y="1302108"/>
                  </a:lnTo>
                  <a:lnTo>
                    <a:pt x="1258359" y="1304110"/>
                  </a:lnTo>
                  <a:lnTo>
                    <a:pt x="1253976" y="1305712"/>
                  </a:lnTo>
                  <a:lnTo>
                    <a:pt x="1249593" y="1306513"/>
                  </a:lnTo>
                  <a:lnTo>
                    <a:pt x="1244015" y="1306513"/>
                  </a:lnTo>
                  <a:lnTo>
                    <a:pt x="1239632" y="1306112"/>
                  </a:lnTo>
                  <a:lnTo>
                    <a:pt x="1235250" y="1304911"/>
                  </a:lnTo>
                  <a:lnTo>
                    <a:pt x="1232062" y="1303309"/>
                  </a:lnTo>
                  <a:lnTo>
                    <a:pt x="1229273" y="1301707"/>
                  </a:lnTo>
                  <a:lnTo>
                    <a:pt x="1227281" y="1299305"/>
                  </a:lnTo>
                  <a:lnTo>
                    <a:pt x="1225687" y="1296902"/>
                  </a:lnTo>
                  <a:lnTo>
                    <a:pt x="1223695" y="1294099"/>
                  </a:lnTo>
                  <a:lnTo>
                    <a:pt x="1222898" y="1291296"/>
                  </a:lnTo>
                  <a:lnTo>
                    <a:pt x="1222101" y="1288092"/>
                  </a:lnTo>
                  <a:lnTo>
                    <a:pt x="1221703" y="1284088"/>
                  </a:lnTo>
                  <a:lnTo>
                    <a:pt x="1221304" y="1280083"/>
                  </a:lnTo>
                  <a:lnTo>
                    <a:pt x="1221304" y="1276879"/>
                  </a:lnTo>
                  <a:lnTo>
                    <a:pt x="1220906" y="1274477"/>
                  </a:lnTo>
                  <a:lnTo>
                    <a:pt x="1220508" y="1272074"/>
                  </a:lnTo>
                  <a:lnTo>
                    <a:pt x="1219711" y="1270072"/>
                  </a:lnTo>
                  <a:lnTo>
                    <a:pt x="1219312" y="1268870"/>
                  </a:lnTo>
                  <a:lnTo>
                    <a:pt x="1218117" y="1267669"/>
                  </a:lnTo>
                  <a:lnTo>
                    <a:pt x="1216922" y="1266868"/>
                  </a:lnTo>
                  <a:lnTo>
                    <a:pt x="1216125" y="1266468"/>
                  </a:lnTo>
                  <a:lnTo>
                    <a:pt x="1214930" y="1266468"/>
                  </a:lnTo>
                  <a:lnTo>
                    <a:pt x="1214133" y="1266868"/>
                  </a:lnTo>
                  <a:lnTo>
                    <a:pt x="1213336" y="1268070"/>
                  </a:lnTo>
                  <a:lnTo>
                    <a:pt x="1212539" y="1268870"/>
                  </a:lnTo>
                  <a:lnTo>
                    <a:pt x="1211742" y="1270072"/>
                  </a:lnTo>
                  <a:lnTo>
                    <a:pt x="1211344" y="1271674"/>
                  </a:lnTo>
                  <a:lnTo>
                    <a:pt x="1210945" y="1273275"/>
                  </a:lnTo>
                  <a:lnTo>
                    <a:pt x="1210945" y="1275678"/>
                  </a:lnTo>
                  <a:lnTo>
                    <a:pt x="1210945" y="1278081"/>
                  </a:lnTo>
                  <a:lnTo>
                    <a:pt x="1209750" y="1280483"/>
                  </a:lnTo>
                  <a:lnTo>
                    <a:pt x="1207359" y="1286891"/>
                  </a:lnTo>
                  <a:lnTo>
                    <a:pt x="1203773" y="1293298"/>
                  </a:lnTo>
                  <a:lnTo>
                    <a:pt x="1199789" y="1298904"/>
                  </a:lnTo>
                  <a:lnTo>
                    <a:pt x="1197797" y="1300906"/>
                  </a:lnTo>
                  <a:lnTo>
                    <a:pt x="1195805" y="1302909"/>
                  </a:lnTo>
                  <a:lnTo>
                    <a:pt x="1194211" y="1304110"/>
                  </a:lnTo>
                  <a:lnTo>
                    <a:pt x="1192617" y="1304110"/>
                  </a:lnTo>
                  <a:lnTo>
                    <a:pt x="1191821" y="1303710"/>
                  </a:lnTo>
                  <a:lnTo>
                    <a:pt x="1191024" y="1302108"/>
                  </a:lnTo>
                  <a:lnTo>
                    <a:pt x="1190625" y="1298904"/>
                  </a:lnTo>
                  <a:lnTo>
                    <a:pt x="1191024" y="1294900"/>
                  </a:lnTo>
                  <a:lnTo>
                    <a:pt x="1193016" y="1274877"/>
                  </a:lnTo>
                  <a:lnTo>
                    <a:pt x="1194610" y="1264465"/>
                  </a:lnTo>
                  <a:lnTo>
                    <a:pt x="1197000" y="1254855"/>
                  </a:lnTo>
                  <a:lnTo>
                    <a:pt x="1198195" y="1250450"/>
                  </a:lnTo>
                  <a:lnTo>
                    <a:pt x="1199789" y="1246045"/>
                  </a:lnTo>
                  <a:lnTo>
                    <a:pt x="1200984" y="1242841"/>
                  </a:lnTo>
                  <a:lnTo>
                    <a:pt x="1202977" y="1239237"/>
                  </a:lnTo>
                  <a:lnTo>
                    <a:pt x="1204969" y="1236834"/>
                  </a:lnTo>
                  <a:lnTo>
                    <a:pt x="1206961" y="1234832"/>
                  </a:lnTo>
                  <a:lnTo>
                    <a:pt x="1209352" y="1233631"/>
                  </a:lnTo>
                  <a:lnTo>
                    <a:pt x="1212141" y="1232429"/>
                  </a:lnTo>
                  <a:lnTo>
                    <a:pt x="1292225" y="1217613"/>
                  </a:lnTo>
                  <a:close/>
                  <a:moveTo>
                    <a:pt x="36513" y="1122363"/>
                  </a:moveTo>
                  <a:lnTo>
                    <a:pt x="98598" y="1134269"/>
                  </a:lnTo>
                  <a:lnTo>
                    <a:pt x="100956" y="1135063"/>
                  </a:lnTo>
                  <a:lnTo>
                    <a:pt x="102921" y="1135857"/>
                  </a:lnTo>
                  <a:lnTo>
                    <a:pt x="104492" y="1137444"/>
                  </a:lnTo>
                  <a:lnTo>
                    <a:pt x="105671" y="1139825"/>
                  </a:lnTo>
                  <a:lnTo>
                    <a:pt x="107636" y="1142207"/>
                  </a:lnTo>
                  <a:lnTo>
                    <a:pt x="108815" y="1145382"/>
                  </a:lnTo>
                  <a:lnTo>
                    <a:pt x="110779" y="1152128"/>
                  </a:lnTo>
                  <a:lnTo>
                    <a:pt x="112351" y="1159272"/>
                  </a:lnTo>
                  <a:lnTo>
                    <a:pt x="113923" y="1167210"/>
                  </a:lnTo>
                  <a:lnTo>
                    <a:pt x="115495" y="1183085"/>
                  </a:lnTo>
                  <a:lnTo>
                    <a:pt x="115888" y="1186260"/>
                  </a:lnTo>
                  <a:lnTo>
                    <a:pt x="115495" y="1188641"/>
                  </a:lnTo>
                  <a:lnTo>
                    <a:pt x="115102" y="1189832"/>
                  </a:lnTo>
                  <a:lnTo>
                    <a:pt x="114316" y="1190228"/>
                  </a:lnTo>
                  <a:lnTo>
                    <a:pt x="112744" y="1190228"/>
                  </a:lnTo>
                  <a:lnTo>
                    <a:pt x="111565" y="1189435"/>
                  </a:lnTo>
                  <a:lnTo>
                    <a:pt x="109994" y="1188244"/>
                  </a:lnTo>
                  <a:lnTo>
                    <a:pt x="108422" y="1186657"/>
                  </a:lnTo>
                  <a:lnTo>
                    <a:pt x="105278" y="1181894"/>
                  </a:lnTo>
                  <a:lnTo>
                    <a:pt x="102528" y="1177132"/>
                  </a:lnTo>
                  <a:lnTo>
                    <a:pt x="100563" y="1172369"/>
                  </a:lnTo>
                  <a:lnTo>
                    <a:pt x="100170" y="1169988"/>
                  </a:lnTo>
                  <a:lnTo>
                    <a:pt x="100170" y="1168003"/>
                  </a:lnTo>
                  <a:lnTo>
                    <a:pt x="99384" y="1164828"/>
                  </a:lnTo>
                  <a:lnTo>
                    <a:pt x="98598" y="1162447"/>
                  </a:lnTo>
                  <a:lnTo>
                    <a:pt x="97026" y="1161257"/>
                  </a:lnTo>
                  <a:lnTo>
                    <a:pt x="96633" y="1161257"/>
                  </a:lnTo>
                  <a:lnTo>
                    <a:pt x="95848" y="1161257"/>
                  </a:lnTo>
                  <a:lnTo>
                    <a:pt x="95062" y="1161257"/>
                  </a:lnTo>
                  <a:lnTo>
                    <a:pt x="94276" y="1161653"/>
                  </a:lnTo>
                  <a:lnTo>
                    <a:pt x="92704" y="1163638"/>
                  </a:lnTo>
                  <a:lnTo>
                    <a:pt x="91525" y="1167210"/>
                  </a:lnTo>
                  <a:lnTo>
                    <a:pt x="91525" y="1171178"/>
                  </a:lnTo>
                  <a:lnTo>
                    <a:pt x="91132" y="1176338"/>
                  </a:lnTo>
                  <a:lnTo>
                    <a:pt x="90346" y="1181100"/>
                  </a:lnTo>
                  <a:lnTo>
                    <a:pt x="89167" y="1184275"/>
                  </a:lnTo>
                  <a:lnTo>
                    <a:pt x="87989" y="1186260"/>
                  </a:lnTo>
                  <a:lnTo>
                    <a:pt x="86810" y="1187847"/>
                  </a:lnTo>
                  <a:lnTo>
                    <a:pt x="85238" y="1189038"/>
                  </a:lnTo>
                  <a:lnTo>
                    <a:pt x="83666" y="1189832"/>
                  </a:lnTo>
                  <a:lnTo>
                    <a:pt x="82094" y="1191022"/>
                  </a:lnTo>
                  <a:lnTo>
                    <a:pt x="80130" y="1191419"/>
                  </a:lnTo>
                  <a:lnTo>
                    <a:pt x="75414" y="1192213"/>
                  </a:lnTo>
                  <a:lnTo>
                    <a:pt x="69520" y="1192213"/>
                  </a:lnTo>
                  <a:lnTo>
                    <a:pt x="67163" y="1191816"/>
                  </a:lnTo>
                  <a:lnTo>
                    <a:pt x="64412" y="1191022"/>
                  </a:lnTo>
                  <a:lnTo>
                    <a:pt x="62447" y="1190228"/>
                  </a:lnTo>
                  <a:lnTo>
                    <a:pt x="60482" y="1188641"/>
                  </a:lnTo>
                  <a:lnTo>
                    <a:pt x="58125" y="1187053"/>
                  </a:lnTo>
                  <a:lnTo>
                    <a:pt x="56160" y="1185069"/>
                  </a:lnTo>
                  <a:lnTo>
                    <a:pt x="53016" y="1180703"/>
                  </a:lnTo>
                  <a:lnTo>
                    <a:pt x="49873" y="1175147"/>
                  </a:lnTo>
                  <a:lnTo>
                    <a:pt x="47122" y="1169194"/>
                  </a:lnTo>
                  <a:lnTo>
                    <a:pt x="44765" y="1162844"/>
                  </a:lnTo>
                  <a:lnTo>
                    <a:pt x="42800" y="1156494"/>
                  </a:lnTo>
                  <a:lnTo>
                    <a:pt x="41228" y="1150144"/>
                  </a:lnTo>
                  <a:lnTo>
                    <a:pt x="40049" y="1143794"/>
                  </a:lnTo>
                  <a:lnTo>
                    <a:pt x="37692" y="1133475"/>
                  </a:lnTo>
                  <a:lnTo>
                    <a:pt x="36513" y="1125538"/>
                  </a:lnTo>
                  <a:lnTo>
                    <a:pt x="36513" y="1122363"/>
                  </a:lnTo>
                  <a:close/>
                  <a:moveTo>
                    <a:pt x="1779588" y="1120775"/>
                  </a:moveTo>
                  <a:lnTo>
                    <a:pt x="1779588" y="1123616"/>
                  </a:lnTo>
                  <a:lnTo>
                    <a:pt x="1778404" y="1131734"/>
                  </a:lnTo>
                  <a:lnTo>
                    <a:pt x="1776824" y="1142693"/>
                  </a:lnTo>
                  <a:lnTo>
                    <a:pt x="1775244" y="1149188"/>
                  </a:lnTo>
                  <a:lnTo>
                    <a:pt x="1773665" y="1155682"/>
                  </a:lnTo>
                  <a:lnTo>
                    <a:pt x="1771690" y="1162176"/>
                  </a:lnTo>
                  <a:lnTo>
                    <a:pt x="1769321" y="1168671"/>
                  </a:lnTo>
                  <a:lnTo>
                    <a:pt x="1766162" y="1174759"/>
                  </a:lnTo>
                  <a:lnTo>
                    <a:pt x="1763397" y="1180442"/>
                  </a:lnTo>
                  <a:lnTo>
                    <a:pt x="1760238" y="1184907"/>
                  </a:lnTo>
                  <a:lnTo>
                    <a:pt x="1757869" y="1186530"/>
                  </a:lnTo>
                  <a:lnTo>
                    <a:pt x="1755894" y="1188560"/>
                  </a:lnTo>
                  <a:lnTo>
                    <a:pt x="1753920" y="1189777"/>
                  </a:lnTo>
                  <a:lnTo>
                    <a:pt x="1751550" y="1190995"/>
                  </a:lnTo>
                  <a:lnTo>
                    <a:pt x="1749181" y="1191807"/>
                  </a:lnTo>
                  <a:lnTo>
                    <a:pt x="1746812" y="1192213"/>
                  </a:lnTo>
                  <a:lnTo>
                    <a:pt x="1740888" y="1192213"/>
                  </a:lnTo>
                  <a:lnTo>
                    <a:pt x="1736149" y="1191401"/>
                  </a:lnTo>
                  <a:lnTo>
                    <a:pt x="1734175" y="1190589"/>
                  </a:lnTo>
                  <a:lnTo>
                    <a:pt x="1732200" y="1189777"/>
                  </a:lnTo>
                  <a:lnTo>
                    <a:pt x="1730621" y="1188966"/>
                  </a:lnTo>
                  <a:lnTo>
                    <a:pt x="1729436" y="1187748"/>
                  </a:lnTo>
                  <a:lnTo>
                    <a:pt x="1728251" y="1185718"/>
                  </a:lnTo>
                  <a:lnTo>
                    <a:pt x="1727461" y="1184095"/>
                  </a:lnTo>
                  <a:lnTo>
                    <a:pt x="1725487" y="1180442"/>
                  </a:lnTo>
                  <a:lnTo>
                    <a:pt x="1724697" y="1175977"/>
                  </a:lnTo>
                  <a:lnTo>
                    <a:pt x="1724697" y="1170700"/>
                  </a:lnTo>
                  <a:lnTo>
                    <a:pt x="1724302" y="1166235"/>
                  </a:lnTo>
                  <a:lnTo>
                    <a:pt x="1723117" y="1162988"/>
                  </a:lnTo>
                  <a:lnTo>
                    <a:pt x="1721933" y="1160959"/>
                  </a:lnTo>
                  <a:lnTo>
                    <a:pt x="1721143" y="1160553"/>
                  </a:lnTo>
                  <a:lnTo>
                    <a:pt x="1720748" y="1160147"/>
                  </a:lnTo>
                  <a:lnTo>
                    <a:pt x="1719958" y="1160553"/>
                  </a:lnTo>
                  <a:lnTo>
                    <a:pt x="1718774" y="1160553"/>
                  </a:lnTo>
                  <a:lnTo>
                    <a:pt x="1717589" y="1161770"/>
                  </a:lnTo>
                  <a:lnTo>
                    <a:pt x="1716404" y="1164206"/>
                  </a:lnTo>
                  <a:lnTo>
                    <a:pt x="1716009" y="1167453"/>
                  </a:lnTo>
                  <a:lnTo>
                    <a:pt x="1716009" y="1169482"/>
                  </a:lnTo>
                  <a:lnTo>
                    <a:pt x="1715614" y="1171512"/>
                  </a:lnTo>
                  <a:lnTo>
                    <a:pt x="1713640" y="1176383"/>
                  </a:lnTo>
                  <a:lnTo>
                    <a:pt x="1710481" y="1181659"/>
                  </a:lnTo>
                  <a:lnTo>
                    <a:pt x="1707716" y="1186124"/>
                  </a:lnTo>
                  <a:lnTo>
                    <a:pt x="1706137" y="1188154"/>
                  </a:lnTo>
                  <a:lnTo>
                    <a:pt x="1704557" y="1189371"/>
                  </a:lnTo>
                  <a:lnTo>
                    <a:pt x="1702978" y="1190183"/>
                  </a:lnTo>
                  <a:lnTo>
                    <a:pt x="1702188" y="1190183"/>
                  </a:lnTo>
                  <a:lnTo>
                    <a:pt x="1701003" y="1189777"/>
                  </a:lnTo>
                  <a:lnTo>
                    <a:pt x="1700608" y="1188560"/>
                  </a:lnTo>
                  <a:lnTo>
                    <a:pt x="1700213" y="1185718"/>
                  </a:lnTo>
                  <a:lnTo>
                    <a:pt x="1700608" y="1182877"/>
                  </a:lnTo>
                  <a:lnTo>
                    <a:pt x="1702188" y="1166641"/>
                  </a:lnTo>
                  <a:lnTo>
                    <a:pt x="1703767" y="1158117"/>
                  </a:lnTo>
                  <a:lnTo>
                    <a:pt x="1704952" y="1150811"/>
                  </a:lnTo>
                  <a:lnTo>
                    <a:pt x="1707716" y="1143911"/>
                  </a:lnTo>
                  <a:lnTo>
                    <a:pt x="1708901" y="1141070"/>
                  </a:lnTo>
                  <a:lnTo>
                    <a:pt x="1710086" y="1138634"/>
                  </a:lnTo>
                  <a:lnTo>
                    <a:pt x="1711665" y="1136199"/>
                  </a:lnTo>
                  <a:lnTo>
                    <a:pt x="1713640" y="1134575"/>
                  </a:lnTo>
                  <a:lnTo>
                    <a:pt x="1715219" y="1133763"/>
                  </a:lnTo>
                  <a:lnTo>
                    <a:pt x="1717194" y="1132952"/>
                  </a:lnTo>
                  <a:lnTo>
                    <a:pt x="1779588" y="1120775"/>
                  </a:lnTo>
                  <a:close/>
                  <a:moveTo>
                    <a:pt x="233586" y="538163"/>
                  </a:moveTo>
                  <a:lnTo>
                    <a:pt x="238336" y="538163"/>
                  </a:lnTo>
                  <a:lnTo>
                    <a:pt x="300494" y="768264"/>
                  </a:lnTo>
                  <a:lnTo>
                    <a:pt x="301682" y="758743"/>
                  </a:lnTo>
                  <a:lnTo>
                    <a:pt x="323061" y="601242"/>
                  </a:lnTo>
                  <a:lnTo>
                    <a:pt x="317122" y="585770"/>
                  </a:lnTo>
                  <a:lnTo>
                    <a:pt x="328999" y="565140"/>
                  </a:lnTo>
                  <a:lnTo>
                    <a:pt x="355921" y="565140"/>
                  </a:lnTo>
                  <a:lnTo>
                    <a:pt x="367403" y="585770"/>
                  </a:lnTo>
                  <a:lnTo>
                    <a:pt x="362256" y="604416"/>
                  </a:lnTo>
                  <a:lnTo>
                    <a:pt x="381259" y="770645"/>
                  </a:lnTo>
                  <a:lnTo>
                    <a:pt x="394720" y="710739"/>
                  </a:lnTo>
                  <a:lnTo>
                    <a:pt x="395908" y="741287"/>
                  </a:lnTo>
                  <a:lnTo>
                    <a:pt x="397096" y="773818"/>
                  </a:lnTo>
                  <a:lnTo>
                    <a:pt x="401055" y="844039"/>
                  </a:lnTo>
                  <a:lnTo>
                    <a:pt x="405806" y="918227"/>
                  </a:lnTo>
                  <a:lnTo>
                    <a:pt x="410952" y="992018"/>
                  </a:lnTo>
                  <a:lnTo>
                    <a:pt x="416891" y="1061048"/>
                  </a:lnTo>
                  <a:lnTo>
                    <a:pt x="423226" y="1122541"/>
                  </a:lnTo>
                  <a:lnTo>
                    <a:pt x="426393" y="1148725"/>
                  </a:lnTo>
                  <a:lnTo>
                    <a:pt x="428768" y="1171338"/>
                  </a:lnTo>
                  <a:lnTo>
                    <a:pt x="431936" y="1190381"/>
                  </a:lnTo>
                  <a:lnTo>
                    <a:pt x="434311" y="1204663"/>
                  </a:lnTo>
                  <a:lnTo>
                    <a:pt x="435499" y="1210218"/>
                  </a:lnTo>
                  <a:lnTo>
                    <a:pt x="436687" y="1215375"/>
                  </a:lnTo>
                  <a:lnTo>
                    <a:pt x="439062" y="1220532"/>
                  </a:lnTo>
                  <a:lnTo>
                    <a:pt x="440646" y="1225293"/>
                  </a:lnTo>
                  <a:lnTo>
                    <a:pt x="440646" y="1228467"/>
                  </a:lnTo>
                  <a:lnTo>
                    <a:pt x="441833" y="1238385"/>
                  </a:lnTo>
                  <a:lnTo>
                    <a:pt x="443021" y="1248700"/>
                  </a:lnTo>
                  <a:lnTo>
                    <a:pt x="444605" y="1258221"/>
                  </a:lnTo>
                  <a:lnTo>
                    <a:pt x="446584" y="1268140"/>
                  </a:lnTo>
                  <a:lnTo>
                    <a:pt x="448564" y="1277264"/>
                  </a:lnTo>
                  <a:lnTo>
                    <a:pt x="450939" y="1285992"/>
                  </a:lnTo>
                  <a:lnTo>
                    <a:pt x="453711" y="1295117"/>
                  </a:lnTo>
                  <a:lnTo>
                    <a:pt x="456086" y="1303448"/>
                  </a:lnTo>
                  <a:lnTo>
                    <a:pt x="459649" y="1311383"/>
                  </a:lnTo>
                  <a:lnTo>
                    <a:pt x="462816" y="1318921"/>
                  </a:lnTo>
                  <a:lnTo>
                    <a:pt x="466380" y="1326458"/>
                  </a:lnTo>
                  <a:lnTo>
                    <a:pt x="469943" y="1333599"/>
                  </a:lnTo>
                  <a:lnTo>
                    <a:pt x="473902" y="1340344"/>
                  </a:lnTo>
                  <a:lnTo>
                    <a:pt x="477861" y="1346691"/>
                  </a:lnTo>
                  <a:lnTo>
                    <a:pt x="482612" y="1353039"/>
                  </a:lnTo>
                  <a:lnTo>
                    <a:pt x="487363" y="1358990"/>
                  </a:lnTo>
                  <a:lnTo>
                    <a:pt x="469151" y="1598613"/>
                  </a:lnTo>
                  <a:lnTo>
                    <a:pt x="383239" y="1598613"/>
                  </a:lnTo>
                  <a:lnTo>
                    <a:pt x="340481" y="1260999"/>
                  </a:lnTo>
                  <a:lnTo>
                    <a:pt x="334938" y="1261395"/>
                  </a:lnTo>
                  <a:lnTo>
                    <a:pt x="329395" y="1261792"/>
                  </a:lnTo>
                  <a:lnTo>
                    <a:pt x="326228" y="1261792"/>
                  </a:lnTo>
                  <a:lnTo>
                    <a:pt x="322269" y="1261395"/>
                  </a:lnTo>
                  <a:lnTo>
                    <a:pt x="282282" y="1597423"/>
                  </a:lnTo>
                  <a:lnTo>
                    <a:pt x="193203" y="1598613"/>
                  </a:lnTo>
                  <a:lnTo>
                    <a:pt x="160738" y="1168165"/>
                  </a:lnTo>
                  <a:lnTo>
                    <a:pt x="154800" y="1158246"/>
                  </a:lnTo>
                  <a:lnTo>
                    <a:pt x="149257" y="1148725"/>
                  </a:lnTo>
                  <a:lnTo>
                    <a:pt x="144110" y="1139203"/>
                  </a:lnTo>
                  <a:lnTo>
                    <a:pt x="140151" y="1128889"/>
                  </a:lnTo>
                  <a:lnTo>
                    <a:pt x="139755" y="1124921"/>
                  </a:lnTo>
                  <a:lnTo>
                    <a:pt x="134609" y="1066999"/>
                  </a:lnTo>
                  <a:lnTo>
                    <a:pt x="128670" y="1003920"/>
                  </a:lnTo>
                  <a:lnTo>
                    <a:pt x="122335" y="924971"/>
                  </a:lnTo>
                  <a:lnTo>
                    <a:pt x="108875" y="730972"/>
                  </a:lnTo>
                  <a:lnTo>
                    <a:pt x="103728" y="726608"/>
                  </a:lnTo>
                  <a:lnTo>
                    <a:pt x="98185" y="721054"/>
                  </a:lnTo>
                  <a:lnTo>
                    <a:pt x="97789" y="721450"/>
                  </a:lnTo>
                  <a:lnTo>
                    <a:pt x="96997" y="723434"/>
                  </a:lnTo>
                  <a:lnTo>
                    <a:pt x="96601" y="727798"/>
                  </a:lnTo>
                  <a:lnTo>
                    <a:pt x="96601" y="733352"/>
                  </a:lnTo>
                  <a:lnTo>
                    <a:pt x="96205" y="749618"/>
                  </a:lnTo>
                  <a:lnTo>
                    <a:pt x="96601" y="771438"/>
                  </a:lnTo>
                  <a:lnTo>
                    <a:pt x="97789" y="826980"/>
                  </a:lnTo>
                  <a:lnTo>
                    <a:pt x="100165" y="893630"/>
                  </a:lnTo>
                  <a:lnTo>
                    <a:pt x="103332" y="962660"/>
                  </a:lnTo>
                  <a:lnTo>
                    <a:pt x="106499" y="1027327"/>
                  </a:lnTo>
                  <a:lnTo>
                    <a:pt x="109666" y="1079694"/>
                  </a:lnTo>
                  <a:lnTo>
                    <a:pt x="112042" y="1112226"/>
                  </a:lnTo>
                  <a:lnTo>
                    <a:pt x="97393" y="1112623"/>
                  </a:lnTo>
                  <a:lnTo>
                    <a:pt x="87891" y="1112623"/>
                  </a:lnTo>
                  <a:lnTo>
                    <a:pt x="76806" y="1111433"/>
                  </a:lnTo>
                  <a:lnTo>
                    <a:pt x="65325" y="1109449"/>
                  </a:lnTo>
                  <a:lnTo>
                    <a:pt x="59386" y="1108259"/>
                  </a:lnTo>
                  <a:lnTo>
                    <a:pt x="53843" y="1107069"/>
                  </a:lnTo>
                  <a:lnTo>
                    <a:pt x="47905" y="1104688"/>
                  </a:lnTo>
                  <a:lnTo>
                    <a:pt x="41966" y="1102308"/>
                  </a:lnTo>
                  <a:lnTo>
                    <a:pt x="36027" y="1099928"/>
                  </a:lnTo>
                  <a:lnTo>
                    <a:pt x="30485" y="1096357"/>
                  </a:lnTo>
                  <a:lnTo>
                    <a:pt x="27713" y="1079298"/>
                  </a:lnTo>
                  <a:lnTo>
                    <a:pt x="24546" y="1056684"/>
                  </a:lnTo>
                  <a:lnTo>
                    <a:pt x="21775" y="1030104"/>
                  </a:lnTo>
                  <a:lnTo>
                    <a:pt x="18607" y="1000349"/>
                  </a:lnTo>
                  <a:lnTo>
                    <a:pt x="15836" y="967024"/>
                  </a:lnTo>
                  <a:lnTo>
                    <a:pt x="13065" y="932509"/>
                  </a:lnTo>
                  <a:lnTo>
                    <a:pt x="7918" y="860305"/>
                  </a:lnTo>
                  <a:lnTo>
                    <a:pt x="3563" y="790084"/>
                  </a:lnTo>
                  <a:lnTo>
                    <a:pt x="2375" y="757949"/>
                  </a:lnTo>
                  <a:lnTo>
                    <a:pt x="1187" y="728591"/>
                  </a:lnTo>
                  <a:lnTo>
                    <a:pt x="396" y="702804"/>
                  </a:lnTo>
                  <a:lnTo>
                    <a:pt x="0" y="681778"/>
                  </a:lnTo>
                  <a:lnTo>
                    <a:pt x="396" y="666305"/>
                  </a:lnTo>
                  <a:lnTo>
                    <a:pt x="792" y="660751"/>
                  </a:lnTo>
                  <a:lnTo>
                    <a:pt x="1187" y="656784"/>
                  </a:lnTo>
                  <a:lnTo>
                    <a:pt x="1979" y="650436"/>
                  </a:lnTo>
                  <a:lnTo>
                    <a:pt x="3167" y="644089"/>
                  </a:lnTo>
                  <a:lnTo>
                    <a:pt x="5147" y="638535"/>
                  </a:lnTo>
                  <a:lnTo>
                    <a:pt x="7918" y="632584"/>
                  </a:lnTo>
                  <a:lnTo>
                    <a:pt x="11085" y="626633"/>
                  </a:lnTo>
                  <a:lnTo>
                    <a:pt x="15044" y="621475"/>
                  </a:lnTo>
                  <a:lnTo>
                    <a:pt x="19003" y="615921"/>
                  </a:lnTo>
                  <a:lnTo>
                    <a:pt x="24150" y="610764"/>
                  </a:lnTo>
                  <a:lnTo>
                    <a:pt x="29693" y="606003"/>
                  </a:lnTo>
                  <a:lnTo>
                    <a:pt x="35631" y="601242"/>
                  </a:lnTo>
                  <a:lnTo>
                    <a:pt x="41966" y="596482"/>
                  </a:lnTo>
                  <a:lnTo>
                    <a:pt x="48696" y="592514"/>
                  </a:lnTo>
                  <a:lnTo>
                    <a:pt x="55427" y="588150"/>
                  </a:lnTo>
                  <a:lnTo>
                    <a:pt x="62949" y="584580"/>
                  </a:lnTo>
                  <a:lnTo>
                    <a:pt x="70867" y="580612"/>
                  </a:lnTo>
                  <a:lnTo>
                    <a:pt x="78785" y="576645"/>
                  </a:lnTo>
                  <a:lnTo>
                    <a:pt x="96205" y="569504"/>
                  </a:lnTo>
                  <a:lnTo>
                    <a:pt x="114417" y="563950"/>
                  </a:lnTo>
                  <a:lnTo>
                    <a:pt x="132629" y="557999"/>
                  </a:lnTo>
                  <a:lnTo>
                    <a:pt x="152029" y="552842"/>
                  </a:lnTo>
                  <a:lnTo>
                    <a:pt x="171428" y="548478"/>
                  </a:lnTo>
                  <a:lnTo>
                    <a:pt x="190828" y="544510"/>
                  </a:lnTo>
                  <a:lnTo>
                    <a:pt x="210227" y="540940"/>
                  </a:lnTo>
                  <a:lnTo>
                    <a:pt x="229627" y="538559"/>
                  </a:lnTo>
                  <a:lnTo>
                    <a:pt x="233586" y="538163"/>
                  </a:lnTo>
                  <a:close/>
                  <a:moveTo>
                    <a:pt x="1612045" y="536575"/>
                  </a:moveTo>
                  <a:lnTo>
                    <a:pt x="1621555" y="536972"/>
                  </a:lnTo>
                  <a:lnTo>
                    <a:pt x="1631461" y="537369"/>
                  </a:lnTo>
                  <a:lnTo>
                    <a:pt x="1640970" y="538559"/>
                  </a:lnTo>
                  <a:lnTo>
                    <a:pt x="1650480" y="540147"/>
                  </a:lnTo>
                  <a:lnTo>
                    <a:pt x="1660386" y="541734"/>
                  </a:lnTo>
                  <a:lnTo>
                    <a:pt x="1669896" y="544512"/>
                  </a:lnTo>
                  <a:lnTo>
                    <a:pt x="1679406" y="546894"/>
                  </a:lnTo>
                  <a:lnTo>
                    <a:pt x="1688916" y="550465"/>
                  </a:lnTo>
                  <a:lnTo>
                    <a:pt x="1698030" y="553640"/>
                  </a:lnTo>
                  <a:lnTo>
                    <a:pt x="1707539" y="557212"/>
                  </a:lnTo>
                  <a:lnTo>
                    <a:pt x="1716257" y="560784"/>
                  </a:lnTo>
                  <a:lnTo>
                    <a:pt x="1724974" y="565150"/>
                  </a:lnTo>
                  <a:lnTo>
                    <a:pt x="1742409" y="573484"/>
                  </a:lnTo>
                  <a:lnTo>
                    <a:pt x="1758259" y="582215"/>
                  </a:lnTo>
                  <a:lnTo>
                    <a:pt x="1772523" y="591344"/>
                  </a:lnTo>
                  <a:lnTo>
                    <a:pt x="1785600" y="600472"/>
                  </a:lnTo>
                  <a:lnTo>
                    <a:pt x="1797091" y="608806"/>
                  </a:lnTo>
                  <a:lnTo>
                    <a:pt x="1806997" y="616744"/>
                  </a:lnTo>
                  <a:lnTo>
                    <a:pt x="1814129" y="623887"/>
                  </a:lnTo>
                  <a:lnTo>
                    <a:pt x="1816903" y="627062"/>
                  </a:lnTo>
                  <a:lnTo>
                    <a:pt x="1818884" y="629840"/>
                  </a:lnTo>
                  <a:lnTo>
                    <a:pt x="1820865" y="632619"/>
                  </a:lnTo>
                  <a:lnTo>
                    <a:pt x="1821658" y="634603"/>
                  </a:lnTo>
                  <a:lnTo>
                    <a:pt x="1822054" y="638572"/>
                  </a:lnTo>
                  <a:lnTo>
                    <a:pt x="1822450" y="644128"/>
                  </a:lnTo>
                  <a:lnTo>
                    <a:pt x="1822450" y="660797"/>
                  </a:lnTo>
                  <a:lnTo>
                    <a:pt x="1821658" y="682625"/>
                  </a:lnTo>
                  <a:lnTo>
                    <a:pt x="1819677" y="710009"/>
                  </a:lnTo>
                  <a:lnTo>
                    <a:pt x="1818092" y="741362"/>
                  </a:lnTo>
                  <a:lnTo>
                    <a:pt x="1815714" y="775494"/>
                  </a:lnTo>
                  <a:lnTo>
                    <a:pt x="1809374" y="850106"/>
                  </a:lnTo>
                  <a:lnTo>
                    <a:pt x="1802242" y="926306"/>
                  </a:lnTo>
                  <a:lnTo>
                    <a:pt x="1794713" y="998141"/>
                  </a:lnTo>
                  <a:lnTo>
                    <a:pt x="1790751" y="1029494"/>
                  </a:lnTo>
                  <a:lnTo>
                    <a:pt x="1787581" y="1057672"/>
                  </a:lnTo>
                  <a:lnTo>
                    <a:pt x="1784015" y="1080691"/>
                  </a:lnTo>
                  <a:lnTo>
                    <a:pt x="1781241" y="1097756"/>
                  </a:lnTo>
                  <a:lnTo>
                    <a:pt x="1770146" y="1102122"/>
                  </a:lnTo>
                  <a:lnTo>
                    <a:pt x="1759844" y="1106091"/>
                  </a:lnTo>
                  <a:lnTo>
                    <a:pt x="1749938" y="1108472"/>
                  </a:lnTo>
                  <a:lnTo>
                    <a:pt x="1740824" y="1110456"/>
                  </a:lnTo>
                  <a:lnTo>
                    <a:pt x="1731710" y="1112044"/>
                  </a:lnTo>
                  <a:lnTo>
                    <a:pt x="1724182" y="1112441"/>
                  </a:lnTo>
                  <a:lnTo>
                    <a:pt x="1720616" y="1112044"/>
                  </a:lnTo>
                  <a:lnTo>
                    <a:pt x="1717446" y="1111250"/>
                  </a:lnTo>
                  <a:lnTo>
                    <a:pt x="1714276" y="1110853"/>
                  </a:lnTo>
                  <a:lnTo>
                    <a:pt x="1711502" y="1110059"/>
                  </a:lnTo>
                  <a:lnTo>
                    <a:pt x="1712691" y="1096566"/>
                  </a:lnTo>
                  <a:lnTo>
                    <a:pt x="1713879" y="1077119"/>
                  </a:lnTo>
                  <a:lnTo>
                    <a:pt x="1715464" y="1025128"/>
                  </a:lnTo>
                  <a:lnTo>
                    <a:pt x="1717049" y="960041"/>
                  </a:lnTo>
                  <a:lnTo>
                    <a:pt x="1718238" y="890587"/>
                  </a:lnTo>
                  <a:lnTo>
                    <a:pt x="1719031" y="823912"/>
                  </a:lnTo>
                  <a:lnTo>
                    <a:pt x="1718238" y="794544"/>
                  </a:lnTo>
                  <a:lnTo>
                    <a:pt x="1717842" y="768747"/>
                  </a:lnTo>
                  <a:lnTo>
                    <a:pt x="1717446" y="747315"/>
                  </a:lnTo>
                  <a:lnTo>
                    <a:pt x="1716257" y="731440"/>
                  </a:lnTo>
                  <a:lnTo>
                    <a:pt x="1715464" y="726281"/>
                  </a:lnTo>
                  <a:lnTo>
                    <a:pt x="1715068" y="722312"/>
                  </a:lnTo>
                  <a:lnTo>
                    <a:pt x="1713879" y="720725"/>
                  </a:lnTo>
                  <a:lnTo>
                    <a:pt x="1713483" y="720328"/>
                  </a:lnTo>
                  <a:lnTo>
                    <a:pt x="1713087" y="720725"/>
                  </a:lnTo>
                  <a:lnTo>
                    <a:pt x="1707539" y="727869"/>
                  </a:lnTo>
                  <a:lnTo>
                    <a:pt x="1702388" y="735409"/>
                  </a:lnTo>
                  <a:lnTo>
                    <a:pt x="1701200" y="737394"/>
                  </a:lnTo>
                  <a:lnTo>
                    <a:pt x="1683765" y="992584"/>
                  </a:lnTo>
                  <a:lnTo>
                    <a:pt x="1675047" y="1087438"/>
                  </a:lnTo>
                  <a:lnTo>
                    <a:pt x="1671877" y="1124744"/>
                  </a:lnTo>
                  <a:lnTo>
                    <a:pt x="1671085" y="1128316"/>
                  </a:lnTo>
                  <a:lnTo>
                    <a:pt x="1669104" y="1134269"/>
                  </a:lnTo>
                  <a:lnTo>
                    <a:pt x="1667123" y="1140222"/>
                  </a:lnTo>
                  <a:lnTo>
                    <a:pt x="1664349" y="1145778"/>
                  </a:lnTo>
                  <a:lnTo>
                    <a:pt x="1661971" y="1151334"/>
                  </a:lnTo>
                  <a:lnTo>
                    <a:pt x="1655631" y="1162447"/>
                  </a:lnTo>
                  <a:lnTo>
                    <a:pt x="1648499" y="1173956"/>
                  </a:lnTo>
                  <a:lnTo>
                    <a:pt x="1616403" y="1598613"/>
                  </a:lnTo>
                  <a:lnTo>
                    <a:pt x="1531211" y="1598613"/>
                  </a:lnTo>
                  <a:lnTo>
                    <a:pt x="1488020" y="1260872"/>
                  </a:lnTo>
                  <a:lnTo>
                    <a:pt x="1482869" y="1261269"/>
                  </a:lnTo>
                  <a:lnTo>
                    <a:pt x="1477322" y="1261666"/>
                  </a:lnTo>
                  <a:lnTo>
                    <a:pt x="1473359" y="1261666"/>
                  </a:lnTo>
                  <a:lnTo>
                    <a:pt x="1470189" y="1261269"/>
                  </a:lnTo>
                  <a:lnTo>
                    <a:pt x="1429772" y="1597422"/>
                  </a:lnTo>
                  <a:lnTo>
                    <a:pt x="1340617" y="1598613"/>
                  </a:lnTo>
                  <a:lnTo>
                    <a:pt x="1323975" y="1376760"/>
                  </a:lnTo>
                  <a:lnTo>
                    <a:pt x="1330315" y="1370806"/>
                  </a:lnTo>
                  <a:lnTo>
                    <a:pt x="1336655" y="1364456"/>
                  </a:lnTo>
                  <a:lnTo>
                    <a:pt x="1342995" y="1357710"/>
                  </a:lnTo>
                  <a:lnTo>
                    <a:pt x="1348542" y="1350566"/>
                  </a:lnTo>
                  <a:lnTo>
                    <a:pt x="1354090" y="1342628"/>
                  </a:lnTo>
                  <a:lnTo>
                    <a:pt x="1358845" y="1334294"/>
                  </a:lnTo>
                  <a:lnTo>
                    <a:pt x="1363600" y="1325563"/>
                  </a:lnTo>
                  <a:lnTo>
                    <a:pt x="1368355" y="1316435"/>
                  </a:lnTo>
                  <a:lnTo>
                    <a:pt x="1371921" y="1306513"/>
                  </a:lnTo>
                  <a:lnTo>
                    <a:pt x="1375883" y="1296591"/>
                  </a:lnTo>
                  <a:lnTo>
                    <a:pt x="1379053" y="1285875"/>
                  </a:lnTo>
                  <a:lnTo>
                    <a:pt x="1381827" y="1275160"/>
                  </a:lnTo>
                  <a:lnTo>
                    <a:pt x="1384204" y="1263650"/>
                  </a:lnTo>
                  <a:lnTo>
                    <a:pt x="1386186" y="1251347"/>
                  </a:lnTo>
                  <a:lnTo>
                    <a:pt x="1388563" y="1239044"/>
                  </a:lnTo>
                  <a:lnTo>
                    <a:pt x="1389752" y="1226344"/>
                  </a:lnTo>
                  <a:lnTo>
                    <a:pt x="1389752" y="1222375"/>
                  </a:lnTo>
                  <a:lnTo>
                    <a:pt x="1389752" y="1218009"/>
                  </a:lnTo>
                  <a:lnTo>
                    <a:pt x="1389356" y="1209675"/>
                  </a:lnTo>
                  <a:lnTo>
                    <a:pt x="1390148" y="1207294"/>
                  </a:lnTo>
                  <a:lnTo>
                    <a:pt x="1392129" y="1194594"/>
                  </a:lnTo>
                  <a:lnTo>
                    <a:pt x="1394903" y="1177925"/>
                  </a:lnTo>
                  <a:lnTo>
                    <a:pt x="1400450" y="1134269"/>
                  </a:lnTo>
                  <a:lnTo>
                    <a:pt x="1407186" y="1078309"/>
                  </a:lnTo>
                  <a:lnTo>
                    <a:pt x="1413923" y="1013619"/>
                  </a:lnTo>
                  <a:lnTo>
                    <a:pt x="1421055" y="943769"/>
                  </a:lnTo>
                  <a:lnTo>
                    <a:pt x="1427791" y="871537"/>
                  </a:lnTo>
                  <a:lnTo>
                    <a:pt x="1433735" y="800894"/>
                  </a:lnTo>
                  <a:lnTo>
                    <a:pt x="1438886" y="734219"/>
                  </a:lnTo>
                  <a:lnTo>
                    <a:pt x="1447603" y="767953"/>
                  </a:lnTo>
                  <a:lnTo>
                    <a:pt x="1449188" y="758428"/>
                  </a:lnTo>
                  <a:lnTo>
                    <a:pt x="1470586" y="600869"/>
                  </a:lnTo>
                  <a:lnTo>
                    <a:pt x="1464642" y="585390"/>
                  </a:lnTo>
                  <a:lnTo>
                    <a:pt x="1476529" y="564753"/>
                  </a:lnTo>
                  <a:lnTo>
                    <a:pt x="1503870" y="564753"/>
                  </a:lnTo>
                  <a:lnTo>
                    <a:pt x="1514569" y="585390"/>
                  </a:lnTo>
                  <a:lnTo>
                    <a:pt x="1509814" y="604044"/>
                  </a:lnTo>
                  <a:lnTo>
                    <a:pt x="1528833" y="770334"/>
                  </a:lnTo>
                  <a:lnTo>
                    <a:pt x="1579949" y="545306"/>
                  </a:lnTo>
                  <a:lnTo>
                    <a:pt x="1585893" y="542131"/>
                  </a:lnTo>
                  <a:lnTo>
                    <a:pt x="1589855" y="540147"/>
                  </a:lnTo>
                  <a:lnTo>
                    <a:pt x="1592629" y="538559"/>
                  </a:lnTo>
                  <a:lnTo>
                    <a:pt x="1593025" y="538162"/>
                  </a:lnTo>
                  <a:lnTo>
                    <a:pt x="1602535" y="536972"/>
                  </a:lnTo>
                  <a:lnTo>
                    <a:pt x="1612045" y="536575"/>
                  </a:lnTo>
                  <a:close/>
                  <a:moveTo>
                    <a:pt x="1080417" y="477838"/>
                  </a:moveTo>
                  <a:lnTo>
                    <a:pt x="1092318" y="478235"/>
                  </a:lnTo>
                  <a:lnTo>
                    <a:pt x="1104616" y="478632"/>
                  </a:lnTo>
                  <a:lnTo>
                    <a:pt x="1116913" y="480219"/>
                  </a:lnTo>
                  <a:lnTo>
                    <a:pt x="1128814" y="482600"/>
                  </a:lnTo>
                  <a:lnTo>
                    <a:pt x="1141111" y="484982"/>
                  </a:lnTo>
                  <a:lnTo>
                    <a:pt x="1153409" y="487760"/>
                  </a:lnTo>
                  <a:lnTo>
                    <a:pt x="1165706" y="491332"/>
                  </a:lnTo>
                  <a:lnTo>
                    <a:pt x="1178003" y="494903"/>
                  </a:lnTo>
                  <a:lnTo>
                    <a:pt x="1189507" y="499269"/>
                  </a:lnTo>
                  <a:lnTo>
                    <a:pt x="1201011" y="504032"/>
                  </a:lnTo>
                  <a:lnTo>
                    <a:pt x="1212515" y="508397"/>
                  </a:lnTo>
                  <a:lnTo>
                    <a:pt x="1223623" y="513557"/>
                  </a:lnTo>
                  <a:lnTo>
                    <a:pt x="1234730" y="519113"/>
                  </a:lnTo>
                  <a:lnTo>
                    <a:pt x="1245441" y="524669"/>
                  </a:lnTo>
                  <a:lnTo>
                    <a:pt x="1255358" y="530225"/>
                  </a:lnTo>
                  <a:lnTo>
                    <a:pt x="1265672" y="536178"/>
                  </a:lnTo>
                  <a:lnTo>
                    <a:pt x="1283920" y="547291"/>
                  </a:lnTo>
                  <a:lnTo>
                    <a:pt x="1300581" y="558403"/>
                  </a:lnTo>
                  <a:lnTo>
                    <a:pt x="1314862" y="569119"/>
                  </a:lnTo>
                  <a:lnTo>
                    <a:pt x="1327159" y="579438"/>
                  </a:lnTo>
                  <a:lnTo>
                    <a:pt x="1331919" y="584200"/>
                  </a:lnTo>
                  <a:lnTo>
                    <a:pt x="1336283" y="588169"/>
                  </a:lnTo>
                  <a:lnTo>
                    <a:pt x="1339456" y="592535"/>
                  </a:lnTo>
                  <a:lnTo>
                    <a:pt x="1342630" y="595710"/>
                  </a:lnTo>
                  <a:lnTo>
                    <a:pt x="1344217" y="599282"/>
                  </a:lnTo>
                  <a:lnTo>
                    <a:pt x="1345407" y="601663"/>
                  </a:lnTo>
                  <a:lnTo>
                    <a:pt x="1346200" y="606822"/>
                  </a:lnTo>
                  <a:lnTo>
                    <a:pt x="1346200" y="613966"/>
                  </a:lnTo>
                  <a:lnTo>
                    <a:pt x="1346200" y="634603"/>
                  </a:lnTo>
                  <a:lnTo>
                    <a:pt x="1345407" y="662782"/>
                  </a:lnTo>
                  <a:lnTo>
                    <a:pt x="1343820" y="696913"/>
                  </a:lnTo>
                  <a:lnTo>
                    <a:pt x="1341043" y="736600"/>
                  </a:lnTo>
                  <a:lnTo>
                    <a:pt x="1337870" y="779860"/>
                  </a:lnTo>
                  <a:lnTo>
                    <a:pt x="1334299" y="825897"/>
                  </a:lnTo>
                  <a:lnTo>
                    <a:pt x="1330333" y="873919"/>
                  </a:lnTo>
                  <a:lnTo>
                    <a:pt x="1325572" y="922735"/>
                  </a:lnTo>
                  <a:lnTo>
                    <a:pt x="1321209" y="970757"/>
                  </a:lnTo>
                  <a:lnTo>
                    <a:pt x="1316448" y="1017588"/>
                  </a:lnTo>
                  <a:lnTo>
                    <a:pt x="1311291" y="1061244"/>
                  </a:lnTo>
                  <a:lnTo>
                    <a:pt x="1306928" y="1101328"/>
                  </a:lnTo>
                  <a:lnTo>
                    <a:pt x="1302564" y="1136253"/>
                  </a:lnTo>
                  <a:lnTo>
                    <a:pt x="1298201" y="1166019"/>
                  </a:lnTo>
                  <a:lnTo>
                    <a:pt x="1294630" y="1187847"/>
                  </a:lnTo>
                  <a:lnTo>
                    <a:pt x="1280746" y="1193403"/>
                  </a:lnTo>
                  <a:lnTo>
                    <a:pt x="1267655" y="1197372"/>
                  </a:lnTo>
                  <a:lnTo>
                    <a:pt x="1254961" y="1201341"/>
                  </a:lnTo>
                  <a:lnTo>
                    <a:pt x="1243061" y="1203722"/>
                  </a:lnTo>
                  <a:lnTo>
                    <a:pt x="1232350" y="1205310"/>
                  </a:lnTo>
                  <a:lnTo>
                    <a:pt x="1227193" y="1205310"/>
                  </a:lnTo>
                  <a:lnTo>
                    <a:pt x="1222433" y="1205707"/>
                  </a:lnTo>
                  <a:lnTo>
                    <a:pt x="1217672" y="1205310"/>
                  </a:lnTo>
                  <a:lnTo>
                    <a:pt x="1213706" y="1204913"/>
                  </a:lnTo>
                  <a:lnTo>
                    <a:pt x="1209739" y="1204119"/>
                  </a:lnTo>
                  <a:lnTo>
                    <a:pt x="1206565" y="1202928"/>
                  </a:lnTo>
                  <a:lnTo>
                    <a:pt x="1207755" y="1186260"/>
                  </a:lnTo>
                  <a:lnTo>
                    <a:pt x="1208945" y="1161653"/>
                  </a:lnTo>
                  <a:lnTo>
                    <a:pt x="1211722" y="1094978"/>
                  </a:lnTo>
                  <a:lnTo>
                    <a:pt x="1213706" y="1013222"/>
                  </a:lnTo>
                  <a:lnTo>
                    <a:pt x="1214896" y="925116"/>
                  </a:lnTo>
                  <a:lnTo>
                    <a:pt x="1215292" y="882253"/>
                  </a:lnTo>
                  <a:lnTo>
                    <a:pt x="1215292" y="841375"/>
                  </a:lnTo>
                  <a:lnTo>
                    <a:pt x="1215292" y="804069"/>
                  </a:lnTo>
                  <a:lnTo>
                    <a:pt x="1214499" y="771128"/>
                  </a:lnTo>
                  <a:lnTo>
                    <a:pt x="1213706" y="744141"/>
                  </a:lnTo>
                  <a:lnTo>
                    <a:pt x="1212515" y="724297"/>
                  </a:lnTo>
                  <a:lnTo>
                    <a:pt x="1211722" y="717153"/>
                  </a:lnTo>
                  <a:lnTo>
                    <a:pt x="1210532" y="712788"/>
                  </a:lnTo>
                  <a:lnTo>
                    <a:pt x="1209739" y="711200"/>
                  </a:lnTo>
                  <a:lnTo>
                    <a:pt x="1209342" y="710407"/>
                  </a:lnTo>
                  <a:lnTo>
                    <a:pt x="1208945" y="710010"/>
                  </a:lnTo>
                  <a:lnTo>
                    <a:pt x="1208152" y="710407"/>
                  </a:lnTo>
                  <a:lnTo>
                    <a:pt x="1201408" y="719932"/>
                  </a:lnTo>
                  <a:lnTo>
                    <a:pt x="1194664" y="729457"/>
                  </a:lnTo>
                  <a:lnTo>
                    <a:pt x="1193078" y="731838"/>
                  </a:lnTo>
                  <a:lnTo>
                    <a:pt x="1171260" y="1054497"/>
                  </a:lnTo>
                  <a:lnTo>
                    <a:pt x="1165309" y="1121966"/>
                  </a:lnTo>
                  <a:lnTo>
                    <a:pt x="1160549" y="1174750"/>
                  </a:lnTo>
                  <a:lnTo>
                    <a:pt x="1155789" y="1221582"/>
                  </a:lnTo>
                  <a:lnTo>
                    <a:pt x="1155392" y="1225947"/>
                  </a:lnTo>
                  <a:lnTo>
                    <a:pt x="1153012" y="1233488"/>
                  </a:lnTo>
                  <a:lnTo>
                    <a:pt x="1149838" y="1241028"/>
                  </a:lnTo>
                  <a:lnTo>
                    <a:pt x="1147062" y="1248172"/>
                  </a:lnTo>
                  <a:lnTo>
                    <a:pt x="1143888" y="1255316"/>
                  </a:lnTo>
                  <a:lnTo>
                    <a:pt x="1139921" y="1262460"/>
                  </a:lnTo>
                  <a:lnTo>
                    <a:pt x="1135557" y="1269603"/>
                  </a:lnTo>
                  <a:lnTo>
                    <a:pt x="1131591" y="1276350"/>
                  </a:lnTo>
                  <a:lnTo>
                    <a:pt x="1126830" y="1283494"/>
                  </a:lnTo>
                  <a:lnTo>
                    <a:pt x="1086368" y="1820863"/>
                  </a:lnTo>
                  <a:lnTo>
                    <a:pt x="977674" y="1820863"/>
                  </a:lnTo>
                  <a:lnTo>
                    <a:pt x="923328" y="1393428"/>
                  </a:lnTo>
                  <a:lnTo>
                    <a:pt x="916584" y="1394222"/>
                  </a:lnTo>
                  <a:lnTo>
                    <a:pt x="909840" y="1394619"/>
                  </a:lnTo>
                  <a:lnTo>
                    <a:pt x="905080" y="1394222"/>
                  </a:lnTo>
                  <a:lnTo>
                    <a:pt x="900716" y="1393825"/>
                  </a:lnTo>
                  <a:lnTo>
                    <a:pt x="849543" y="1819275"/>
                  </a:lnTo>
                  <a:lnTo>
                    <a:pt x="736486" y="1820863"/>
                  </a:lnTo>
                  <a:lnTo>
                    <a:pt x="695627" y="1276350"/>
                  </a:lnTo>
                  <a:lnTo>
                    <a:pt x="687693" y="1264047"/>
                  </a:lnTo>
                  <a:lnTo>
                    <a:pt x="680553" y="1251744"/>
                  </a:lnTo>
                  <a:lnTo>
                    <a:pt x="677776" y="1245394"/>
                  </a:lnTo>
                  <a:lnTo>
                    <a:pt x="674602" y="1239044"/>
                  </a:lnTo>
                  <a:lnTo>
                    <a:pt x="671826" y="1232694"/>
                  </a:lnTo>
                  <a:lnTo>
                    <a:pt x="669842" y="1226741"/>
                  </a:lnTo>
                  <a:lnTo>
                    <a:pt x="669049" y="1221582"/>
                  </a:lnTo>
                  <a:lnTo>
                    <a:pt x="661908" y="1148160"/>
                  </a:lnTo>
                  <a:lnTo>
                    <a:pt x="654768" y="1068388"/>
                  </a:lnTo>
                  <a:lnTo>
                    <a:pt x="646437" y="968375"/>
                  </a:lnTo>
                  <a:lnTo>
                    <a:pt x="630173" y="723503"/>
                  </a:lnTo>
                  <a:lnTo>
                    <a:pt x="626603" y="720725"/>
                  </a:lnTo>
                  <a:lnTo>
                    <a:pt x="623826" y="717550"/>
                  </a:lnTo>
                  <a:lnTo>
                    <a:pt x="616686" y="710407"/>
                  </a:lnTo>
                  <a:lnTo>
                    <a:pt x="616289" y="710407"/>
                  </a:lnTo>
                  <a:lnTo>
                    <a:pt x="615892" y="710803"/>
                  </a:lnTo>
                  <a:lnTo>
                    <a:pt x="614702" y="713978"/>
                  </a:lnTo>
                  <a:lnTo>
                    <a:pt x="614305" y="719138"/>
                  </a:lnTo>
                  <a:lnTo>
                    <a:pt x="613909" y="726678"/>
                  </a:lnTo>
                  <a:lnTo>
                    <a:pt x="613909" y="746919"/>
                  </a:lnTo>
                  <a:lnTo>
                    <a:pt x="613909" y="774303"/>
                  </a:lnTo>
                  <a:lnTo>
                    <a:pt x="614702" y="807641"/>
                  </a:lnTo>
                  <a:lnTo>
                    <a:pt x="615892" y="844947"/>
                  </a:lnTo>
                  <a:lnTo>
                    <a:pt x="619066" y="929085"/>
                  </a:lnTo>
                  <a:lnTo>
                    <a:pt x="623033" y="1016794"/>
                  </a:lnTo>
                  <a:lnTo>
                    <a:pt x="627000" y="1098550"/>
                  </a:lnTo>
                  <a:lnTo>
                    <a:pt x="630966" y="1164035"/>
                  </a:lnTo>
                  <a:lnTo>
                    <a:pt x="632553" y="1188641"/>
                  </a:lnTo>
                  <a:lnTo>
                    <a:pt x="634140" y="1205310"/>
                  </a:lnTo>
                  <a:lnTo>
                    <a:pt x="625810" y="1205310"/>
                  </a:lnTo>
                  <a:lnTo>
                    <a:pt x="615099" y="1205707"/>
                  </a:lnTo>
                  <a:lnTo>
                    <a:pt x="603198" y="1205310"/>
                  </a:lnTo>
                  <a:lnTo>
                    <a:pt x="589711" y="1204516"/>
                  </a:lnTo>
                  <a:lnTo>
                    <a:pt x="582570" y="1203325"/>
                  </a:lnTo>
                  <a:lnTo>
                    <a:pt x="575033" y="1202135"/>
                  </a:lnTo>
                  <a:lnTo>
                    <a:pt x="567496" y="1200944"/>
                  </a:lnTo>
                  <a:lnTo>
                    <a:pt x="559959" y="1198563"/>
                  </a:lnTo>
                  <a:lnTo>
                    <a:pt x="552422" y="1196182"/>
                  </a:lnTo>
                  <a:lnTo>
                    <a:pt x="544885" y="1193403"/>
                  </a:lnTo>
                  <a:lnTo>
                    <a:pt x="537744" y="1189435"/>
                  </a:lnTo>
                  <a:lnTo>
                    <a:pt x="530604" y="1185466"/>
                  </a:lnTo>
                  <a:lnTo>
                    <a:pt x="528620" y="1175544"/>
                  </a:lnTo>
                  <a:lnTo>
                    <a:pt x="526637" y="1163638"/>
                  </a:lnTo>
                  <a:lnTo>
                    <a:pt x="523067" y="1135460"/>
                  </a:lnTo>
                  <a:lnTo>
                    <a:pt x="519100" y="1101725"/>
                  </a:lnTo>
                  <a:lnTo>
                    <a:pt x="515530" y="1064022"/>
                  </a:lnTo>
                  <a:lnTo>
                    <a:pt x="511959" y="1021953"/>
                  </a:lnTo>
                  <a:lnTo>
                    <a:pt x="508389" y="978297"/>
                  </a:lnTo>
                  <a:lnTo>
                    <a:pt x="504819" y="932657"/>
                  </a:lnTo>
                  <a:lnTo>
                    <a:pt x="502042" y="886619"/>
                  </a:lnTo>
                  <a:lnTo>
                    <a:pt x="498868" y="841772"/>
                  </a:lnTo>
                  <a:lnTo>
                    <a:pt x="496885" y="798116"/>
                  </a:lnTo>
                  <a:lnTo>
                    <a:pt x="494902" y="757238"/>
                  </a:lnTo>
                  <a:lnTo>
                    <a:pt x="492918" y="720328"/>
                  </a:lnTo>
                  <a:lnTo>
                    <a:pt x="492125" y="687785"/>
                  </a:lnTo>
                  <a:lnTo>
                    <a:pt x="492125" y="661194"/>
                  </a:lnTo>
                  <a:lnTo>
                    <a:pt x="492125" y="641350"/>
                  </a:lnTo>
                  <a:lnTo>
                    <a:pt x="492521" y="634603"/>
                  </a:lnTo>
                  <a:lnTo>
                    <a:pt x="493315" y="629444"/>
                  </a:lnTo>
                  <a:lnTo>
                    <a:pt x="494505" y="621507"/>
                  </a:lnTo>
                  <a:lnTo>
                    <a:pt x="496092" y="613569"/>
                  </a:lnTo>
                  <a:lnTo>
                    <a:pt x="498472" y="606028"/>
                  </a:lnTo>
                  <a:lnTo>
                    <a:pt x="502042" y="598885"/>
                  </a:lnTo>
                  <a:lnTo>
                    <a:pt x="506009" y="591741"/>
                  </a:lnTo>
                  <a:lnTo>
                    <a:pt x="510769" y="584597"/>
                  </a:lnTo>
                  <a:lnTo>
                    <a:pt x="516323" y="578247"/>
                  </a:lnTo>
                  <a:lnTo>
                    <a:pt x="522670" y="571500"/>
                  </a:lnTo>
                  <a:lnTo>
                    <a:pt x="529414" y="565547"/>
                  </a:lnTo>
                  <a:lnTo>
                    <a:pt x="536951" y="559594"/>
                  </a:lnTo>
                  <a:lnTo>
                    <a:pt x="544885" y="553641"/>
                  </a:lnTo>
                  <a:lnTo>
                    <a:pt x="553215" y="548085"/>
                  </a:lnTo>
                  <a:lnTo>
                    <a:pt x="562339" y="542925"/>
                  </a:lnTo>
                  <a:lnTo>
                    <a:pt x="571860" y="537766"/>
                  </a:lnTo>
                  <a:lnTo>
                    <a:pt x="581777" y="533003"/>
                  </a:lnTo>
                  <a:lnTo>
                    <a:pt x="592091" y="528241"/>
                  </a:lnTo>
                  <a:lnTo>
                    <a:pt x="602801" y="523875"/>
                  </a:lnTo>
                  <a:lnTo>
                    <a:pt x="613512" y="519510"/>
                  </a:lnTo>
                  <a:lnTo>
                    <a:pt x="625016" y="515144"/>
                  </a:lnTo>
                  <a:lnTo>
                    <a:pt x="636520" y="511572"/>
                  </a:lnTo>
                  <a:lnTo>
                    <a:pt x="659925" y="504428"/>
                  </a:lnTo>
                  <a:lnTo>
                    <a:pt x="684520" y="498078"/>
                  </a:lnTo>
                  <a:lnTo>
                    <a:pt x="709115" y="492522"/>
                  </a:lnTo>
                  <a:lnTo>
                    <a:pt x="733709" y="487363"/>
                  </a:lnTo>
                  <a:lnTo>
                    <a:pt x="758701" y="483394"/>
                  </a:lnTo>
                  <a:lnTo>
                    <a:pt x="782502" y="479425"/>
                  </a:lnTo>
                  <a:lnTo>
                    <a:pt x="788056" y="479028"/>
                  </a:lnTo>
                  <a:lnTo>
                    <a:pt x="794006" y="479425"/>
                  </a:lnTo>
                  <a:lnTo>
                    <a:pt x="872948" y="770335"/>
                  </a:lnTo>
                  <a:lnTo>
                    <a:pt x="874138" y="758428"/>
                  </a:lnTo>
                  <a:lnTo>
                    <a:pt x="901510" y="559197"/>
                  </a:lnTo>
                  <a:lnTo>
                    <a:pt x="893576" y="539353"/>
                  </a:lnTo>
                  <a:lnTo>
                    <a:pt x="908650" y="513557"/>
                  </a:lnTo>
                  <a:lnTo>
                    <a:pt x="943162" y="513160"/>
                  </a:lnTo>
                  <a:lnTo>
                    <a:pt x="957443" y="539353"/>
                  </a:lnTo>
                  <a:lnTo>
                    <a:pt x="950699" y="563166"/>
                  </a:lnTo>
                  <a:lnTo>
                    <a:pt x="975294" y="773510"/>
                  </a:lnTo>
                  <a:lnTo>
                    <a:pt x="1039558" y="488950"/>
                  </a:lnTo>
                  <a:lnTo>
                    <a:pt x="1046699" y="485378"/>
                  </a:lnTo>
                  <a:lnTo>
                    <a:pt x="1052252" y="482600"/>
                  </a:lnTo>
                  <a:lnTo>
                    <a:pt x="1055823" y="480219"/>
                  </a:lnTo>
                  <a:lnTo>
                    <a:pt x="1056616" y="479822"/>
                  </a:lnTo>
                  <a:lnTo>
                    <a:pt x="1056616" y="479425"/>
                  </a:lnTo>
                  <a:lnTo>
                    <a:pt x="1068120" y="478235"/>
                  </a:lnTo>
                  <a:lnTo>
                    <a:pt x="1080417" y="477838"/>
                  </a:lnTo>
                  <a:close/>
                  <a:moveTo>
                    <a:pt x="1485107" y="451247"/>
                  </a:moveTo>
                  <a:lnTo>
                    <a:pt x="1485107" y="475853"/>
                  </a:lnTo>
                  <a:lnTo>
                    <a:pt x="1508523" y="475853"/>
                  </a:lnTo>
                  <a:lnTo>
                    <a:pt x="1508523" y="451247"/>
                  </a:lnTo>
                  <a:lnTo>
                    <a:pt x="1485107" y="451247"/>
                  </a:lnTo>
                  <a:close/>
                  <a:moveTo>
                    <a:pt x="328429" y="426244"/>
                  </a:moveTo>
                  <a:lnTo>
                    <a:pt x="328429" y="449263"/>
                  </a:lnTo>
                  <a:lnTo>
                    <a:pt x="350229" y="449263"/>
                  </a:lnTo>
                  <a:lnTo>
                    <a:pt x="350229" y="426244"/>
                  </a:lnTo>
                  <a:lnTo>
                    <a:pt x="328429" y="426244"/>
                  </a:lnTo>
                  <a:close/>
                  <a:moveTo>
                    <a:pt x="904908" y="342106"/>
                  </a:moveTo>
                  <a:lnTo>
                    <a:pt x="904908" y="371872"/>
                  </a:lnTo>
                  <a:lnTo>
                    <a:pt x="933819" y="371872"/>
                  </a:lnTo>
                  <a:lnTo>
                    <a:pt x="933819" y="342106"/>
                  </a:lnTo>
                  <a:lnTo>
                    <a:pt x="904908" y="342106"/>
                  </a:lnTo>
                  <a:close/>
                  <a:moveTo>
                    <a:pt x="1494632" y="300037"/>
                  </a:moveTo>
                  <a:lnTo>
                    <a:pt x="1489473" y="300434"/>
                  </a:lnTo>
                  <a:lnTo>
                    <a:pt x="1483123" y="301228"/>
                  </a:lnTo>
                  <a:lnTo>
                    <a:pt x="1477169" y="302419"/>
                  </a:lnTo>
                  <a:lnTo>
                    <a:pt x="1465660" y="304800"/>
                  </a:lnTo>
                  <a:lnTo>
                    <a:pt x="1460501" y="306784"/>
                  </a:lnTo>
                  <a:lnTo>
                    <a:pt x="1456532" y="307975"/>
                  </a:lnTo>
                  <a:lnTo>
                    <a:pt x="1456532" y="331391"/>
                  </a:lnTo>
                  <a:lnTo>
                    <a:pt x="1457723" y="331391"/>
                  </a:lnTo>
                  <a:lnTo>
                    <a:pt x="1460898" y="329406"/>
                  </a:lnTo>
                  <a:lnTo>
                    <a:pt x="1465263" y="327819"/>
                  </a:lnTo>
                  <a:lnTo>
                    <a:pt x="1475582" y="323453"/>
                  </a:lnTo>
                  <a:lnTo>
                    <a:pt x="1480741" y="321866"/>
                  </a:lnTo>
                  <a:lnTo>
                    <a:pt x="1486694" y="320675"/>
                  </a:lnTo>
                  <a:lnTo>
                    <a:pt x="1492648" y="319484"/>
                  </a:lnTo>
                  <a:lnTo>
                    <a:pt x="1498998" y="319484"/>
                  </a:lnTo>
                  <a:lnTo>
                    <a:pt x="1505744" y="320278"/>
                  </a:lnTo>
                  <a:lnTo>
                    <a:pt x="1511698" y="321469"/>
                  </a:lnTo>
                  <a:lnTo>
                    <a:pt x="1517254" y="323056"/>
                  </a:lnTo>
                  <a:lnTo>
                    <a:pt x="1519635" y="324644"/>
                  </a:lnTo>
                  <a:lnTo>
                    <a:pt x="1521619" y="325834"/>
                  </a:lnTo>
                  <a:lnTo>
                    <a:pt x="1524001" y="327819"/>
                  </a:lnTo>
                  <a:lnTo>
                    <a:pt x="1525588" y="329803"/>
                  </a:lnTo>
                  <a:lnTo>
                    <a:pt x="1527176" y="331787"/>
                  </a:lnTo>
                  <a:lnTo>
                    <a:pt x="1528366" y="334169"/>
                  </a:lnTo>
                  <a:lnTo>
                    <a:pt x="1529160" y="336550"/>
                  </a:lnTo>
                  <a:lnTo>
                    <a:pt x="1530351" y="339328"/>
                  </a:lnTo>
                  <a:lnTo>
                    <a:pt x="1530748" y="342503"/>
                  </a:lnTo>
                  <a:lnTo>
                    <a:pt x="1530748" y="345281"/>
                  </a:lnTo>
                  <a:lnTo>
                    <a:pt x="1530351" y="350441"/>
                  </a:lnTo>
                  <a:lnTo>
                    <a:pt x="1529954" y="354806"/>
                  </a:lnTo>
                  <a:lnTo>
                    <a:pt x="1528366" y="358378"/>
                  </a:lnTo>
                  <a:lnTo>
                    <a:pt x="1526779" y="361950"/>
                  </a:lnTo>
                  <a:lnTo>
                    <a:pt x="1524794" y="365125"/>
                  </a:lnTo>
                  <a:lnTo>
                    <a:pt x="1522413" y="368300"/>
                  </a:lnTo>
                  <a:lnTo>
                    <a:pt x="1519635" y="371475"/>
                  </a:lnTo>
                  <a:lnTo>
                    <a:pt x="1516857" y="374650"/>
                  </a:lnTo>
                  <a:lnTo>
                    <a:pt x="1513285" y="377031"/>
                  </a:lnTo>
                  <a:lnTo>
                    <a:pt x="1510110" y="379413"/>
                  </a:lnTo>
                  <a:lnTo>
                    <a:pt x="1502569" y="384572"/>
                  </a:lnTo>
                  <a:lnTo>
                    <a:pt x="1485901" y="393700"/>
                  </a:lnTo>
                  <a:lnTo>
                    <a:pt x="1485901" y="429419"/>
                  </a:lnTo>
                  <a:lnTo>
                    <a:pt x="1506538" y="429419"/>
                  </a:lnTo>
                  <a:lnTo>
                    <a:pt x="1506538" y="403225"/>
                  </a:lnTo>
                  <a:lnTo>
                    <a:pt x="1515666" y="397669"/>
                  </a:lnTo>
                  <a:lnTo>
                    <a:pt x="1524794" y="392113"/>
                  </a:lnTo>
                  <a:lnTo>
                    <a:pt x="1532732" y="386159"/>
                  </a:lnTo>
                  <a:lnTo>
                    <a:pt x="1539479" y="379413"/>
                  </a:lnTo>
                  <a:lnTo>
                    <a:pt x="1542654" y="376238"/>
                  </a:lnTo>
                  <a:lnTo>
                    <a:pt x="1545432" y="372269"/>
                  </a:lnTo>
                  <a:lnTo>
                    <a:pt x="1547813" y="368300"/>
                  </a:lnTo>
                  <a:lnTo>
                    <a:pt x="1550194" y="363934"/>
                  </a:lnTo>
                  <a:lnTo>
                    <a:pt x="1552179" y="359172"/>
                  </a:lnTo>
                  <a:lnTo>
                    <a:pt x="1553369" y="354806"/>
                  </a:lnTo>
                  <a:lnTo>
                    <a:pt x="1553766" y="349250"/>
                  </a:lnTo>
                  <a:lnTo>
                    <a:pt x="1554163" y="343694"/>
                  </a:lnTo>
                  <a:lnTo>
                    <a:pt x="1553766" y="338931"/>
                  </a:lnTo>
                  <a:lnTo>
                    <a:pt x="1553369" y="334566"/>
                  </a:lnTo>
                  <a:lnTo>
                    <a:pt x="1552179" y="330200"/>
                  </a:lnTo>
                  <a:lnTo>
                    <a:pt x="1550591" y="325834"/>
                  </a:lnTo>
                  <a:lnTo>
                    <a:pt x="1548607" y="322262"/>
                  </a:lnTo>
                  <a:lnTo>
                    <a:pt x="1546226" y="318294"/>
                  </a:lnTo>
                  <a:lnTo>
                    <a:pt x="1543448" y="315119"/>
                  </a:lnTo>
                  <a:lnTo>
                    <a:pt x="1539876" y="311944"/>
                  </a:lnTo>
                  <a:lnTo>
                    <a:pt x="1535907" y="309166"/>
                  </a:lnTo>
                  <a:lnTo>
                    <a:pt x="1531938" y="306784"/>
                  </a:lnTo>
                  <a:lnTo>
                    <a:pt x="1527573" y="304403"/>
                  </a:lnTo>
                  <a:lnTo>
                    <a:pt x="1522413" y="302816"/>
                  </a:lnTo>
                  <a:lnTo>
                    <a:pt x="1517651" y="301625"/>
                  </a:lnTo>
                  <a:lnTo>
                    <a:pt x="1512491" y="300831"/>
                  </a:lnTo>
                  <a:lnTo>
                    <a:pt x="1506538" y="300037"/>
                  </a:lnTo>
                  <a:lnTo>
                    <a:pt x="1500585" y="300037"/>
                  </a:lnTo>
                  <a:lnTo>
                    <a:pt x="1494632" y="300037"/>
                  </a:lnTo>
                  <a:close/>
                  <a:moveTo>
                    <a:pt x="342698" y="286941"/>
                  </a:moveTo>
                  <a:lnTo>
                    <a:pt x="337545" y="287337"/>
                  </a:lnTo>
                  <a:lnTo>
                    <a:pt x="332393" y="287734"/>
                  </a:lnTo>
                  <a:lnTo>
                    <a:pt x="321295" y="289322"/>
                  </a:lnTo>
                  <a:lnTo>
                    <a:pt x="310593" y="291703"/>
                  </a:lnTo>
                  <a:lnTo>
                    <a:pt x="302270" y="294481"/>
                  </a:lnTo>
                  <a:lnTo>
                    <a:pt x="302270" y="316309"/>
                  </a:lnTo>
                  <a:lnTo>
                    <a:pt x="303063" y="316309"/>
                  </a:lnTo>
                  <a:lnTo>
                    <a:pt x="306630" y="314325"/>
                  </a:lnTo>
                  <a:lnTo>
                    <a:pt x="310197" y="312341"/>
                  </a:lnTo>
                  <a:lnTo>
                    <a:pt x="319709" y="308769"/>
                  </a:lnTo>
                  <a:lnTo>
                    <a:pt x="324862" y="307181"/>
                  </a:lnTo>
                  <a:lnTo>
                    <a:pt x="330015" y="305991"/>
                  </a:lnTo>
                  <a:lnTo>
                    <a:pt x="335564" y="305197"/>
                  </a:lnTo>
                  <a:lnTo>
                    <a:pt x="341509" y="305197"/>
                  </a:lnTo>
                  <a:lnTo>
                    <a:pt x="347454" y="305197"/>
                  </a:lnTo>
                  <a:lnTo>
                    <a:pt x="353003" y="306784"/>
                  </a:lnTo>
                  <a:lnTo>
                    <a:pt x="357759" y="308372"/>
                  </a:lnTo>
                  <a:lnTo>
                    <a:pt x="362516" y="311150"/>
                  </a:lnTo>
                  <a:lnTo>
                    <a:pt x="364101" y="312341"/>
                  </a:lnTo>
                  <a:lnTo>
                    <a:pt x="366083" y="314722"/>
                  </a:lnTo>
                  <a:lnTo>
                    <a:pt x="367272" y="316309"/>
                  </a:lnTo>
                  <a:lnTo>
                    <a:pt x="368461" y="318294"/>
                  </a:lnTo>
                  <a:lnTo>
                    <a:pt x="369254" y="321072"/>
                  </a:lnTo>
                  <a:lnTo>
                    <a:pt x="370046" y="323453"/>
                  </a:lnTo>
                  <a:lnTo>
                    <a:pt x="370443" y="325834"/>
                  </a:lnTo>
                  <a:lnTo>
                    <a:pt x="370443" y="329009"/>
                  </a:lnTo>
                  <a:lnTo>
                    <a:pt x="370046" y="333772"/>
                  </a:lnTo>
                  <a:lnTo>
                    <a:pt x="369650" y="337344"/>
                  </a:lnTo>
                  <a:lnTo>
                    <a:pt x="368461" y="341312"/>
                  </a:lnTo>
                  <a:lnTo>
                    <a:pt x="367272" y="344091"/>
                  </a:lnTo>
                  <a:lnTo>
                    <a:pt x="365290" y="347266"/>
                  </a:lnTo>
                  <a:lnTo>
                    <a:pt x="362912" y="350044"/>
                  </a:lnTo>
                  <a:lnTo>
                    <a:pt x="360534" y="352822"/>
                  </a:lnTo>
                  <a:lnTo>
                    <a:pt x="357363" y="355600"/>
                  </a:lnTo>
                  <a:lnTo>
                    <a:pt x="351814" y="360759"/>
                  </a:lnTo>
                  <a:lnTo>
                    <a:pt x="344283" y="365125"/>
                  </a:lnTo>
                  <a:lnTo>
                    <a:pt x="329222" y="373459"/>
                  </a:lnTo>
                  <a:lnTo>
                    <a:pt x="329222" y="406400"/>
                  </a:lnTo>
                  <a:lnTo>
                    <a:pt x="348643" y="406400"/>
                  </a:lnTo>
                  <a:lnTo>
                    <a:pt x="348643" y="382588"/>
                  </a:lnTo>
                  <a:lnTo>
                    <a:pt x="356967" y="377428"/>
                  </a:lnTo>
                  <a:lnTo>
                    <a:pt x="365290" y="371872"/>
                  </a:lnTo>
                  <a:lnTo>
                    <a:pt x="372424" y="366316"/>
                  </a:lnTo>
                  <a:lnTo>
                    <a:pt x="378370" y="360759"/>
                  </a:lnTo>
                  <a:lnTo>
                    <a:pt x="381541" y="357188"/>
                  </a:lnTo>
                  <a:lnTo>
                    <a:pt x="384315" y="354013"/>
                  </a:lnTo>
                  <a:lnTo>
                    <a:pt x="386693" y="350044"/>
                  </a:lnTo>
                  <a:lnTo>
                    <a:pt x="388675" y="346075"/>
                  </a:lnTo>
                  <a:lnTo>
                    <a:pt x="390260" y="342106"/>
                  </a:lnTo>
                  <a:lnTo>
                    <a:pt x="391053" y="337344"/>
                  </a:lnTo>
                  <a:lnTo>
                    <a:pt x="391846" y="332581"/>
                  </a:lnTo>
                  <a:lnTo>
                    <a:pt x="392638" y="327819"/>
                  </a:lnTo>
                  <a:lnTo>
                    <a:pt x="391846" y="323056"/>
                  </a:lnTo>
                  <a:lnTo>
                    <a:pt x="391449" y="318691"/>
                  </a:lnTo>
                  <a:lnTo>
                    <a:pt x="390260" y="314722"/>
                  </a:lnTo>
                  <a:lnTo>
                    <a:pt x="389071" y="310753"/>
                  </a:lnTo>
                  <a:lnTo>
                    <a:pt x="387089" y="307578"/>
                  </a:lnTo>
                  <a:lnTo>
                    <a:pt x="384711" y="304006"/>
                  </a:lnTo>
                  <a:lnTo>
                    <a:pt x="381937" y="301228"/>
                  </a:lnTo>
                  <a:lnTo>
                    <a:pt x="379162" y="298053"/>
                  </a:lnTo>
                  <a:lnTo>
                    <a:pt x="375595" y="295672"/>
                  </a:lnTo>
                  <a:lnTo>
                    <a:pt x="372028" y="293291"/>
                  </a:lnTo>
                  <a:lnTo>
                    <a:pt x="367668" y="291306"/>
                  </a:lnTo>
                  <a:lnTo>
                    <a:pt x="363308" y="289719"/>
                  </a:lnTo>
                  <a:lnTo>
                    <a:pt x="358948" y="288528"/>
                  </a:lnTo>
                  <a:lnTo>
                    <a:pt x="353796" y="287734"/>
                  </a:lnTo>
                  <a:lnTo>
                    <a:pt x="348247" y="287337"/>
                  </a:lnTo>
                  <a:lnTo>
                    <a:pt x="342698" y="286941"/>
                  </a:lnTo>
                  <a:close/>
                  <a:moveTo>
                    <a:pt x="1500585" y="158750"/>
                  </a:moveTo>
                  <a:lnTo>
                    <a:pt x="1511301" y="159147"/>
                  </a:lnTo>
                  <a:lnTo>
                    <a:pt x="1521223" y="159940"/>
                  </a:lnTo>
                  <a:lnTo>
                    <a:pt x="1531541" y="161528"/>
                  </a:lnTo>
                  <a:lnTo>
                    <a:pt x="1540669" y="163115"/>
                  </a:lnTo>
                  <a:lnTo>
                    <a:pt x="1550194" y="165894"/>
                  </a:lnTo>
                  <a:lnTo>
                    <a:pt x="1558529" y="168275"/>
                  </a:lnTo>
                  <a:lnTo>
                    <a:pt x="1566863" y="171450"/>
                  </a:lnTo>
                  <a:lnTo>
                    <a:pt x="1574404" y="174228"/>
                  </a:lnTo>
                  <a:lnTo>
                    <a:pt x="1581548" y="177403"/>
                  </a:lnTo>
                  <a:lnTo>
                    <a:pt x="1588294" y="180975"/>
                  </a:lnTo>
                  <a:lnTo>
                    <a:pt x="1595041" y="184150"/>
                  </a:lnTo>
                  <a:lnTo>
                    <a:pt x="1606154" y="191690"/>
                  </a:lnTo>
                  <a:lnTo>
                    <a:pt x="1615679" y="198437"/>
                  </a:lnTo>
                  <a:lnTo>
                    <a:pt x="1622823" y="203994"/>
                  </a:lnTo>
                  <a:lnTo>
                    <a:pt x="1628379" y="208756"/>
                  </a:lnTo>
                  <a:lnTo>
                    <a:pt x="1632744" y="213122"/>
                  </a:lnTo>
                  <a:lnTo>
                    <a:pt x="1631554" y="216297"/>
                  </a:lnTo>
                  <a:lnTo>
                    <a:pt x="1629173" y="219869"/>
                  </a:lnTo>
                  <a:lnTo>
                    <a:pt x="1626791" y="224234"/>
                  </a:lnTo>
                  <a:lnTo>
                    <a:pt x="1623219" y="229394"/>
                  </a:lnTo>
                  <a:lnTo>
                    <a:pt x="1619251" y="234950"/>
                  </a:lnTo>
                  <a:lnTo>
                    <a:pt x="1614091" y="240903"/>
                  </a:lnTo>
                  <a:lnTo>
                    <a:pt x="1607741" y="246459"/>
                  </a:lnTo>
                  <a:lnTo>
                    <a:pt x="1604566" y="248840"/>
                  </a:lnTo>
                  <a:lnTo>
                    <a:pt x="1600994" y="251222"/>
                  </a:lnTo>
                  <a:lnTo>
                    <a:pt x="1597423" y="253603"/>
                  </a:lnTo>
                  <a:lnTo>
                    <a:pt x="1593057" y="255587"/>
                  </a:lnTo>
                  <a:lnTo>
                    <a:pt x="1588691" y="257175"/>
                  </a:lnTo>
                  <a:lnTo>
                    <a:pt x="1584723" y="258762"/>
                  </a:lnTo>
                  <a:lnTo>
                    <a:pt x="1579563" y="259953"/>
                  </a:lnTo>
                  <a:lnTo>
                    <a:pt x="1574801" y="260747"/>
                  </a:lnTo>
                  <a:lnTo>
                    <a:pt x="1569244" y="261144"/>
                  </a:lnTo>
                  <a:lnTo>
                    <a:pt x="1564085" y="261144"/>
                  </a:lnTo>
                  <a:lnTo>
                    <a:pt x="1558529" y="260747"/>
                  </a:lnTo>
                  <a:lnTo>
                    <a:pt x="1552179" y="259953"/>
                  </a:lnTo>
                  <a:lnTo>
                    <a:pt x="1545829" y="257969"/>
                  </a:lnTo>
                  <a:lnTo>
                    <a:pt x="1539479" y="255984"/>
                  </a:lnTo>
                  <a:lnTo>
                    <a:pt x="1532732" y="253603"/>
                  </a:lnTo>
                  <a:lnTo>
                    <a:pt x="1525588" y="250031"/>
                  </a:lnTo>
                  <a:lnTo>
                    <a:pt x="1517651" y="246062"/>
                  </a:lnTo>
                  <a:lnTo>
                    <a:pt x="1509316" y="242490"/>
                  </a:lnTo>
                  <a:lnTo>
                    <a:pt x="1542654" y="258762"/>
                  </a:lnTo>
                  <a:lnTo>
                    <a:pt x="1558926" y="266303"/>
                  </a:lnTo>
                  <a:lnTo>
                    <a:pt x="1566069" y="269081"/>
                  </a:lnTo>
                  <a:lnTo>
                    <a:pt x="1573610" y="271462"/>
                  </a:lnTo>
                  <a:lnTo>
                    <a:pt x="1580754" y="273844"/>
                  </a:lnTo>
                  <a:lnTo>
                    <a:pt x="1587501" y="275431"/>
                  </a:lnTo>
                  <a:lnTo>
                    <a:pt x="1593851" y="276622"/>
                  </a:lnTo>
                  <a:lnTo>
                    <a:pt x="1599804" y="277019"/>
                  </a:lnTo>
                  <a:lnTo>
                    <a:pt x="1605757" y="276622"/>
                  </a:lnTo>
                  <a:lnTo>
                    <a:pt x="1611313" y="275431"/>
                  </a:lnTo>
                  <a:lnTo>
                    <a:pt x="1615679" y="273844"/>
                  </a:lnTo>
                  <a:lnTo>
                    <a:pt x="1618457" y="271859"/>
                  </a:lnTo>
                  <a:lnTo>
                    <a:pt x="1620441" y="270669"/>
                  </a:lnTo>
                  <a:lnTo>
                    <a:pt x="1621632" y="282178"/>
                  </a:lnTo>
                  <a:lnTo>
                    <a:pt x="1622029" y="292497"/>
                  </a:lnTo>
                  <a:lnTo>
                    <a:pt x="1621632" y="302419"/>
                  </a:lnTo>
                  <a:lnTo>
                    <a:pt x="1621235" y="311944"/>
                  </a:lnTo>
                  <a:lnTo>
                    <a:pt x="1622823" y="310356"/>
                  </a:lnTo>
                  <a:lnTo>
                    <a:pt x="1623616" y="309959"/>
                  </a:lnTo>
                  <a:lnTo>
                    <a:pt x="1625204" y="309562"/>
                  </a:lnTo>
                  <a:lnTo>
                    <a:pt x="1626394" y="309959"/>
                  </a:lnTo>
                  <a:lnTo>
                    <a:pt x="1627188" y="310753"/>
                  </a:lnTo>
                  <a:lnTo>
                    <a:pt x="1628379" y="311944"/>
                  </a:lnTo>
                  <a:lnTo>
                    <a:pt x="1629569" y="313928"/>
                  </a:lnTo>
                  <a:lnTo>
                    <a:pt x="1631951" y="317897"/>
                  </a:lnTo>
                  <a:lnTo>
                    <a:pt x="1633538" y="323850"/>
                  </a:lnTo>
                  <a:lnTo>
                    <a:pt x="1634729" y="331391"/>
                  </a:lnTo>
                  <a:lnTo>
                    <a:pt x="1635919" y="339328"/>
                  </a:lnTo>
                  <a:lnTo>
                    <a:pt x="1636316" y="348853"/>
                  </a:lnTo>
                  <a:lnTo>
                    <a:pt x="1636713" y="358775"/>
                  </a:lnTo>
                  <a:lnTo>
                    <a:pt x="1636316" y="368697"/>
                  </a:lnTo>
                  <a:lnTo>
                    <a:pt x="1635919" y="377825"/>
                  </a:lnTo>
                  <a:lnTo>
                    <a:pt x="1634729" y="385763"/>
                  </a:lnTo>
                  <a:lnTo>
                    <a:pt x="1633538" y="393303"/>
                  </a:lnTo>
                  <a:lnTo>
                    <a:pt x="1631951" y="399256"/>
                  </a:lnTo>
                  <a:lnTo>
                    <a:pt x="1629569" y="404019"/>
                  </a:lnTo>
                  <a:lnTo>
                    <a:pt x="1628379" y="405209"/>
                  </a:lnTo>
                  <a:lnTo>
                    <a:pt x="1627188" y="406400"/>
                  </a:lnTo>
                  <a:lnTo>
                    <a:pt x="1626394" y="407194"/>
                  </a:lnTo>
                  <a:lnTo>
                    <a:pt x="1625204" y="407591"/>
                  </a:lnTo>
                  <a:lnTo>
                    <a:pt x="1623616" y="407194"/>
                  </a:lnTo>
                  <a:lnTo>
                    <a:pt x="1622426" y="406400"/>
                  </a:lnTo>
                  <a:lnTo>
                    <a:pt x="1621235" y="405209"/>
                  </a:lnTo>
                  <a:lnTo>
                    <a:pt x="1620044" y="403622"/>
                  </a:lnTo>
                  <a:lnTo>
                    <a:pt x="1618060" y="398463"/>
                  </a:lnTo>
                  <a:lnTo>
                    <a:pt x="1616076" y="392113"/>
                  </a:lnTo>
                  <a:lnTo>
                    <a:pt x="1614885" y="400447"/>
                  </a:lnTo>
                  <a:lnTo>
                    <a:pt x="1613694" y="409178"/>
                  </a:lnTo>
                  <a:lnTo>
                    <a:pt x="1612107" y="417116"/>
                  </a:lnTo>
                  <a:lnTo>
                    <a:pt x="1609726" y="425053"/>
                  </a:lnTo>
                  <a:lnTo>
                    <a:pt x="1607344" y="432594"/>
                  </a:lnTo>
                  <a:lnTo>
                    <a:pt x="1604963" y="440135"/>
                  </a:lnTo>
                  <a:lnTo>
                    <a:pt x="1601788" y="447278"/>
                  </a:lnTo>
                  <a:lnTo>
                    <a:pt x="1599010" y="454025"/>
                  </a:lnTo>
                  <a:lnTo>
                    <a:pt x="1595438" y="460772"/>
                  </a:lnTo>
                  <a:lnTo>
                    <a:pt x="1592263" y="467519"/>
                  </a:lnTo>
                  <a:lnTo>
                    <a:pt x="1588294" y="473869"/>
                  </a:lnTo>
                  <a:lnTo>
                    <a:pt x="1584326" y="479822"/>
                  </a:lnTo>
                  <a:lnTo>
                    <a:pt x="1579960" y="485775"/>
                  </a:lnTo>
                  <a:lnTo>
                    <a:pt x="1575594" y="491331"/>
                  </a:lnTo>
                  <a:lnTo>
                    <a:pt x="1571626" y="496491"/>
                  </a:lnTo>
                  <a:lnTo>
                    <a:pt x="1566863" y="501253"/>
                  </a:lnTo>
                  <a:lnTo>
                    <a:pt x="1562101" y="506016"/>
                  </a:lnTo>
                  <a:lnTo>
                    <a:pt x="1557735" y="510778"/>
                  </a:lnTo>
                  <a:lnTo>
                    <a:pt x="1552576" y="514747"/>
                  </a:lnTo>
                  <a:lnTo>
                    <a:pt x="1547416" y="518716"/>
                  </a:lnTo>
                  <a:lnTo>
                    <a:pt x="1542257" y="521891"/>
                  </a:lnTo>
                  <a:lnTo>
                    <a:pt x="1537494" y="525463"/>
                  </a:lnTo>
                  <a:lnTo>
                    <a:pt x="1532335" y="528241"/>
                  </a:lnTo>
                  <a:lnTo>
                    <a:pt x="1527176" y="531416"/>
                  </a:lnTo>
                  <a:lnTo>
                    <a:pt x="1522016" y="533400"/>
                  </a:lnTo>
                  <a:lnTo>
                    <a:pt x="1517254" y="535385"/>
                  </a:lnTo>
                  <a:lnTo>
                    <a:pt x="1512094" y="537766"/>
                  </a:lnTo>
                  <a:lnTo>
                    <a:pt x="1506935" y="538957"/>
                  </a:lnTo>
                  <a:lnTo>
                    <a:pt x="1502569" y="540147"/>
                  </a:lnTo>
                  <a:lnTo>
                    <a:pt x="1497410" y="540941"/>
                  </a:lnTo>
                  <a:lnTo>
                    <a:pt x="1492648" y="541338"/>
                  </a:lnTo>
                  <a:lnTo>
                    <a:pt x="1487488" y="541338"/>
                  </a:lnTo>
                  <a:lnTo>
                    <a:pt x="1483916" y="541338"/>
                  </a:lnTo>
                  <a:lnTo>
                    <a:pt x="1479948" y="540941"/>
                  </a:lnTo>
                  <a:lnTo>
                    <a:pt x="1475979" y="540147"/>
                  </a:lnTo>
                  <a:lnTo>
                    <a:pt x="1471613" y="538957"/>
                  </a:lnTo>
                  <a:lnTo>
                    <a:pt x="1466851" y="537369"/>
                  </a:lnTo>
                  <a:lnTo>
                    <a:pt x="1462485" y="535385"/>
                  </a:lnTo>
                  <a:lnTo>
                    <a:pt x="1452960" y="531019"/>
                  </a:lnTo>
                  <a:lnTo>
                    <a:pt x="1443435" y="525066"/>
                  </a:lnTo>
                  <a:lnTo>
                    <a:pt x="1433513" y="517922"/>
                  </a:lnTo>
                  <a:lnTo>
                    <a:pt x="1423988" y="509985"/>
                  </a:lnTo>
                  <a:lnTo>
                    <a:pt x="1414066" y="500460"/>
                  </a:lnTo>
                  <a:lnTo>
                    <a:pt x="1404938" y="490538"/>
                  </a:lnTo>
                  <a:lnTo>
                    <a:pt x="1395810" y="479425"/>
                  </a:lnTo>
                  <a:lnTo>
                    <a:pt x="1386682" y="467519"/>
                  </a:lnTo>
                  <a:lnTo>
                    <a:pt x="1378744" y="454819"/>
                  </a:lnTo>
                  <a:lnTo>
                    <a:pt x="1375173" y="448072"/>
                  </a:lnTo>
                  <a:lnTo>
                    <a:pt x="1371601" y="441325"/>
                  </a:lnTo>
                  <a:lnTo>
                    <a:pt x="1368426" y="434578"/>
                  </a:lnTo>
                  <a:lnTo>
                    <a:pt x="1364854" y="427434"/>
                  </a:lnTo>
                  <a:lnTo>
                    <a:pt x="1362076" y="420291"/>
                  </a:lnTo>
                  <a:lnTo>
                    <a:pt x="1359298" y="412750"/>
                  </a:lnTo>
                  <a:lnTo>
                    <a:pt x="1356916" y="405209"/>
                  </a:lnTo>
                  <a:lnTo>
                    <a:pt x="1354932" y="397669"/>
                  </a:lnTo>
                  <a:lnTo>
                    <a:pt x="1352948" y="402828"/>
                  </a:lnTo>
                  <a:lnTo>
                    <a:pt x="1350963" y="406400"/>
                  </a:lnTo>
                  <a:lnTo>
                    <a:pt x="1350169" y="408384"/>
                  </a:lnTo>
                  <a:lnTo>
                    <a:pt x="1349376" y="409178"/>
                  </a:lnTo>
                  <a:lnTo>
                    <a:pt x="1348185" y="409972"/>
                  </a:lnTo>
                  <a:lnTo>
                    <a:pt x="1346994" y="409972"/>
                  </a:lnTo>
                  <a:lnTo>
                    <a:pt x="1345407" y="409972"/>
                  </a:lnTo>
                  <a:lnTo>
                    <a:pt x="1344613" y="409178"/>
                  </a:lnTo>
                  <a:lnTo>
                    <a:pt x="1343423" y="407591"/>
                  </a:lnTo>
                  <a:lnTo>
                    <a:pt x="1342232" y="406003"/>
                  </a:lnTo>
                  <a:lnTo>
                    <a:pt x="1340248" y="401638"/>
                  </a:lnTo>
                  <a:lnTo>
                    <a:pt x="1338263" y="395684"/>
                  </a:lnTo>
                  <a:lnTo>
                    <a:pt x="1337073" y="388541"/>
                  </a:lnTo>
                  <a:lnTo>
                    <a:pt x="1335882" y="379809"/>
                  </a:lnTo>
                  <a:lnTo>
                    <a:pt x="1335088" y="371078"/>
                  </a:lnTo>
                  <a:lnTo>
                    <a:pt x="1335088" y="361156"/>
                  </a:lnTo>
                  <a:lnTo>
                    <a:pt x="1335088" y="351234"/>
                  </a:lnTo>
                  <a:lnTo>
                    <a:pt x="1335882" y="342106"/>
                  </a:lnTo>
                  <a:lnTo>
                    <a:pt x="1337073" y="333772"/>
                  </a:lnTo>
                  <a:lnTo>
                    <a:pt x="1338263" y="326231"/>
                  </a:lnTo>
                  <a:lnTo>
                    <a:pt x="1340248" y="320675"/>
                  </a:lnTo>
                  <a:lnTo>
                    <a:pt x="1342232" y="315912"/>
                  </a:lnTo>
                  <a:lnTo>
                    <a:pt x="1343423" y="314325"/>
                  </a:lnTo>
                  <a:lnTo>
                    <a:pt x="1344613" y="312737"/>
                  </a:lnTo>
                  <a:lnTo>
                    <a:pt x="1345407" y="312341"/>
                  </a:lnTo>
                  <a:lnTo>
                    <a:pt x="1346994" y="311944"/>
                  </a:lnTo>
                  <a:lnTo>
                    <a:pt x="1347788" y="311944"/>
                  </a:lnTo>
                  <a:lnTo>
                    <a:pt x="1348582" y="312341"/>
                  </a:lnTo>
                  <a:lnTo>
                    <a:pt x="1348979" y="300037"/>
                  </a:lnTo>
                  <a:lnTo>
                    <a:pt x="1349773" y="294084"/>
                  </a:lnTo>
                  <a:lnTo>
                    <a:pt x="1350566" y="288528"/>
                  </a:lnTo>
                  <a:lnTo>
                    <a:pt x="1350169" y="281781"/>
                  </a:lnTo>
                  <a:lnTo>
                    <a:pt x="1349773" y="275431"/>
                  </a:lnTo>
                  <a:lnTo>
                    <a:pt x="1349773" y="269081"/>
                  </a:lnTo>
                  <a:lnTo>
                    <a:pt x="1350169" y="263525"/>
                  </a:lnTo>
                  <a:lnTo>
                    <a:pt x="1350566" y="257969"/>
                  </a:lnTo>
                  <a:lnTo>
                    <a:pt x="1351360" y="253206"/>
                  </a:lnTo>
                  <a:lnTo>
                    <a:pt x="1352154" y="248444"/>
                  </a:lnTo>
                  <a:lnTo>
                    <a:pt x="1353741" y="243681"/>
                  </a:lnTo>
                  <a:lnTo>
                    <a:pt x="1355329" y="240109"/>
                  </a:lnTo>
                  <a:lnTo>
                    <a:pt x="1356916" y="236140"/>
                  </a:lnTo>
                  <a:lnTo>
                    <a:pt x="1358901" y="232569"/>
                  </a:lnTo>
                  <a:lnTo>
                    <a:pt x="1361282" y="229394"/>
                  </a:lnTo>
                  <a:lnTo>
                    <a:pt x="1363663" y="226615"/>
                  </a:lnTo>
                  <a:lnTo>
                    <a:pt x="1366044" y="223837"/>
                  </a:lnTo>
                  <a:lnTo>
                    <a:pt x="1369219" y="221456"/>
                  </a:lnTo>
                  <a:lnTo>
                    <a:pt x="1371998" y="219472"/>
                  </a:lnTo>
                  <a:lnTo>
                    <a:pt x="1358504" y="219869"/>
                  </a:lnTo>
                  <a:lnTo>
                    <a:pt x="1348582" y="219869"/>
                  </a:lnTo>
                  <a:lnTo>
                    <a:pt x="1339454" y="220662"/>
                  </a:lnTo>
                  <a:lnTo>
                    <a:pt x="1345407" y="217090"/>
                  </a:lnTo>
                  <a:lnTo>
                    <a:pt x="1351757" y="213122"/>
                  </a:lnTo>
                  <a:lnTo>
                    <a:pt x="1358107" y="208756"/>
                  </a:lnTo>
                  <a:lnTo>
                    <a:pt x="1364457" y="203597"/>
                  </a:lnTo>
                  <a:lnTo>
                    <a:pt x="1376760" y="194865"/>
                  </a:lnTo>
                  <a:lnTo>
                    <a:pt x="1382316" y="190897"/>
                  </a:lnTo>
                  <a:lnTo>
                    <a:pt x="1387476" y="187722"/>
                  </a:lnTo>
                  <a:lnTo>
                    <a:pt x="1401763" y="180975"/>
                  </a:lnTo>
                  <a:lnTo>
                    <a:pt x="1415257" y="175022"/>
                  </a:lnTo>
                  <a:lnTo>
                    <a:pt x="1428751" y="170259"/>
                  </a:lnTo>
                  <a:lnTo>
                    <a:pt x="1441054" y="166687"/>
                  </a:lnTo>
                  <a:lnTo>
                    <a:pt x="1453754" y="163115"/>
                  </a:lnTo>
                  <a:lnTo>
                    <a:pt x="1466057" y="161131"/>
                  </a:lnTo>
                  <a:lnTo>
                    <a:pt x="1477963" y="159544"/>
                  </a:lnTo>
                  <a:lnTo>
                    <a:pt x="1489473" y="159147"/>
                  </a:lnTo>
                  <a:lnTo>
                    <a:pt x="1500585" y="158750"/>
                  </a:lnTo>
                  <a:close/>
                  <a:moveTo>
                    <a:pt x="354192" y="158750"/>
                  </a:moveTo>
                  <a:lnTo>
                    <a:pt x="365290" y="159147"/>
                  </a:lnTo>
                  <a:lnTo>
                    <a:pt x="375199" y="159940"/>
                  </a:lnTo>
                  <a:lnTo>
                    <a:pt x="385108" y="161528"/>
                  </a:lnTo>
                  <a:lnTo>
                    <a:pt x="394620" y="163115"/>
                  </a:lnTo>
                  <a:lnTo>
                    <a:pt x="403340" y="165894"/>
                  </a:lnTo>
                  <a:lnTo>
                    <a:pt x="412060" y="168275"/>
                  </a:lnTo>
                  <a:lnTo>
                    <a:pt x="420383" y="171450"/>
                  </a:lnTo>
                  <a:lnTo>
                    <a:pt x="428310" y="174228"/>
                  </a:lnTo>
                  <a:lnTo>
                    <a:pt x="435445" y="177403"/>
                  </a:lnTo>
                  <a:lnTo>
                    <a:pt x="442183" y="180975"/>
                  </a:lnTo>
                  <a:lnTo>
                    <a:pt x="448524" y="184150"/>
                  </a:lnTo>
                  <a:lnTo>
                    <a:pt x="460019" y="191690"/>
                  </a:lnTo>
                  <a:lnTo>
                    <a:pt x="469135" y="198437"/>
                  </a:lnTo>
                  <a:lnTo>
                    <a:pt x="476665" y="203994"/>
                  </a:lnTo>
                  <a:lnTo>
                    <a:pt x="482214" y="208756"/>
                  </a:lnTo>
                  <a:lnTo>
                    <a:pt x="486178" y="213122"/>
                  </a:lnTo>
                  <a:lnTo>
                    <a:pt x="484592" y="216297"/>
                  </a:lnTo>
                  <a:lnTo>
                    <a:pt x="483007" y="219869"/>
                  </a:lnTo>
                  <a:lnTo>
                    <a:pt x="480629" y="224234"/>
                  </a:lnTo>
                  <a:lnTo>
                    <a:pt x="477062" y="229394"/>
                  </a:lnTo>
                  <a:lnTo>
                    <a:pt x="472306" y="234950"/>
                  </a:lnTo>
                  <a:lnTo>
                    <a:pt x="467549" y="240903"/>
                  </a:lnTo>
                  <a:lnTo>
                    <a:pt x="461604" y="246459"/>
                  </a:lnTo>
                  <a:lnTo>
                    <a:pt x="458037" y="248840"/>
                  </a:lnTo>
                  <a:lnTo>
                    <a:pt x="454866" y="251222"/>
                  </a:lnTo>
                  <a:lnTo>
                    <a:pt x="450902" y="253603"/>
                  </a:lnTo>
                  <a:lnTo>
                    <a:pt x="446939" y="255587"/>
                  </a:lnTo>
                  <a:lnTo>
                    <a:pt x="442579" y="257175"/>
                  </a:lnTo>
                  <a:lnTo>
                    <a:pt x="437823" y="258762"/>
                  </a:lnTo>
                  <a:lnTo>
                    <a:pt x="433463" y="259953"/>
                  </a:lnTo>
                  <a:lnTo>
                    <a:pt x="428310" y="260747"/>
                  </a:lnTo>
                  <a:lnTo>
                    <a:pt x="423158" y="261144"/>
                  </a:lnTo>
                  <a:lnTo>
                    <a:pt x="417609" y="261144"/>
                  </a:lnTo>
                  <a:lnTo>
                    <a:pt x="411663" y="260747"/>
                  </a:lnTo>
                  <a:lnTo>
                    <a:pt x="406114" y="259953"/>
                  </a:lnTo>
                  <a:lnTo>
                    <a:pt x="399773" y="257969"/>
                  </a:lnTo>
                  <a:lnTo>
                    <a:pt x="393431" y="255984"/>
                  </a:lnTo>
                  <a:lnTo>
                    <a:pt x="386693" y="253603"/>
                  </a:lnTo>
                  <a:lnTo>
                    <a:pt x="379559" y="250031"/>
                  </a:lnTo>
                  <a:lnTo>
                    <a:pt x="371235" y="246062"/>
                  </a:lnTo>
                  <a:lnTo>
                    <a:pt x="362912" y="242490"/>
                  </a:lnTo>
                  <a:lnTo>
                    <a:pt x="396602" y="258762"/>
                  </a:lnTo>
                  <a:lnTo>
                    <a:pt x="412060" y="266303"/>
                  </a:lnTo>
                  <a:lnTo>
                    <a:pt x="419987" y="269081"/>
                  </a:lnTo>
                  <a:lnTo>
                    <a:pt x="427518" y="271462"/>
                  </a:lnTo>
                  <a:lnTo>
                    <a:pt x="434256" y="273844"/>
                  </a:lnTo>
                  <a:lnTo>
                    <a:pt x="440994" y="275431"/>
                  </a:lnTo>
                  <a:lnTo>
                    <a:pt x="447732" y="276622"/>
                  </a:lnTo>
                  <a:lnTo>
                    <a:pt x="453677" y="277019"/>
                  </a:lnTo>
                  <a:lnTo>
                    <a:pt x="459226" y="276622"/>
                  </a:lnTo>
                  <a:lnTo>
                    <a:pt x="464378" y="275431"/>
                  </a:lnTo>
                  <a:lnTo>
                    <a:pt x="469531" y="273844"/>
                  </a:lnTo>
                  <a:lnTo>
                    <a:pt x="471513" y="271859"/>
                  </a:lnTo>
                  <a:lnTo>
                    <a:pt x="473891" y="270669"/>
                  </a:lnTo>
                  <a:lnTo>
                    <a:pt x="475080" y="282178"/>
                  </a:lnTo>
                  <a:lnTo>
                    <a:pt x="475476" y="292497"/>
                  </a:lnTo>
                  <a:lnTo>
                    <a:pt x="475476" y="302419"/>
                  </a:lnTo>
                  <a:lnTo>
                    <a:pt x="475080" y="311944"/>
                  </a:lnTo>
                  <a:lnTo>
                    <a:pt x="476665" y="310356"/>
                  </a:lnTo>
                  <a:lnTo>
                    <a:pt x="477458" y="309959"/>
                  </a:lnTo>
                  <a:lnTo>
                    <a:pt x="478251" y="309562"/>
                  </a:lnTo>
                  <a:lnTo>
                    <a:pt x="479440" y="309959"/>
                  </a:lnTo>
                  <a:lnTo>
                    <a:pt x="481025" y="310753"/>
                  </a:lnTo>
                  <a:lnTo>
                    <a:pt x="482214" y="311944"/>
                  </a:lnTo>
                  <a:lnTo>
                    <a:pt x="483007" y="313928"/>
                  </a:lnTo>
                  <a:lnTo>
                    <a:pt x="484989" y="317897"/>
                  </a:lnTo>
                  <a:lnTo>
                    <a:pt x="486574" y="323850"/>
                  </a:lnTo>
                  <a:lnTo>
                    <a:pt x="488556" y="331391"/>
                  </a:lnTo>
                  <a:lnTo>
                    <a:pt x="489349" y="339328"/>
                  </a:lnTo>
                  <a:lnTo>
                    <a:pt x="490141" y="348853"/>
                  </a:lnTo>
                  <a:lnTo>
                    <a:pt x="490538" y="358775"/>
                  </a:lnTo>
                  <a:lnTo>
                    <a:pt x="490141" y="368697"/>
                  </a:lnTo>
                  <a:lnTo>
                    <a:pt x="489349" y="377825"/>
                  </a:lnTo>
                  <a:lnTo>
                    <a:pt x="488556" y="385763"/>
                  </a:lnTo>
                  <a:lnTo>
                    <a:pt x="486574" y="393303"/>
                  </a:lnTo>
                  <a:lnTo>
                    <a:pt x="484989" y="399256"/>
                  </a:lnTo>
                  <a:lnTo>
                    <a:pt x="483007" y="404019"/>
                  </a:lnTo>
                  <a:lnTo>
                    <a:pt x="482214" y="405209"/>
                  </a:lnTo>
                  <a:lnTo>
                    <a:pt x="481025" y="406400"/>
                  </a:lnTo>
                  <a:lnTo>
                    <a:pt x="479440" y="407194"/>
                  </a:lnTo>
                  <a:lnTo>
                    <a:pt x="478251" y="407591"/>
                  </a:lnTo>
                  <a:lnTo>
                    <a:pt x="477062" y="407194"/>
                  </a:lnTo>
                  <a:lnTo>
                    <a:pt x="475873" y="406400"/>
                  </a:lnTo>
                  <a:lnTo>
                    <a:pt x="475080" y="405209"/>
                  </a:lnTo>
                  <a:lnTo>
                    <a:pt x="473891" y="403622"/>
                  </a:lnTo>
                  <a:lnTo>
                    <a:pt x="471513" y="398463"/>
                  </a:lnTo>
                  <a:lnTo>
                    <a:pt x="469927" y="392113"/>
                  </a:lnTo>
                  <a:lnTo>
                    <a:pt x="468738" y="400447"/>
                  </a:lnTo>
                  <a:lnTo>
                    <a:pt x="467549" y="409178"/>
                  </a:lnTo>
                  <a:lnTo>
                    <a:pt x="465171" y="417116"/>
                  </a:lnTo>
                  <a:lnTo>
                    <a:pt x="463586" y="425053"/>
                  </a:lnTo>
                  <a:lnTo>
                    <a:pt x="461208" y="432594"/>
                  </a:lnTo>
                  <a:lnTo>
                    <a:pt x="458433" y="440135"/>
                  </a:lnTo>
                  <a:lnTo>
                    <a:pt x="455659" y="447278"/>
                  </a:lnTo>
                  <a:lnTo>
                    <a:pt x="452488" y="454025"/>
                  </a:lnTo>
                  <a:lnTo>
                    <a:pt x="449317" y="460772"/>
                  </a:lnTo>
                  <a:lnTo>
                    <a:pt x="445353" y="467519"/>
                  </a:lnTo>
                  <a:lnTo>
                    <a:pt x="441786" y="473869"/>
                  </a:lnTo>
                  <a:lnTo>
                    <a:pt x="437823" y="479822"/>
                  </a:lnTo>
                  <a:lnTo>
                    <a:pt x="433859" y="485775"/>
                  </a:lnTo>
                  <a:lnTo>
                    <a:pt x="429499" y="491331"/>
                  </a:lnTo>
                  <a:lnTo>
                    <a:pt x="424743" y="496491"/>
                  </a:lnTo>
                  <a:lnTo>
                    <a:pt x="420780" y="501253"/>
                  </a:lnTo>
                  <a:lnTo>
                    <a:pt x="416023" y="506016"/>
                  </a:lnTo>
                  <a:lnTo>
                    <a:pt x="410871" y="510778"/>
                  </a:lnTo>
                  <a:lnTo>
                    <a:pt x="406511" y="514747"/>
                  </a:lnTo>
                  <a:lnTo>
                    <a:pt x="401358" y="518716"/>
                  </a:lnTo>
                  <a:lnTo>
                    <a:pt x="396206" y="521891"/>
                  </a:lnTo>
                  <a:lnTo>
                    <a:pt x="391053" y="525463"/>
                  </a:lnTo>
                  <a:lnTo>
                    <a:pt x="386297" y="528241"/>
                  </a:lnTo>
                  <a:lnTo>
                    <a:pt x="381144" y="531416"/>
                  </a:lnTo>
                  <a:lnTo>
                    <a:pt x="375992" y="533400"/>
                  </a:lnTo>
                  <a:lnTo>
                    <a:pt x="370839" y="535385"/>
                  </a:lnTo>
                  <a:lnTo>
                    <a:pt x="366083" y="537766"/>
                  </a:lnTo>
                  <a:lnTo>
                    <a:pt x="360930" y="538957"/>
                  </a:lnTo>
                  <a:lnTo>
                    <a:pt x="355778" y="540147"/>
                  </a:lnTo>
                  <a:lnTo>
                    <a:pt x="351021" y="540941"/>
                  </a:lnTo>
                  <a:lnTo>
                    <a:pt x="346265" y="541338"/>
                  </a:lnTo>
                  <a:lnTo>
                    <a:pt x="341509" y="541338"/>
                  </a:lnTo>
                  <a:lnTo>
                    <a:pt x="337545" y="541338"/>
                  </a:lnTo>
                  <a:lnTo>
                    <a:pt x="333582" y="540941"/>
                  </a:lnTo>
                  <a:lnTo>
                    <a:pt x="329222" y="540147"/>
                  </a:lnTo>
                  <a:lnTo>
                    <a:pt x="325258" y="538957"/>
                  </a:lnTo>
                  <a:lnTo>
                    <a:pt x="320898" y="537369"/>
                  </a:lnTo>
                  <a:lnTo>
                    <a:pt x="316142" y="535385"/>
                  </a:lnTo>
                  <a:lnTo>
                    <a:pt x="307026" y="531019"/>
                  </a:lnTo>
                  <a:lnTo>
                    <a:pt x="297117" y="525066"/>
                  </a:lnTo>
                  <a:lnTo>
                    <a:pt x="287605" y="517922"/>
                  </a:lnTo>
                  <a:lnTo>
                    <a:pt x="278092" y="509985"/>
                  </a:lnTo>
                  <a:lnTo>
                    <a:pt x="268183" y="500460"/>
                  </a:lnTo>
                  <a:lnTo>
                    <a:pt x="258671" y="490538"/>
                  </a:lnTo>
                  <a:lnTo>
                    <a:pt x="249555" y="479425"/>
                  </a:lnTo>
                  <a:lnTo>
                    <a:pt x="240835" y="467519"/>
                  </a:lnTo>
                  <a:lnTo>
                    <a:pt x="232908" y="454819"/>
                  </a:lnTo>
                  <a:lnTo>
                    <a:pt x="228944" y="448072"/>
                  </a:lnTo>
                  <a:lnTo>
                    <a:pt x="225377" y="441325"/>
                  </a:lnTo>
                  <a:lnTo>
                    <a:pt x="221810" y="434578"/>
                  </a:lnTo>
                  <a:lnTo>
                    <a:pt x="219036" y="427434"/>
                  </a:lnTo>
                  <a:lnTo>
                    <a:pt x="215865" y="420291"/>
                  </a:lnTo>
                  <a:lnTo>
                    <a:pt x="213090" y="412750"/>
                  </a:lnTo>
                  <a:lnTo>
                    <a:pt x="211109" y="405209"/>
                  </a:lnTo>
                  <a:lnTo>
                    <a:pt x="208730" y="397669"/>
                  </a:lnTo>
                  <a:lnTo>
                    <a:pt x="207145" y="402828"/>
                  </a:lnTo>
                  <a:lnTo>
                    <a:pt x="205163" y="406400"/>
                  </a:lnTo>
                  <a:lnTo>
                    <a:pt x="204371" y="408384"/>
                  </a:lnTo>
                  <a:lnTo>
                    <a:pt x="203181" y="409178"/>
                  </a:lnTo>
                  <a:lnTo>
                    <a:pt x="201992" y="409972"/>
                  </a:lnTo>
                  <a:lnTo>
                    <a:pt x="200803" y="409972"/>
                  </a:lnTo>
                  <a:lnTo>
                    <a:pt x="199614" y="409972"/>
                  </a:lnTo>
                  <a:lnTo>
                    <a:pt x="198425" y="409178"/>
                  </a:lnTo>
                  <a:lnTo>
                    <a:pt x="197236" y="407591"/>
                  </a:lnTo>
                  <a:lnTo>
                    <a:pt x="196443" y="406003"/>
                  </a:lnTo>
                  <a:lnTo>
                    <a:pt x="194065" y="401638"/>
                  </a:lnTo>
                  <a:lnTo>
                    <a:pt x="192480" y="395684"/>
                  </a:lnTo>
                  <a:lnTo>
                    <a:pt x="190895" y="388541"/>
                  </a:lnTo>
                  <a:lnTo>
                    <a:pt x="190102" y="379809"/>
                  </a:lnTo>
                  <a:lnTo>
                    <a:pt x="188913" y="371078"/>
                  </a:lnTo>
                  <a:lnTo>
                    <a:pt x="188913" y="361156"/>
                  </a:lnTo>
                  <a:lnTo>
                    <a:pt x="188913" y="351234"/>
                  </a:lnTo>
                  <a:lnTo>
                    <a:pt x="190102" y="342106"/>
                  </a:lnTo>
                  <a:lnTo>
                    <a:pt x="190895" y="333772"/>
                  </a:lnTo>
                  <a:lnTo>
                    <a:pt x="192480" y="326231"/>
                  </a:lnTo>
                  <a:lnTo>
                    <a:pt x="194065" y="320675"/>
                  </a:lnTo>
                  <a:lnTo>
                    <a:pt x="196443" y="315912"/>
                  </a:lnTo>
                  <a:lnTo>
                    <a:pt x="197236" y="314325"/>
                  </a:lnTo>
                  <a:lnTo>
                    <a:pt x="198425" y="312737"/>
                  </a:lnTo>
                  <a:lnTo>
                    <a:pt x="199614" y="312341"/>
                  </a:lnTo>
                  <a:lnTo>
                    <a:pt x="200803" y="311944"/>
                  </a:lnTo>
                  <a:lnTo>
                    <a:pt x="201596" y="311944"/>
                  </a:lnTo>
                  <a:lnTo>
                    <a:pt x="201992" y="312341"/>
                  </a:lnTo>
                  <a:lnTo>
                    <a:pt x="203181" y="300037"/>
                  </a:lnTo>
                  <a:lnTo>
                    <a:pt x="203974" y="294084"/>
                  </a:lnTo>
                  <a:lnTo>
                    <a:pt x="204767" y="288528"/>
                  </a:lnTo>
                  <a:lnTo>
                    <a:pt x="204371" y="281781"/>
                  </a:lnTo>
                  <a:lnTo>
                    <a:pt x="203974" y="275431"/>
                  </a:lnTo>
                  <a:lnTo>
                    <a:pt x="203974" y="269081"/>
                  </a:lnTo>
                  <a:lnTo>
                    <a:pt x="203974" y="263525"/>
                  </a:lnTo>
                  <a:lnTo>
                    <a:pt x="204767" y="257969"/>
                  </a:lnTo>
                  <a:lnTo>
                    <a:pt x="205560" y="253206"/>
                  </a:lnTo>
                  <a:lnTo>
                    <a:pt x="206352" y="248444"/>
                  </a:lnTo>
                  <a:lnTo>
                    <a:pt x="207541" y="243681"/>
                  </a:lnTo>
                  <a:lnTo>
                    <a:pt x="209127" y="240109"/>
                  </a:lnTo>
                  <a:lnTo>
                    <a:pt x="211109" y="236140"/>
                  </a:lnTo>
                  <a:lnTo>
                    <a:pt x="213090" y="232569"/>
                  </a:lnTo>
                  <a:lnTo>
                    <a:pt x="215072" y="229394"/>
                  </a:lnTo>
                  <a:lnTo>
                    <a:pt x="217847" y="226615"/>
                  </a:lnTo>
                  <a:lnTo>
                    <a:pt x="220225" y="223837"/>
                  </a:lnTo>
                  <a:lnTo>
                    <a:pt x="222603" y="221456"/>
                  </a:lnTo>
                  <a:lnTo>
                    <a:pt x="225774" y="219472"/>
                  </a:lnTo>
                  <a:lnTo>
                    <a:pt x="212694" y="219869"/>
                  </a:lnTo>
                  <a:lnTo>
                    <a:pt x="201992" y="219869"/>
                  </a:lnTo>
                  <a:lnTo>
                    <a:pt x="193273" y="220662"/>
                  </a:lnTo>
                  <a:lnTo>
                    <a:pt x="199614" y="217090"/>
                  </a:lnTo>
                  <a:lnTo>
                    <a:pt x="205956" y="213122"/>
                  </a:lnTo>
                  <a:lnTo>
                    <a:pt x="212298" y="208756"/>
                  </a:lnTo>
                  <a:lnTo>
                    <a:pt x="218639" y="203597"/>
                  </a:lnTo>
                  <a:lnTo>
                    <a:pt x="230926" y="194865"/>
                  </a:lnTo>
                  <a:lnTo>
                    <a:pt x="236079" y="190897"/>
                  </a:lnTo>
                  <a:lnTo>
                    <a:pt x="241231" y="187722"/>
                  </a:lnTo>
                  <a:lnTo>
                    <a:pt x="255104" y="180975"/>
                  </a:lnTo>
                  <a:lnTo>
                    <a:pt x="268976" y="175022"/>
                  </a:lnTo>
                  <a:lnTo>
                    <a:pt x="282056" y="170259"/>
                  </a:lnTo>
                  <a:lnTo>
                    <a:pt x="295135" y="166687"/>
                  </a:lnTo>
                  <a:lnTo>
                    <a:pt x="307819" y="163115"/>
                  </a:lnTo>
                  <a:lnTo>
                    <a:pt x="320106" y="161131"/>
                  </a:lnTo>
                  <a:lnTo>
                    <a:pt x="331996" y="159544"/>
                  </a:lnTo>
                  <a:lnTo>
                    <a:pt x="343094" y="159147"/>
                  </a:lnTo>
                  <a:lnTo>
                    <a:pt x="354192" y="158750"/>
                  </a:lnTo>
                  <a:close/>
                  <a:moveTo>
                    <a:pt x="923918" y="157956"/>
                  </a:moveTo>
                  <a:lnTo>
                    <a:pt x="917185" y="158353"/>
                  </a:lnTo>
                  <a:lnTo>
                    <a:pt x="910056" y="158750"/>
                  </a:lnTo>
                  <a:lnTo>
                    <a:pt x="902928" y="159544"/>
                  </a:lnTo>
                  <a:lnTo>
                    <a:pt x="895403" y="161131"/>
                  </a:lnTo>
                  <a:lnTo>
                    <a:pt x="881937" y="164306"/>
                  </a:lnTo>
                  <a:lnTo>
                    <a:pt x="875996" y="165894"/>
                  </a:lnTo>
                  <a:lnTo>
                    <a:pt x="870451" y="167878"/>
                  </a:lnTo>
                  <a:lnTo>
                    <a:pt x="870451" y="196453"/>
                  </a:lnTo>
                  <a:lnTo>
                    <a:pt x="871640" y="196453"/>
                  </a:lnTo>
                  <a:lnTo>
                    <a:pt x="876392" y="194072"/>
                  </a:lnTo>
                  <a:lnTo>
                    <a:pt x="881145" y="191691"/>
                  </a:lnTo>
                  <a:lnTo>
                    <a:pt x="887086" y="189309"/>
                  </a:lnTo>
                  <a:lnTo>
                    <a:pt x="893422" y="186928"/>
                  </a:lnTo>
                  <a:lnTo>
                    <a:pt x="900551" y="184944"/>
                  </a:lnTo>
                  <a:lnTo>
                    <a:pt x="907680" y="182959"/>
                  </a:lnTo>
                  <a:lnTo>
                    <a:pt x="914809" y="182166"/>
                  </a:lnTo>
                  <a:lnTo>
                    <a:pt x="922334" y="182166"/>
                  </a:lnTo>
                  <a:lnTo>
                    <a:pt x="926294" y="182166"/>
                  </a:lnTo>
                  <a:lnTo>
                    <a:pt x="930255" y="182562"/>
                  </a:lnTo>
                  <a:lnTo>
                    <a:pt x="934215" y="182959"/>
                  </a:lnTo>
                  <a:lnTo>
                    <a:pt x="937384" y="183753"/>
                  </a:lnTo>
                  <a:lnTo>
                    <a:pt x="940948" y="185341"/>
                  </a:lnTo>
                  <a:lnTo>
                    <a:pt x="944117" y="186531"/>
                  </a:lnTo>
                  <a:lnTo>
                    <a:pt x="947285" y="188119"/>
                  </a:lnTo>
                  <a:lnTo>
                    <a:pt x="950057" y="189706"/>
                  </a:lnTo>
                  <a:lnTo>
                    <a:pt x="952434" y="192087"/>
                  </a:lnTo>
                  <a:lnTo>
                    <a:pt x="954810" y="194072"/>
                  </a:lnTo>
                  <a:lnTo>
                    <a:pt x="956394" y="196850"/>
                  </a:lnTo>
                  <a:lnTo>
                    <a:pt x="957978" y="199628"/>
                  </a:lnTo>
                  <a:lnTo>
                    <a:pt x="959167" y="202803"/>
                  </a:lnTo>
                  <a:lnTo>
                    <a:pt x="959959" y="206375"/>
                  </a:lnTo>
                  <a:lnTo>
                    <a:pt x="960751" y="209550"/>
                  </a:lnTo>
                  <a:lnTo>
                    <a:pt x="960751" y="213519"/>
                  </a:lnTo>
                  <a:lnTo>
                    <a:pt x="959959" y="219472"/>
                  </a:lnTo>
                  <a:lnTo>
                    <a:pt x="959167" y="224234"/>
                  </a:lnTo>
                  <a:lnTo>
                    <a:pt x="957978" y="229394"/>
                  </a:lnTo>
                  <a:lnTo>
                    <a:pt x="955998" y="233759"/>
                  </a:lnTo>
                  <a:lnTo>
                    <a:pt x="954018" y="237331"/>
                  </a:lnTo>
                  <a:lnTo>
                    <a:pt x="950850" y="241300"/>
                  </a:lnTo>
                  <a:lnTo>
                    <a:pt x="947681" y="245269"/>
                  </a:lnTo>
                  <a:lnTo>
                    <a:pt x="943325" y="248444"/>
                  </a:lnTo>
                  <a:lnTo>
                    <a:pt x="939760" y="252016"/>
                  </a:lnTo>
                  <a:lnTo>
                    <a:pt x="935800" y="254794"/>
                  </a:lnTo>
                  <a:lnTo>
                    <a:pt x="931047" y="257969"/>
                  </a:lnTo>
                  <a:lnTo>
                    <a:pt x="925898" y="261144"/>
                  </a:lnTo>
                  <a:lnTo>
                    <a:pt x="906096" y="272653"/>
                  </a:lnTo>
                  <a:lnTo>
                    <a:pt x="906096" y="315516"/>
                  </a:lnTo>
                  <a:lnTo>
                    <a:pt x="931443" y="315516"/>
                  </a:lnTo>
                  <a:lnTo>
                    <a:pt x="931443" y="283766"/>
                  </a:lnTo>
                  <a:lnTo>
                    <a:pt x="942929" y="277019"/>
                  </a:lnTo>
                  <a:lnTo>
                    <a:pt x="953226" y="270272"/>
                  </a:lnTo>
                  <a:lnTo>
                    <a:pt x="958374" y="266700"/>
                  </a:lnTo>
                  <a:lnTo>
                    <a:pt x="963127" y="262731"/>
                  </a:lnTo>
                  <a:lnTo>
                    <a:pt x="967484" y="259159"/>
                  </a:lnTo>
                  <a:lnTo>
                    <a:pt x="971444" y="255191"/>
                  </a:lnTo>
                  <a:lnTo>
                    <a:pt x="975405" y="250825"/>
                  </a:lnTo>
                  <a:lnTo>
                    <a:pt x="978573" y="246459"/>
                  </a:lnTo>
                  <a:lnTo>
                    <a:pt x="981741" y="241300"/>
                  </a:lnTo>
                  <a:lnTo>
                    <a:pt x="984514" y="236141"/>
                  </a:lnTo>
                  <a:lnTo>
                    <a:pt x="986494" y="230187"/>
                  </a:lnTo>
                  <a:lnTo>
                    <a:pt x="988079" y="224234"/>
                  </a:lnTo>
                  <a:lnTo>
                    <a:pt x="989267" y="218281"/>
                  </a:lnTo>
                  <a:lnTo>
                    <a:pt x="989267" y="211534"/>
                  </a:lnTo>
                  <a:lnTo>
                    <a:pt x="989267" y="205581"/>
                  </a:lnTo>
                  <a:lnTo>
                    <a:pt x="988475" y="200025"/>
                  </a:lnTo>
                  <a:lnTo>
                    <a:pt x="986494" y="194866"/>
                  </a:lnTo>
                  <a:lnTo>
                    <a:pt x="984910" y="189706"/>
                  </a:lnTo>
                  <a:lnTo>
                    <a:pt x="982534" y="185341"/>
                  </a:lnTo>
                  <a:lnTo>
                    <a:pt x="979365" y="180578"/>
                  </a:lnTo>
                  <a:lnTo>
                    <a:pt x="975801" y="176212"/>
                  </a:lnTo>
                  <a:lnTo>
                    <a:pt x="971840" y="172641"/>
                  </a:lnTo>
                  <a:lnTo>
                    <a:pt x="967484" y="169069"/>
                  </a:lnTo>
                  <a:lnTo>
                    <a:pt x="962335" y="166291"/>
                  </a:lnTo>
                  <a:lnTo>
                    <a:pt x="956790" y="163512"/>
                  </a:lnTo>
                  <a:lnTo>
                    <a:pt x="951246" y="161528"/>
                  </a:lnTo>
                  <a:lnTo>
                    <a:pt x="944909" y="159941"/>
                  </a:lnTo>
                  <a:lnTo>
                    <a:pt x="938176" y="159147"/>
                  </a:lnTo>
                  <a:lnTo>
                    <a:pt x="931443" y="158353"/>
                  </a:lnTo>
                  <a:lnTo>
                    <a:pt x="923918" y="157956"/>
                  </a:lnTo>
                  <a:close/>
                  <a:moveTo>
                    <a:pt x="925106" y="0"/>
                  </a:moveTo>
                  <a:lnTo>
                    <a:pt x="938968" y="0"/>
                  </a:lnTo>
                  <a:lnTo>
                    <a:pt x="952434" y="397"/>
                  </a:lnTo>
                  <a:lnTo>
                    <a:pt x="965503" y="1984"/>
                  </a:lnTo>
                  <a:lnTo>
                    <a:pt x="978177" y="3572"/>
                  </a:lnTo>
                  <a:lnTo>
                    <a:pt x="990059" y="5953"/>
                  </a:lnTo>
                  <a:lnTo>
                    <a:pt x="1001544" y="9128"/>
                  </a:lnTo>
                  <a:lnTo>
                    <a:pt x="1012238" y="12303"/>
                  </a:lnTo>
                  <a:lnTo>
                    <a:pt x="1022931" y="15875"/>
                  </a:lnTo>
                  <a:lnTo>
                    <a:pt x="1032436" y="19844"/>
                  </a:lnTo>
                  <a:lnTo>
                    <a:pt x="1041942" y="24209"/>
                  </a:lnTo>
                  <a:lnTo>
                    <a:pt x="1050259" y="28178"/>
                  </a:lnTo>
                  <a:lnTo>
                    <a:pt x="1058180" y="32544"/>
                  </a:lnTo>
                  <a:lnTo>
                    <a:pt x="1065704" y="37306"/>
                  </a:lnTo>
                  <a:lnTo>
                    <a:pt x="1072437" y="41275"/>
                  </a:lnTo>
                  <a:lnTo>
                    <a:pt x="1084715" y="50006"/>
                  </a:lnTo>
                  <a:lnTo>
                    <a:pt x="1093824" y="57547"/>
                  </a:lnTo>
                  <a:lnTo>
                    <a:pt x="1100557" y="63500"/>
                  </a:lnTo>
                  <a:lnTo>
                    <a:pt x="1106102" y="68659"/>
                  </a:lnTo>
                  <a:lnTo>
                    <a:pt x="1104121" y="73025"/>
                  </a:lnTo>
                  <a:lnTo>
                    <a:pt x="1101745" y="77390"/>
                  </a:lnTo>
                  <a:lnTo>
                    <a:pt x="1098577" y="83344"/>
                  </a:lnTo>
                  <a:lnTo>
                    <a:pt x="1094220" y="89694"/>
                  </a:lnTo>
                  <a:lnTo>
                    <a:pt x="1089071" y="96837"/>
                  </a:lnTo>
                  <a:lnTo>
                    <a:pt x="1082339" y="103981"/>
                  </a:lnTo>
                  <a:lnTo>
                    <a:pt x="1078774" y="107156"/>
                  </a:lnTo>
                  <a:lnTo>
                    <a:pt x="1074418" y="111125"/>
                  </a:lnTo>
                  <a:lnTo>
                    <a:pt x="1070457" y="113903"/>
                  </a:lnTo>
                  <a:lnTo>
                    <a:pt x="1066101" y="117475"/>
                  </a:lnTo>
                  <a:lnTo>
                    <a:pt x="1060952" y="119856"/>
                  </a:lnTo>
                  <a:lnTo>
                    <a:pt x="1056199" y="122237"/>
                  </a:lnTo>
                  <a:lnTo>
                    <a:pt x="1050655" y="125016"/>
                  </a:lnTo>
                  <a:lnTo>
                    <a:pt x="1045110" y="126603"/>
                  </a:lnTo>
                  <a:lnTo>
                    <a:pt x="1039169" y="128191"/>
                  </a:lnTo>
                  <a:lnTo>
                    <a:pt x="1032832" y="128984"/>
                  </a:lnTo>
                  <a:lnTo>
                    <a:pt x="1026100" y="129381"/>
                  </a:lnTo>
                  <a:lnTo>
                    <a:pt x="1018971" y="129381"/>
                  </a:lnTo>
                  <a:lnTo>
                    <a:pt x="1011842" y="128984"/>
                  </a:lnTo>
                  <a:lnTo>
                    <a:pt x="1004317" y="127794"/>
                  </a:lnTo>
                  <a:lnTo>
                    <a:pt x="996792" y="125809"/>
                  </a:lnTo>
                  <a:lnTo>
                    <a:pt x="988475" y="123428"/>
                  </a:lnTo>
                  <a:lnTo>
                    <a:pt x="979761" y="119856"/>
                  </a:lnTo>
                  <a:lnTo>
                    <a:pt x="971048" y="115490"/>
                  </a:lnTo>
                  <a:lnTo>
                    <a:pt x="960751" y="110728"/>
                  </a:lnTo>
                  <a:lnTo>
                    <a:pt x="950057" y="105965"/>
                  </a:lnTo>
                  <a:lnTo>
                    <a:pt x="992435" y="126603"/>
                  </a:lnTo>
                  <a:lnTo>
                    <a:pt x="1012634" y="135334"/>
                  </a:lnTo>
                  <a:lnTo>
                    <a:pt x="1022139" y="139700"/>
                  </a:lnTo>
                  <a:lnTo>
                    <a:pt x="1031248" y="142875"/>
                  </a:lnTo>
                  <a:lnTo>
                    <a:pt x="1039961" y="145653"/>
                  </a:lnTo>
                  <a:lnTo>
                    <a:pt x="1049070" y="147637"/>
                  </a:lnTo>
                  <a:lnTo>
                    <a:pt x="1056991" y="149225"/>
                  </a:lnTo>
                  <a:lnTo>
                    <a:pt x="1064516" y="149622"/>
                  </a:lnTo>
                  <a:lnTo>
                    <a:pt x="1068081" y="149622"/>
                  </a:lnTo>
                  <a:lnTo>
                    <a:pt x="1071645" y="149225"/>
                  </a:lnTo>
                  <a:lnTo>
                    <a:pt x="1075606" y="148431"/>
                  </a:lnTo>
                  <a:lnTo>
                    <a:pt x="1078378" y="147637"/>
                  </a:lnTo>
                  <a:lnTo>
                    <a:pt x="1081546" y="146844"/>
                  </a:lnTo>
                  <a:lnTo>
                    <a:pt x="1084715" y="145256"/>
                  </a:lnTo>
                  <a:lnTo>
                    <a:pt x="1087487" y="143272"/>
                  </a:lnTo>
                  <a:lnTo>
                    <a:pt x="1090260" y="141287"/>
                  </a:lnTo>
                  <a:lnTo>
                    <a:pt x="1091844" y="155972"/>
                  </a:lnTo>
                  <a:lnTo>
                    <a:pt x="1092240" y="169069"/>
                  </a:lnTo>
                  <a:lnTo>
                    <a:pt x="1092240" y="181769"/>
                  </a:lnTo>
                  <a:lnTo>
                    <a:pt x="1091448" y="194072"/>
                  </a:lnTo>
                  <a:lnTo>
                    <a:pt x="1093824" y="192087"/>
                  </a:lnTo>
                  <a:lnTo>
                    <a:pt x="1094616" y="191294"/>
                  </a:lnTo>
                  <a:lnTo>
                    <a:pt x="1096200" y="191294"/>
                  </a:lnTo>
                  <a:lnTo>
                    <a:pt x="1097785" y="191691"/>
                  </a:lnTo>
                  <a:lnTo>
                    <a:pt x="1098973" y="192484"/>
                  </a:lnTo>
                  <a:lnTo>
                    <a:pt x="1100557" y="194072"/>
                  </a:lnTo>
                  <a:lnTo>
                    <a:pt x="1101745" y="195659"/>
                  </a:lnTo>
                  <a:lnTo>
                    <a:pt x="1103329" y="198834"/>
                  </a:lnTo>
                  <a:lnTo>
                    <a:pt x="1104517" y="201612"/>
                  </a:lnTo>
                  <a:lnTo>
                    <a:pt x="1106894" y="209153"/>
                  </a:lnTo>
                  <a:lnTo>
                    <a:pt x="1108478" y="218678"/>
                  </a:lnTo>
                  <a:lnTo>
                    <a:pt x="1110062" y="228997"/>
                  </a:lnTo>
                  <a:lnTo>
                    <a:pt x="1110854" y="240506"/>
                  </a:lnTo>
                  <a:lnTo>
                    <a:pt x="1111250" y="253206"/>
                  </a:lnTo>
                  <a:lnTo>
                    <a:pt x="1110854" y="265113"/>
                  </a:lnTo>
                  <a:lnTo>
                    <a:pt x="1110062" y="277019"/>
                  </a:lnTo>
                  <a:lnTo>
                    <a:pt x="1108478" y="287734"/>
                  </a:lnTo>
                  <a:lnTo>
                    <a:pt x="1106894" y="296466"/>
                  </a:lnTo>
                  <a:lnTo>
                    <a:pt x="1104517" y="304006"/>
                  </a:lnTo>
                  <a:lnTo>
                    <a:pt x="1103329" y="307578"/>
                  </a:lnTo>
                  <a:lnTo>
                    <a:pt x="1101745" y="309959"/>
                  </a:lnTo>
                  <a:lnTo>
                    <a:pt x="1100557" y="311944"/>
                  </a:lnTo>
                  <a:lnTo>
                    <a:pt x="1098973" y="313531"/>
                  </a:lnTo>
                  <a:lnTo>
                    <a:pt x="1097785" y="314722"/>
                  </a:lnTo>
                  <a:lnTo>
                    <a:pt x="1096200" y="314722"/>
                  </a:lnTo>
                  <a:lnTo>
                    <a:pt x="1094220" y="314722"/>
                  </a:lnTo>
                  <a:lnTo>
                    <a:pt x="1093032" y="313531"/>
                  </a:lnTo>
                  <a:lnTo>
                    <a:pt x="1091448" y="311547"/>
                  </a:lnTo>
                  <a:lnTo>
                    <a:pt x="1090260" y="309563"/>
                  </a:lnTo>
                  <a:lnTo>
                    <a:pt x="1088279" y="306784"/>
                  </a:lnTo>
                  <a:lnTo>
                    <a:pt x="1087091" y="303213"/>
                  </a:lnTo>
                  <a:lnTo>
                    <a:pt x="1085111" y="295275"/>
                  </a:lnTo>
                  <a:lnTo>
                    <a:pt x="1083923" y="305594"/>
                  </a:lnTo>
                  <a:lnTo>
                    <a:pt x="1081546" y="316309"/>
                  </a:lnTo>
                  <a:lnTo>
                    <a:pt x="1079566" y="327025"/>
                  </a:lnTo>
                  <a:lnTo>
                    <a:pt x="1077190" y="336550"/>
                  </a:lnTo>
                  <a:lnTo>
                    <a:pt x="1074022" y="346075"/>
                  </a:lnTo>
                  <a:lnTo>
                    <a:pt x="1070853" y="355997"/>
                  </a:lnTo>
                  <a:lnTo>
                    <a:pt x="1067289" y="364728"/>
                  </a:lnTo>
                  <a:lnTo>
                    <a:pt x="1063328" y="373460"/>
                  </a:lnTo>
                  <a:lnTo>
                    <a:pt x="1058972" y="382588"/>
                  </a:lnTo>
                  <a:lnTo>
                    <a:pt x="1054219" y="390525"/>
                  </a:lnTo>
                  <a:lnTo>
                    <a:pt x="1049863" y="398463"/>
                  </a:lnTo>
                  <a:lnTo>
                    <a:pt x="1044714" y="406003"/>
                  </a:lnTo>
                  <a:lnTo>
                    <a:pt x="1039565" y="413147"/>
                  </a:lnTo>
                  <a:lnTo>
                    <a:pt x="1034021" y="420291"/>
                  </a:lnTo>
                  <a:lnTo>
                    <a:pt x="1028872" y="427038"/>
                  </a:lnTo>
                  <a:lnTo>
                    <a:pt x="1022931" y="433388"/>
                  </a:lnTo>
                  <a:lnTo>
                    <a:pt x="1016990" y="439341"/>
                  </a:lnTo>
                  <a:lnTo>
                    <a:pt x="1011050" y="444897"/>
                  </a:lnTo>
                  <a:lnTo>
                    <a:pt x="1004713" y="450453"/>
                  </a:lnTo>
                  <a:lnTo>
                    <a:pt x="998376" y="455216"/>
                  </a:lnTo>
                  <a:lnTo>
                    <a:pt x="992039" y="459581"/>
                  </a:lnTo>
                  <a:lnTo>
                    <a:pt x="985702" y="463947"/>
                  </a:lnTo>
                  <a:lnTo>
                    <a:pt x="979365" y="467519"/>
                  </a:lnTo>
                  <a:lnTo>
                    <a:pt x="973028" y="471091"/>
                  </a:lnTo>
                  <a:lnTo>
                    <a:pt x="966692" y="473869"/>
                  </a:lnTo>
                  <a:lnTo>
                    <a:pt x="959959" y="477044"/>
                  </a:lnTo>
                  <a:lnTo>
                    <a:pt x="954018" y="479028"/>
                  </a:lnTo>
                  <a:lnTo>
                    <a:pt x="947681" y="480616"/>
                  </a:lnTo>
                  <a:lnTo>
                    <a:pt x="941344" y="482600"/>
                  </a:lnTo>
                  <a:lnTo>
                    <a:pt x="935404" y="483394"/>
                  </a:lnTo>
                  <a:lnTo>
                    <a:pt x="929067" y="484188"/>
                  </a:lnTo>
                  <a:lnTo>
                    <a:pt x="923126" y="484188"/>
                  </a:lnTo>
                  <a:lnTo>
                    <a:pt x="917977" y="484188"/>
                  </a:lnTo>
                  <a:lnTo>
                    <a:pt x="912829" y="483394"/>
                  </a:lnTo>
                  <a:lnTo>
                    <a:pt x="908076" y="482203"/>
                  </a:lnTo>
                  <a:lnTo>
                    <a:pt x="902531" y="480616"/>
                  </a:lnTo>
                  <a:lnTo>
                    <a:pt x="896987" y="478632"/>
                  </a:lnTo>
                  <a:lnTo>
                    <a:pt x="891046" y="476647"/>
                  </a:lnTo>
                  <a:lnTo>
                    <a:pt x="885105" y="473472"/>
                  </a:lnTo>
                  <a:lnTo>
                    <a:pt x="879561" y="470694"/>
                  </a:lnTo>
                  <a:lnTo>
                    <a:pt x="873620" y="466725"/>
                  </a:lnTo>
                  <a:lnTo>
                    <a:pt x="867283" y="463153"/>
                  </a:lnTo>
                  <a:lnTo>
                    <a:pt x="861342" y="458788"/>
                  </a:lnTo>
                  <a:lnTo>
                    <a:pt x="855005" y="454025"/>
                  </a:lnTo>
                  <a:lnTo>
                    <a:pt x="848669" y="449263"/>
                  </a:lnTo>
                  <a:lnTo>
                    <a:pt x="842728" y="444103"/>
                  </a:lnTo>
                  <a:lnTo>
                    <a:pt x="836391" y="438150"/>
                  </a:lnTo>
                  <a:lnTo>
                    <a:pt x="830450" y="432197"/>
                  </a:lnTo>
                  <a:lnTo>
                    <a:pt x="824114" y="425847"/>
                  </a:lnTo>
                  <a:lnTo>
                    <a:pt x="818173" y="419497"/>
                  </a:lnTo>
                  <a:lnTo>
                    <a:pt x="812628" y="412750"/>
                  </a:lnTo>
                  <a:lnTo>
                    <a:pt x="807083" y="405606"/>
                  </a:lnTo>
                  <a:lnTo>
                    <a:pt x="801539" y="398463"/>
                  </a:lnTo>
                  <a:lnTo>
                    <a:pt x="795994" y="390525"/>
                  </a:lnTo>
                  <a:lnTo>
                    <a:pt x="790845" y="382985"/>
                  </a:lnTo>
                  <a:lnTo>
                    <a:pt x="786093" y="374650"/>
                  </a:lnTo>
                  <a:lnTo>
                    <a:pt x="780944" y="366316"/>
                  </a:lnTo>
                  <a:lnTo>
                    <a:pt x="776588" y="357585"/>
                  </a:lnTo>
                  <a:lnTo>
                    <a:pt x="772231" y="349250"/>
                  </a:lnTo>
                  <a:lnTo>
                    <a:pt x="768271" y="340122"/>
                  </a:lnTo>
                  <a:lnTo>
                    <a:pt x="764706" y="330597"/>
                  </a:lnTo>
                  <a:lnTo>
                    <a:pt x="761142" y="321469"/>
                  </a:lnTo>
                  <a:lnTo>
                    <a:pt x="758369" y="311944"/>
                  </a:lnTo>
                  <a:lnTo>
                    <a:pt x="755201" y="302419"/>
                  </a:lnTo>
                  <a:lnTo>
                    <a:pt x="753221" y="308769"/>
                  </a:lnTo>
                  <a:lnTo>
                    <a:pt x="750448" y="313531"/>
                  </a:lnTo>
                  <a:lnTo>
                    <a:pt x="749260" y="315516"/>
                  </a:lnTo>
                  <a:lnTo>
                    <a:pt x="748072" y="316706"/>
                  </a:lnTo>
                  <a:lnTo>
                    <a:pt x="746884" y="317500"/>
                  </a:lnTo>
                  <a:lnTo>
                    <a:pt x="745696" y="317500"/>
                  </a:lnTo>
                  <a:lnTo>
                    <a:pt x="743715" y="317500"/>
                  </a:lnTo>
                  <a:lnTo>
                    <a:pt x="742131" y="316309"/>
                  </a:lnTo>
                  <a:lnTo>
                    <a:pt x="740943" y="315119"/>
                  </a:lnTo>
                  <a:lnTo>
                    <a:pt x="739755" y="313134"/>
                  </a:lnTo>
                  <a:lnTo>
                    <a:pt x="738567" y="310356"/>
                  </a:lnTo>
                  <a:lnTo>
                    <a:pt x="736983" y="307181"/>
                  </a:lnTo>
                  <a:lnTo>
                    <a:pt x="734606" y="299641"/>
                  </a:lnTo>
                  <a:lnTo>
                    <a:pt x="733022" y="290513"/>
                  </a:lnTo>
                  <a:lnTo>
                    <a:pt x="731834" y="280194"/>
                  </a:lnTo>
                  <a:lnTo>
                    <a:pt x="730250" y="268288"/>
                  </a:lnTo>
                  <a:lnTo>
                    <a:pt x="730250" y="255984"/>
                  </a:lnTo>
                  <a:lnTo>
                    <a:pt x="730250" y="243284"/>
                  </a:lnTo>
                  <a:lnTo>
                    <a:pt x="731834" y="231775"/>
                  </a:lnTo>
                  <a:lnTo>
                    <a:pt x="733022" y="221456"/>
                  </a:lnTo>
                  <a:lnTo>
                    <a:pt x="734606" y="212328"/>
                  </a:lnTo>
                  <a:lnTo>
                    <a:pt x="736983" y="204787"/>
                  </a:lnTo>
                  <a:lnTo>
                    <a:pt x="738567" y="201612"/>
                  </a:lnTo>
                  <a:lnTo>
                    <a:pt x="739755" y="198834"/>
                  </a:lnTo>
                  <a:lnTo>
                    <a:pt x="740943" y="196453"/>
                  </a:lnTo>
                  <a:lnTo>
                    <a:pt x="742131" y="195262"/>
                  </a:lnTo>
                  <a:lnTo>
                    <a:pt x="743715" y="194469"/>
                  </a:lnTo>
                  <a:lnTo>
                    <a:pt x="745696" y="194072"/>
                  </a:lnTo>
                  <a:lnTo>
                    <a:pt x="746488" y="194072"/>
                  </a:lnTo>
                  <a:lnTo>
                    <a:pt x="747280" y="194866"/>
                  </a:lnTo>
                  <a:lnTo>
                    <a:pt x="747676" y="186531"/>
                  </a:lnTo>
                  <a:lnTo>
                    <a:pt x="748072" y="178594"/>
                  </a:lnTo>
                  <a:lnTo>
                    <a:pt x="748864" y="171450"/>
                  </a:lnTo>
                  <a:lnTo>
                    <a:pt x="750052" y="164306"/>
                  </a:lnTo>
                  <a:lnTo>
                    <a:pt x="749260" y="155575"/>
                  </a:lnTo>
                  <a:lnTo>
                    <a:pt x="748864" y="147637"/>
                  </a:lnTo>
                  <a:lnTo>
                    <a:pt x="748864" y="139700"/>
                  </a:lnTo>
                  <a:lnTo>
                    <a:pt x="749260" y="132556"/>
                  </a:lnTo>
                  <a:lnTo>
                    <a:pt x="750052" y="125809"/>
                  </a:lnTo>
                  <a:lnTo>
                    <a:pt x="751240" y="119459"/>
                  </a:lnTo>
                  <a:lnTo>
                    <a:pt x="752429" y="113506"/>
                  </a:lnTo>
                  <a:lnTo>
                    <a:pt x="754013" y="107553"/>
                  </a:lnTo>
                  <a:lnTo>
                    <a:pt x="755993" y="102394"/>
                  </a:lnTo>
                  <a:lnTo>
                    <a:pt x="758369" y="98028"/>
                  </a:lnTo>
                  <a:lnTo>
                    <a:pt x="760746" y="93265"/>
                  </a:lnTo>
                  <a:lnTo>
                    <a:pt x="763122" y="89694"/>
                  </a:lnTo>
                  <a:lnTo>
                    <a:pt x="766686" y="85725"/>
                  </a:lnTo>
                  <a:lnTo>
                    <a:pt x="769459" y="82153"/>
                  </a:lnTo>
                  <a:lnTo>
                    <a:pt x="773419" y="79375"/>
                  </a:lnTo>
                  <a:lnTo>
                    <a:pt x="776984" y="76994"/>
                  </a:lnTo>
                  <a:lnTo>
                    <a:pt x="760350" y="76994"/>
                  </a:lnTo>
                  <a:lnTo>
                    <a:pt x="747280" y="77390"/>
                  </a:lnTo>
                  <a:lnTo>
                    <a:pt x="735794" y="78184"/>
                  </a:lnTo>
                  <a:lnTo>
                    <a:pt x="743715" y="73819"/>
                  </a:lnTo>
                  <a:lnTo>
                    <a:pt x="752032" y="68659"/>
                  </a:lnTo>
                  <a:lnTo>
                    <a:pt x="759953" y="63500"/>
                  </a:lnTo>
                  <a:lnTo>
                    <a:pt x="767874" y="57150"/>
                  </a:lnTo>
                  <a:lnTo>
                    <a:pt x="782924" y="45640"/>
                  </a:lnTo>
                  <a:lnTo>
                    <a:pt x="790053" y="40878"/>
                  </a:lnTo>
                  <a:lnTo>
                    <a:pt x="796390" y="36909"/>
                  </a:lnTo>
                  <a:lnTo>
                    <a:pt x="814212" y="28178"/>
                  </a:lnTo>
                  <a:lnTo>
                    <a:pt x="831242" y="21034"/>
                  </a:lnTo>
                  <a:lnTo>
                    <a:pt x="848273" y="15081"/>
                  </a:lnTo>
                  <a:lnTo>
                    <a:pt x="864511" y="9922"/>
                  </a:lnTo>
                  <a:lnTo>
                    <a:pt x="880749" y="5953"/>
                  </a:lnTo>
                  <a:lnTo>
                    <a:pt x="895799" y="3175"/>
                  </a:lnTo>
                  <a:lnTo>
                    <a:pt x="910849" y="1587"/>
                  </a:lnTo>
                  <a:lnTo>
                    <a:pt x="925106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93725" y="376238"/>
            <a:ext cx="1427099" cy="461665"/>
            <a:chOff x="539990" y="376617"/>
            <a:chExt cx="1426548" cy="460452"/>
          </a:xfrm>
        </p:grpSpPr>
        <p:sp>
          <p:nvSpPr>
            <p:cNvPr id="21" name="文本框 20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题目介绍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2254" y="791133"/>
              <a:ext cx="125287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8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13250"/>
              </p:ext>
            </p:extLst>
          </p:nvPr>
        </p:nvGraphicFramePr>
        <p:xfrm>
          <a:off x="1252729" y="1675528"/>
          <a:ext cx="4293890" cy="102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83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person-id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time-stamp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</a:t>
                      </a: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182322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2017-02-20 23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2017-10-20 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52729" y="3537237"/>
            <a:ext cx="42938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person-id</a:t>
            </a:r>
            <a:r>
              <a:rPr lang="en-US" altLang="zh-CN" dirty="0">
                <a:solidFill>
                  <a:schemeClr val="bg1"/>
                </a:solidFill>
                <a:latin typeface="Lucida Grande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每个人的标识符，用正整数表示。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time-stamp</a:t>
            </a:r>
            <a:r>
              <a:rPr lang="en-US" altLang="zh-CN" dirty="0">
                <a:solidFill>
                  <a:schemeClr val="bg1"/>
                </a:solidFill>
                <a:latin typeface="Lucida Grande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代表这条记录的二十四小时制时间，如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2017-02-20:23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表示时间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日晚上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点。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loc-id</a:t>
            </a:r>
            <a:r>
              <a:rPr lang="en-US" altLang="zh-CN" dirty="0">
                <a:solidFill>
                  <a:schemeClr val="bg1"/>
                </a:solidFill>
                <a:latin typeface="Lucida Grande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代表地点，是一个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之间的正整数。</a:t>
            </a:r>
          </a:p>
        </p:txBody>
      </p:sp>
      <p:sp>
        <p:nvSpPr>
          <p:cNvPr id="5" name="右箭头 4"/>
          <p:cNvSpPr/>
          <p:nvPr/>
        </p:nvSpPr>
        <p:spPr>
          <a:xfrm>
            <a:off x="5815584" y="1840496"/>
            <a:ext cx="1371600" cy="3422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45016" y="336632"/>
            <a:ext cx="24726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person-id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考虑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7445016" y="3517634"/>
            <a:ext cx="217480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从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-id</a:t>
            </a:r>
            <a:r>
              <a:rPr lang="zh-CN" altLang="en-US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考虑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2781147626"/>
              </p:ext>
            </p:extLst>
          </p:nvPr>
        </p:nvGraphicFramePr>
        <p:xfrm>
          <a:off x="7499161" y="733077"/>
          <a:ext cx="327391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Week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extLst>
              <p:ext uri="{D42A27DB-BD31-4B8C-83A1-F6EECF244321}">
                <p14:modId xmlns:p14="http://schemas.microsoft.com/office/powerpoint/2010/main" val="2457937795"/>
              </p:ext>
            </p:extLst>
          </p:nvPr>
        </p:nvGraphicFramePr>
        <p:xfrm>
          <a:off x="7506859" y="3958939"/>
          <a:ext cx="33470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number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2017-02-20 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2017-02-20 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2017-02-20 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2017-02-20 06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2017-02-20 07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2017-02-20 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2017-02-20 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 rot="2791332">
            <a:off x="5556080" y="3466548"/>
            <a:ext cx="1640491" cy="34734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593725" y="376238"/>
            <a:ext cx="1427099" cy="461665"/>
            <a:chOff x="539990" y="376617"/>
            <a:chExt cx="1426548" cy="460452"/>
          </a:xfrm>
        </p:grpSpPr>
        <p:sp>
          <p:nvSpPr>
            <p:cNvPr id="12" name="文本框 11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数据介绍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2254" y="791133"/>
              <a:ext cx="125287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55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817520" y="2380248"/>
            <a:ext cx="4348163" cy="975360"/>
            <a:chOff x="2866757" y="2019402"/>
            <a:chExt cx="4348365" cy="975171"/>
          </a:xfrm>
        </p:grpSpPr>
        <p:sp>
          <p:nvSpPr>
            <p:cNvPr id="3" name="文本框 2"/>
            <p:cNvSpPr txBox="1"/>
            <p:nvPr/>
          </p:nvSpPr>
          <p:spPr>
            <a:xfrm>
              <a:off x="2866757" y="2251132"/>
              <a:ext cx="4348365" cy="74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数据分析及预处理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30312" y="2019402"/>
              <a:ext cx="1330387" cy="307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PART TWO</a:t>
              </a:r>
              <a:endParaRPr lang="zh-CN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593725" y="376238"/>
            <a:ext cx="1427099" cy="461665"/>
            <a:chOff x="539990" y="376617"/>
            <a:chExt cx="1426548" cy="460452"/>
          </a:xfrm>
        </p:grpSpPr>
        <p:sp>
          <p:nvSpPr>
            <p:cNvPr id="6" name="文本框 5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22254" y="791133"/>
              <a:ext cx="98780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9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 bwMode="auto">
          <a:xfrm>
            <a:off x="593725" y="376238"/>
            <a:ext cx="1427099" cy="461665"/>
            <a:chOff x="539990" y="376617"/>
            <a:chExt cx="1426548" cy="460452"/>
          </a:xfrm>
        </p:grpSpPr>
        <p:sp>
          <p:nvSpPr>
            <p:cNvPr id="13" name="文本框 12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数据分析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2254" y="791133"/>
              <a:ext cx="119803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CFACE44-47B5-4AFF-95A3-3587EF1CDB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1207455"/>
            <a:ext cx="10367774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 bwMode="auto">
          <a:xfrm>
            <a:off x="593725" y="376238"/>
            <a:ext cx="1427099" cy="461665"/>
            <a:chOff x="539990" y="376617"/>
            <a:chExt cx="1426548" cy="460452"/>
          </a:xfrm>
        </p:grpSpPr>
        <p:sp>
          <p:nvSpPr>
            <p:cNvPr id="10" name="文本框 9"/>
            <p:cNvSpPr txBox="1"/>
            <p:nvPr/>
          </p:nvSpPr>
          <p:spPr>
            <a:xfrm>
              <a:off x="539990" y="376617"/>
              <a:ext cx="1426548" cy="460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数据分析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22254" y="791133"/>
              <a:ext cx="119803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C7DA21C-BFD1-4302-B513-FB130E4C53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09" y="1678630"/>
            <a:ext cx="5292000" cy="35737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D1CD44-E4D0-47DB-8276-0F57A3912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9" y="1678630"/>
            <a:ext cx="5292000" cy="35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2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29380C-7E3D-43BF-9491-5EA1C9BB5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188" y="1659294"/>
            <a:ext cx="2332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ADCDE56-9B16-4E96-BEF9-52518B263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6576" y="2443101"/>
                <a:ext cx="815867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当数据符合正态分布时，数值分布在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lang="en-US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−3</m:t>
                    </m:r>
                    <m:r>
                      <a:rPr lang="zh-CN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en-US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zh-CN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lang="en-US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</m:t>
                    </m:r>
                    <m:r>
                      <a:rPr lang="zh-CN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en-US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之间的概率为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99.74%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。因此，我们把相同地点，相同时间段的超过均值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倍标准差的数据去除。</a:t>
                </a:r>
                <a:endPara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DCDE56-9B16-4E96-BEF9-52518B263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6576" y="2443101"/>
                <a:ext cx="815867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598" t="-5660" b="-141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1">
            <a:extLst>
              <a:ext uri="{FF2B5EF4-FFF2-40B4-BE49-F238E27FC236}">
                <a16:creationId xmlns:a16="http://schemas.microsoft.com/office/drawing/2014/main" id="{40D5F594-D093-443A-86AA-81D30E017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154" y="3506093"/>
            <a:ext cx="2447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数据扩充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2">
                <a:extLst>
                  <a:ext uri="{FF2B5EF4-FFF2-40B4-BE49-F238E27FC236}">
                    <a16:creationId xmlns:a16="http://schemas.microsoft.com/office/drawing/2014/main" id="{CA82548C-38FB-4012-BC3D-80BFB14BE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6576" y="4219250"/>
                <a:ext cx="8158672" cy="9589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距离目标日期越近参考价值越大。因此我们把数据按照时间顺序进行排序，将最靠近待预测时间段的样本放在第一位，对每个样本在数量上进行一定倍数的扩充，扩充的倍数为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0.9</m:t>
                            </m:r>
                            <m:r>
                              <a:rPr lang="en-US" altLang="zh-CN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−45∙24)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2">
                <a:extLst>
                  <a:ext uri="{FF2B5EF4-FFF2-40B4-BE49-F238E27FC236}">
                    <a16:creationId xmlns:a16="http://schemas.microsoft.com/office/drawing/2014/main" xmlns="" id="{CA82548C-38FB-4012-BC3D-80BFB14BE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6576" y="4219250"/>
                <a:ext cx="8158672" cy="958980"/>
              </a:xfrm>
              <a:prstGeom prst="rect">
                <a:avLst/>
              </a:prstGeom>
              <a:blipFill rotWithShape="0">
                <a:blip r:embed="rId3"/>
                <a:stretch>
                  <a:fillRect l="-598" t="-3185" b="-76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 bwMode="auto">
          <a:xfrm>
            <a:off x="593725" y="376238"/>
            <a:ext cx="1792859" cy="830997"/>
            <a:chOff x="539990" y="376617"/>
            <a:chExt cx="1426548" cy="828814"/>
          </a:xfrm>
        </p:grpSpPr>
        <p:sp>
          <p:nvSpPr>
            <p:cNvPr id="15" name="文本框 14"/>
            <p:cNvSpPr txBox="1"/>
            <p:nvPr/>
          </p:nvSpPr>
          <p:spPr>
            <a:xfrm>
              <a:off x="539990" y="376617"/>
              <a:ext cx="1426548" cy="8288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数据预处理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22254" y="791133"/>
              <a:ext cx="119803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595</Words>
  <Application>Microsoft Office PowerPoint</Application>
  <PresentationFormat>宽屏</PresentationFormat>
  <Paragraphs>172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 Unicode MS</vt:lpstr>
      <vt:lpstr>Lucida Grande</vt:lpstr>
      <vt:lpstr>仿宋</vt:lpstr>
      <vt:lpstr>华文楷体</vt:lpstr>
      <vt:lpstr>宋体</vt:lpstr>
      <vt:lpstr>微软雅黑</vt:lpstr>
      <vt:lpstr>微软雅黑 Light</vt:lpstr>
      <vt:lpstr>Arial</vt:lpstr>
      <vt:lpstr>Book Antiqua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125467485</dc:creator>
  <cp:lastModifiedBy>但 家旺</cp:lastModifiedBy>
  <cp:revision>74</cp:revision>
  <dcterms:created xsi:type="dcterms:W3CDTF">2018-06-01T16:50:19Z</dcterms:created>
  <dcterms:modified xsi:type="dcterms:W3CDTF">2018-06-09T17:28:26Z</dcterms:modified>
</cp:coreProperties>
</file>