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D7FE-6C39-4E56-92F1-74D30A14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DD7B7-2844-4232-AD0D-F64687349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2F0CD-BB5D-4AC5-AEED-3957CEA2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18AED-E53D-47FE-BD6C-07AAFFA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C1924-CBDC-4699-8A2C-1EF03F2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7E74C-7FAC-40B4-8845-22E5A3A9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8C64F-B7D9-466B-AD9F-71778C61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C5140-3ABF-464B-89AC-83C35EBA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F2575-43CB-40EC-8E55-B7A0A34A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6C72A-4A8C-4BA1-A060-2945B129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E5298-2A32-4F7A-AA88-E0857F8AB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77B3F-F62A-44AA-94BB-79291B0C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629CA-B4C6-4BF6-B602-434A37EA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DE005-A972-4EBF-B855-6BECF4FF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A6FB2-070D-463F-846E-D74B1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1413-A15D-4DB0-A6BF-4228E82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7524C-E40E-4A8B-A7E9-02B80979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3FE1D-4709-4502-95D3-EFD56B5F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E81FB-FB47-4877-BF37-85CFF2B9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E75E8-A315-4F62-AEDB-3EC70765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3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A9A50-27D9-4768-AD27-82A4CE00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860F3-E64D-4254-BB5D-18312408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C7579-59F4-469B-A470-5161846A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42F93-8279-46E0-BF10-70968B0F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D92D1-E2AF-4C7E-B939-65830BF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7ED7-B91D-4CD8-BCAC-0C3FE14F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4DD5-886D-4C23-9A90-6425EA33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374B7-4716-422F-BEEB-82E1DB2D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7B495-F9BA-488A-B769-00D0E844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92849-FD9E-4358-97F9-CA96AA2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B1581-476A-48BC-A914-61F73B9B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E4218-22D5-4FEA-B8D0-DD192D73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CF445-DDA4-443B-B91A-5CFC92C8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84A73-B78D-452C-9631-53C099C2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F79DB-70A4-42C9-829F-ADC00ED1A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FC826F-9274-4EBB-BF1B-E8C45D3EA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80FCDF-60A7-45BB-87F6-C1FA0E2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25030-4C1B-41A6-AF04-226A5D4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E5AA83-9D09-44A2-9C03-B1D5BB3C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2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25BC-8845-465E-AB58-7229CC13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83D8C-D2B9-4209-A71B-0081B2D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C1DBD-E806-4513-A06C-34E2B2F0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AE253-B38A-48EE-B4E5-838A5A0F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C39F1E-2F92-4900-AD90-CDFA163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EDC88-3FC3-4584-BB26-FC2A519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E0B3B-4067-4365-ACA1-D7A06A14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8F10-CF89-43ED-8208-4952B93E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5FD4-4F50-4339-B1AE-FEF954BE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1CA89-06D3-45E9-856A-8E56AEAB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F084F-F974-4ADF-9058-EF214C8E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D5069-97EC-471F-82B9-49A96FCD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6A205-A64F-4C85-AD32-98BC116F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7374-8021-448A-B36C-3AEEC8C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49EB00-37C1-4900-A677-E3150DA36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A2C78-8DF1-40B0-8798-4CFE045B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1BA41-3BEC-4FD2-AB46-654107A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0CC44-198D-4C58-92BA-31B593D2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08F61-44F7-478C-BECA-E7430134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209D8-97FE-4A5E-B8C2-74F9BA34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202F6-F5A8-45DD-A9A4-2EA74B3E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17CA2-208C-49FD-8027-C3053835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3668-C1BA-4830-AE82-22D32A8BF73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91D1B-2BFE-4E9C-B21C-3396066E8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78FC3-4A75-4269-A068-CCC79F22E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48C7-E5C2-4C23-9E85-AB5E042CF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0EC9-676C-4977-BAF9-03E6E0D6E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91D25-606A-49B2-B1F9-AA53B7295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E2518-52F7-455F-986A-A29B533D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4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AAD818-F7F3-487C-8A2B-B26035AC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3" y="10898"/>
            <a:ext cx="110743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A98D71-9270-406C-BFAA-14C0FB8C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778" y="2828239"/>
            <a:ext cx="8528222" cy="71833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功能展示：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4DE16-CF4D-4B83-830F-F5B2EA68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C17FB-4D8A-4058-B23B-E71A5DA8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718" y="365125"/>
            <a:ext cx="8454081" cy="9446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ls</a:t>
            </a:r>
            <a:r>
              <a:rPr lang="zh-CN" altLang="en-US" dirty="0">
                <a:solidFill>
                  <a:srgbClr val="FF0000"/>
                </a:solidFill>
              </a:rPr>
              <a:t>功能展示：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58616-A7D1-4523-BD2E-F1C4B71A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3D8122-8F02-4722-AB44-BAADD81E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46" y="1437872"/>
            <a:ext cx="7687962" cy="2717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2F3881-09AC-49BA-A27A-66043368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96" y="4510049"/>
            <a:ext cx="10534899" cy="10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A641-59E4-482A-9163-9607F3C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442" y="365126"/>
            <a:ext cx="8775357" cy="92821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Ls –l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D224FC0-5ACF-49B5-918F-77AD296DF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6" y="1293342"/>
            <a:ext cx="5436229" cy="361640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6B4CDC-6E3F-4B60-A9FC-B59D1904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96CB3D-8D68-414D-B3D5-E6CC56A9A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09" y="2451551"/>
            <a:ext cx="5593492" cy="44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BA8A0-4DFE-4C08-B83E-4B3EB561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680" y="365126"/>
            <a:ext cx="8767119" cy="91174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Ls –l |more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B13B9-041E-4D88-A313-1AE2FF5F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0539C2-4C45-408A-B7CF-E358027B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978"/>
            <a:ext cx="5772434" cy="27230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D4FC58-C80B-429C-902F-240E46898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70" y="1112959"/>
            <a:ext cx="4992130" cy="57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8245-A62A-49ED-9F10-B99A484A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204" y="365125"/>
            <a:ext cx="8783595" cy="108345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cal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46C6D-D561-4CE7-B1D6-3F172FAA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18A9BB-80B6-4CE5-8965-5776A2FA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100"/>
            <a:ext cx="4020065" cy="31678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967EB3-9BEB-40D4-A3A5-27579475C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98" y="1765807"/>
            <a:ext cx="5182002" cy="30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D14BC-9334-4ECB-87E6-9F09574B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204" y="365126"/>
            <a:ext cx="8783595" cy="108345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touch</a:t>
            </a:r>
            <a:r>
              <a:rPr lang="zh-CN" altLang="en-US" dirty="0">
                <a:solidFill>
                  <a:srgbClr val="FF0000"/>
                </a:solidFill>
              </a:rPr>
              <a:t>功能实现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43B87-A1D5-472C-8433-09AC6737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1D8E05F8-F6D3-4292-A802-02F83EB8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8118" y="2506662"/>
            <a:ext cx="6563882" cy="4351338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D5EAD0-2327-45FD-9A6D-A0363BC1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5233"/>
            <a:ext cx="5303368" cy="14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1C35D-4D1F-4FAE-B02D-F72CAF4F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178" y="324603"/>
            <a:ext cx="8767119" cy="130715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cp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438FFC-EF36-46BC-9AB1-B4F98303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CAAD48-1069-4211-B0B2-423D9EE9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759"/>
            <a:ext cx="5346357" cy="2380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CEA62D-DCD5-48DC-863A-16AE44A8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63" y="1497886"/>
            <a:ext cx="4885038" cy="2734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6B5288-8230-4FC9-8AB1-1FB44ACAB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749" y="5008605"/>
            <a:ext cx="4556478" cy="18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4E061-32F9-4275-96FA-BD902CB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724" y="365125"/>
            <a:ext cx="8627076" cy="82936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891DF-3547-434A-A124-A90A30FC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238CE2-FDA0-4B79-8BC3-F5D563D5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372"/>
            <a:ext cx="6801709" cy="1083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87AC80-BE5B-4580-8590-CD5F39FC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059" y="4101167"/>
            <a:ext cx="7690941" cy="9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2876-260F-4C5E-9536-2DC2C2A4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439" y="241942"/>
            <a:ext cx="8412892" cy="9061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9EB0F-1A7E-4E59-AF09-6B7456F3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0E70BB-9A87-4785-95A1-5D2F6DE1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152"/>
            <a:ext cx="6339381" cy="1035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63220-28CE-4462-972B-FEF4295E8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0242"/>
            <a:ext cx="6339381" cy="4479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C8A773-D8AA-4C8A-A5AC-D40770CA6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53" y="1224446"/>
            <a:ext cx="7232248" cy="10957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4DBBD8-94AE-46FB-A988-42A7B4D5F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037" y="2465390"/>
            <a:ext cx="6154963" cy="37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0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B99E-0D7E-4C9F-9395-B7BA3272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6" y="365125"/>
            <a:ext cx="8635314" cy="108345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mkdir</a:t>
            </a:r>
            <a:r>
              <a:rPr lang="zh-CN" altLang="en-US" dirty="0">
                <a:solidFill>
                  <a:srgbClr val="FF0000"/>
                </a:solidFill>
              </a:rPr>
              <a:t>功能实现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2E5D2B-3497-4DB7-9870-BE7AC30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0190-5C50-43E6-8D61-23593662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584"/>
            <a:ext cx="4245352" cy="8415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CD0EB2-6448-41C2-AB02-A5B4B65D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32044"/>
            <a:ext cx="6096000" cy="33461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C2D189-D5BC-4681-A194-DD1B5B3BA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351" y="1252639"/>
            <a:ext cx="5302649" cy="7409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A6A69D-BB4C-40A2-94A8-673F409A9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353" y="3077017"/>
            <a:ext cx="6105646" cy="3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2A20-D863-464B-BA9B-08DC4FE1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139C-ADE0-4EA6-B972-CA09CE5A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12C367-A80A-4F27-B735-818EE9DF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8" y="286204"/>
            <a:ext cx="11218783" cy="6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5080-2A2C-43F2-ACEB-A88379DE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524" y="365125"/>
            <a:ext cx="8322276" cy="117535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mv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D9A82-5164-438B-9143-F7CE632B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2F39B4-5FD7-412E-BDED-FAE5E936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9097"/>
            <a:ext cx="9290075" cy="1360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4A2D32-BDB5-42C3-9AF1-1BF6F1A05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85934"/>
            <a:ext cx="5453449" cy="9750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C0F010-9011-4AF2-AB66-C5C0C789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803326"/>
            <a:ext cx="4735450" cy="20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B3F4-89D6-40BC-B90D-05FFAA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18" y="66470"/>
            <a:ext cx="8865973" cy="108345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ps</a:t>
            </a:r>
            <a:r>
              <a:rPr lang="zh-CN" altLang="en-US" dirty="0">
                <a:solidFill>
                  <a:srgbClr val="FF0000"/>
                </a:solidFill>
              </a:rPr>
              <a:t>功能实现：（空间有限，这里只展示两个功能）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4BCD9B-1017-46F4-BF6C-D1B1E90E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0FD443-A858-4FFF-A851-7AD5F314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3240"/>
            <a:ext cx="4733404" cy="562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283AB9-D581-42A7-9DB7-049327CAB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19" y="2150076"/>
            <a:ext cx="7531418" cy="4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F8671-CC0A-43A5-8350-C90C3907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18" y="365125"/>
            <a:ext cx="8758881" cy="108345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pwd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7A718-A8F4-44AB-9A16-DB013691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1781BB-E72F-4979-A2F6-3F465127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54121"/>
            <a:ext cx="3830595" cy="11115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56DACA-3363-492E-98AF-20BE00BB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02" y="5001176"/>
            <a:ext cx="4201297" cy="18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99FF1-E234-4D0C-8A60-6616CFC7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78" y="365125"/>
            <a:ext cx="8833022" cy="83759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rm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E1A0A6-49F0-4289-BB8C-97D02980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5E77E5-330B-4E09-8B26-0D886259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2" y="1612160"/>
            <a:ext cx="10936744" cy="38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7C83-D985-4E44-9871-502CED4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773" y="365125"/>
            <a:ext cx="8660026" cy="108345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rmdir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46D7C-83DA-4768-BB83-D31746DF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981097-0AAB-4D0A-B8F8-A3CF0667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522"/>
            <a:ext cx="10464922" cy="1796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985CE1-F098-407B-BA12-75FC4B92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6331"/>
            <a:ext cx="10467936" cy="17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7DEA3-C307-4CEE-ADDE-CA89F3C0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150" y="365126"/>
            <a:ext cx="8577649" cy="121654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whoami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A8E4B-B553-47FC-9512-4C86AB25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C6C3BA-EB90-41E1-8DD2-A945A513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70" y="2304236"/>
            <a:ext cx="6005385" cy="19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3DE0-6564-4059-B23D-A1C8A18D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158" y="-115968"/>
            <a:ext cx="8668265" cy="131539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top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7FEE8-B848-4024-8EDE-3BAC5537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68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24C15B-2E5E-463B-9AF9-52940F04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01" y="927088"/>
            <a:ext cx="6882599" cy="59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64D6F-D289-4B16-9C47-083DE55B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60" y="0"/>
            <a:ext cx="8379941" cy="100235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history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6393A8-5286-41B4-AF1F-3174DD97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C374CA-E5F4-42B2-A558-40D8B10C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05" y="1115000"/>
            <a:ext cx="3344562" cy="24226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4E8214-7D30-4882-A950-3020156F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075" y="800007"/>
            <a:ext cx="8702925" cy="34260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BEA684-2E3A-4072-BB4A-CC3FD374E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281" y="3569206"/>
            <a:ext cx="9336179" cy="32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7D94-16EB-4D4D-ADFE-833EAC6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714" y="365126"/>
            <a:ext cx="8281086" cy="98588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exit</a:t>
            </a:r>
            <a:r>
              <a:rPr lang="zh-CN" altLang="en-US" dirty="0">
                <a:solidFill>
                  <a:srgbClr val="FF0000"/>
                </a:solidFill>
              </a:rPr>
              <a:t>功能实现：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1C783-9FBC-4965-ABED-FA9FB0CE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7439" cy="10834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6DA772-53F9-4655-ADF9-45578089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4" y="2882628"/>
            <a:ext cx="4173247" cy="10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AC37-E00C-4449-AB63-C6694744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1D545-7202-4F1D-A5B3-88288CC9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B82467-42CF-4151-92C2-126590C0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" y="266993"/>
            <a:ext cx="11234151" cy="63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EF7C-E71B-460A-8182-ABF11DA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56DE5-883E-40CC-B2FB-277DAF43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191B6-0D84-4AF6-92CB-969D326F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6" y="266993"/>
            <a:ext cx="11226467" cy="63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12795-9E1D-41C1-B77D-DDE133F0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4F30C-31BE-43EA-81A3-13F352CE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5E733-F02C-4C86-845E-E6A67F5F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" y="286204"/>
            <a:ext cx="11195731" cy="6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662D-61B1-4F0B-B8D4-8D24354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7461-6DF0-437F-8295-BCFBD13B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8ED1B6-A826-4D0F-BD1D-A6613905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" y="297730"/>
            <a:ext cx="11211099" cy="6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0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1520D-BE93-4FB8-BE6E-E76B7D35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FB1F9-749D-4E05-AA0F-5E4C85DB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7B64CB-5E9F-47A4-B846-D38483CA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2" y="293888"/>
            <a:ext cx="11203415" cy="62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61F45-48A7-4010-B28C-61886614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A990F-2F00-4EB8-9B95-A160B38E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6B5A2-E58B-4565-8C99-81605CA8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8" y="278520"/>
            <a:ext cx="11218783" cy="6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AA968-B6A6-4F0D-8556-A1A97048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7E917-7E36-4BCA-BECA-E907B4F4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8378CE-3A75-4707-94C0-8063BDC0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6" y="274677"/>
            <a:ext cx="11226467" cy="63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F50D0-8939-4C73-B996-D3C0E140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1FA7B-153F-45E2-B349-D69A9BF2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D2D75-20DD-41DC-BA80-FA53C7D1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6" y="282362"/>
            <a:ext cx="11226467" cy="62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914C-8884-43EF-B8DA-F6211FE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0BD36-804C-4F20-8D29-E099944D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04E30-ACA2-419C-B1AD-541A5DB6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" y="282362"/>
            <a:ext cx="11195731" cy="62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CA99C-3F6E-401C-95C6-CF51F2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E4C45-D0C2-4919-8479-E6383FA3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ACAB1-1F4F-45A6-9898-DA926B12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8" y="274677"/>
            <a:ext cx="11218783" cy="63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7FF0-F486-4395-ABF8-783B793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3694A-5B5B-4D78-BE0C-70D5E3C7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20D61-4E96-4F88-BA78-1462E76D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" y="286204"/>
            <a:ext cx="11234151" cy="62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B4E28D-D57B-4476-AC2C-3A6C0BB0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28495" cy="1152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83E9C9-AE85-4A7D-8C9D-C659032A10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87" y="1152614"/>
            <a:ext cx="9465275" cy="5705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06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58DDB-22B7-423C-B6B3-91ADDF89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36ECE-AB1B-4AC8-8018-CBFD0554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236B7-B30C-49F2-8A2C-75F85BBC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6" y="282362"/>
            <a:ext cx="11226467" cy="62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91</Words>
  <Application>Microsoft Office PowerPoint</Application>
  <PresentationFormat>宽屏</PresentationFormat>
  <Paragraphs>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cat功能展示：</vt:lpstr>
      <vt:lpstr>ls功能展示：</vt:lpstr>
      <vt:lpstr>Ls –l功能实现：</vt:lpstr>
      <vt:lpstr>Ls –l |more功能实现：</vt:lpstr>
      <vt:lpstr>cal功能实现：</vt:lpstr>
      <vt:lpstr>touch功能实现</vt:lpstr>
      <vt:lpstr>cp功能实现：</vt:lpstr>
      <vt:lpstr>date功能实现：</vt:lpstr>
      <vt:lpstr>file功能实现：</vt:lpstr>
      <vt:lpstr>mkdir功能实现</vt:lpstr>
      <vt:lpstr>mv功能实现：</vt:lpstr>
      <vt:lpstr>ps功能实现：（空间有限，这里只展示两个功能）</vt:lpstr>
      <vt:lpstr>pwd功能实现：</vt:lpstr>
      <vt:lpstr>rm功能实现：</vt:lpstr>
      <vt:lpstr>rmdir功能实现：</vt:lpstr>
      <vt:lpstr>whoami功能实现：</vt:lpstr>
      <vt:lpstr>top功能实现：</vt:lpstr>
      <vt:lpstr>history功能实现：</vt:lpstr>
      <vt:lpstr>exit功能实现：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3078907289@qq.com</dc:creator>
  <cp:lastModifiedBy>3078907289@qq.com</cp:lastModifiedBy>
  <cp:revision>14</cp:revision>
  <dcterms:created xsi:type="dcterms:W3CDTF">2021-07-01T14:55:14Z</dcterms:created>
  <dcterms:modified xsi:type="dcterms:W3CDTF">2021-07-02T02:32:10Z</dcterms:modified>
</cp:coreProperties>
</file>