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2" r:id="rId7"/>
    <p:sldId id="261" r:id="rId8"/>
    <p:sldId id="271" r:id="rId9"/>
    <p:sldId id="259" r:id="rId10"/>
    <p:sldId id="267" r:id="rId11"/>
    <p:sldId id="263" r:id="rId12"/>
    <p:sldId id="269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>
      <p:cViewPr varScale="1">
        <p:scale>
          <a:sx n="82" d="100"/>
          <a:sy n="82" d="100"/>
        </p:scale>
        <p:origin x="629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075319707377005"/>
          <c:y val="0.20924540682414697"/>
          <c:w val="0.48477434928559732"/>
          <c:h val="0.7117319507293622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15000"/>
                      <a:satMod val="180000"/>
                    </a:schemeClr>
                  </a:gs>
                  <a:gs pos="50000">
                    <a:schemeClr val="accent1">
                      <a:shade val="45000"/>
                      <a:satMod val="170000"/>
                    </a:schemeClr>
                  </a:gs>
                  <a:gs pos="70000">
                    <a:schemeClr val="accent1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5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942-4536-8B38-F0FC7E1C71F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15000"/>
                      <a:satMod val="180000"/>
                    </a:schemeClr>
                  </a:gs>
                  <a:gs pos="50000">
                    <a:schemeClr val="accent2">
                      <a:shade val="45000"/>
                      <a:satMod val="170000"/>
                    </a:schemeClr>
                  </a:gs>
                  <a:gs pos="70000">
                    <a:schemeClr val="accent2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2">
                      <a:tint val="100000"/>
                      <a:shade val="100000"/>
                      <a:satMod val="15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1942-4536-8B38-F0FC7E1C71F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15000"/>
                      <a:satMod val="180000"/>
                    </a:schemeClr>
                  </a:gs>
                  <a:gs pos="50000">
                    <a:schemeClr val="accent3">
                      <a:shade val="45000"/>
                      <a:satMod val="170000"/>
                    </a:schemeClr>
                  </a:gs>
                  <a:gs pos="70000">
                    <a:schemeClr val="accent3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3">
                      <a:tint val="100000"/>
                      <a:shade val="100000"/>
                      <a:satMod val="15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942-4536-8B38-F0FC7E1C71F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15000"/>
                      <a:satMod val="180000"/>
                    </a:schemeClr>
                  </a:gs>
                  <a:gs pos="50000">
                    <a:schemeClr val="accent4">
                      <a:shade val="45000"/>
                      <a:satMod val="170000"/>
                    </a:schemeClr>
                  </a:gs>
                  <a:gs pos="70000">
                    <a:schemeClr val="accent4">
                      <a:tint val="99000"/>
                      <a:shade val="65000"/>
                      <a:satMod val="155000"/>
                    </a:schemeClr>
                  </a:gs>
                  <a:gs pos="100000">
                    <a:schemeClr val="accent4">
                      <a:tint val="100000"/>
                      <a:shade val="100000"/>
                      <a:satMod val="15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942-4536-8B38-F0FC7E1C71F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/>
                      <a:t> </a:t>
                    </a:r>
                    <a:fld id="{CACBFE16-0AEB-4143-BA25-5AF93870A381}" type="PERCENTAGE">
                      <a:rPr lang="en-US" baseline="0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200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942-4536-8B38-F0FC7E1C71F7}"/>
                </c:ext>
              </c:extLst>
            </c:dLbl>
            <c:dLbl>
              <c:idx val="1"/>
              <c:layout>
                <c:manualLayout>
                  <c:x val="7.0921985815602185E-3"/>
                  <c:y val="0"/>
                </c:manualLayout>
              </c:layout>
              <c:tx>
                <c:rich>
                  <a:bodyPr/>
                  <a:lstStyle/>
                  <a:p>
                    <a:fld id="{CDBADD99-285F-4572-9331-A6EE38E2FEE8}" type="PERCENTAGE">
                      <a:rPr lang="en-US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dirty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72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942-4536-8B38-F0FC7E1C71F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171C197-8479-433F-A726-E12443FDDA0B}" type="PERCENTAGE">
                      <a:rPr lang="en-US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>
                      <a:solidFill>
                        <a:schemeClr val="bg1"/>
                      </a:solidFill>
                    </a:endParaRPr>
                  </a:p>
                  <a:p>
                    <a:r>
                      <a:rPr lang="en-US">
                        <a:solidFill>
                          <a:schemeClr val="bg1"/>
                        </a:solidFill>
                      </a:rPr>
                      <a:t>96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942-4536-8B38-F0FC7E1C71F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EA72E1C-139D-4DAA-943F-1FA90A5186C1}" type="PERCENTAGE">
                      <a:rPr lang="en-US" smtClean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dirty="0">
                      <a:solidFill>
                        <a:schemeClr val="bg1"/>
                      </a:solidFill>
                    </a:endParaRPr>
                  </a:p>
                  <a:p>
                    <a:r>
                      <a:rPr lang="en-US" dirty="0">
                        <a:solidFill>
                          <a:schemeClr val="bg1"/>
                        </a:solidFill>
                      </a:rPr>
                      <a:t>42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942-4536-8B38-F0FC7E1C71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User</c:v>
                </c:pt>
                <c:pt idx="1">
                  <c:v>MsgGroup</c:v>
                </c:pt>
                <c:pt idx="2">
                  <c:v>Message</c:v>
                </c:pt>
                <c:pt idx="3">
                  <c:v>Main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72</c:v>
                </c:pt>
                <c:pt idx="2">
                  <c:v>96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42-4536-8B38-F0FC7E1C71F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6523705813369"/>
          <c:y val="0.84765125513157014"/>
          <c:w val="0.45679036131121914"/>
          <c:h val="7.75624200821050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12/12/2022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12/12/2022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12/12/2022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12/12/2022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l-GR" dirty="0"/>
              <a:t>ΔΕΤΑΡΙΟΙ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l-GR" sz="3200" dirty="0">
                <a:solidFill>
                  <a:schemeClr val="tx1"/>
                </a:solidFill>
              </a:rPr>
              <a:t>Στεφανοσ κουρουπακησ				8210067</a:t>
            </a:r>
          </a:p>
          <a:p>
            <a:r>
              <a:rPr lang="el-GR" sz="3200" dirty="0">
                <a:solidFill>
                  <a:schemeClr val="tx1"/>
                </a:solidFill>
              </a:rPr>
              <a:t>ΕΜΜΑΝΟΥΗΛ ΓΙΑΛΟΥΡΗΣ				8210022</a:t>
            </a:r>
          </a:p>
          <a:p>
            <a:r>
              <a:rPr lang="el-GR" sz="3200" dirty="0">
                <a:solidFill>
                  <a:schemeClr val="tx1"/>
                </a:solidFill>
              </a:rPr>
              <a:t>ΘΕΟΔΩΡΑ ΙΑΚΩΒΑΚΗ					8210047</a:t>
            </a:r>
          </a:p>
          <a:p>
            <a:r>
              <a:rPr lang="el-GR" sz="3200" dirty="0">
                <a:solidFill>
                  <a:schemeClr val="tx1"/>
                </a:solidFill>
              </a:rPr>
              <a:t>ΙΩΑΝΝΑ ΕΦΡΑΙΜΙΑ ΚΑΡΥΤΣΙΩΤΗ				8210054</a:t>
            </a:r>
          </a:p>
          <a:p>
            <a:r>
              <a:rPr lang="el-GR" sz="3200" dirty="0">
                <a:solidFill>
                  <a:schemeClr val="tx1"/>
                </a:solidFill>
              </a:rPr>
              <a:t>ΧΑΡΗΣ ΜΠΑΡΜΠΑΡΗΣ				8210097</a:t>
            </a:r>
          </a:p>
          <a:p>
            <a:r>
              <a:rPr lang="el-GR" sz="3200" dirty="0">
                <a:solidFill>
                  <a:schemeClr val="tx1"/>
                </a:solidFill>
              </a:rPr>
              <a:t>ΗΛΙΑΣ ΜΠΟΥΡΔΑΚΟΣ					8210226</a:t>
            </a:r>
            <a:br>
              <a:rPr lang="el-GR" sz="3200" dirty="0">
                <a:solidFill>
                  <a:schemeClr val="tx1"/>
                </a:solidFill>
              </a:rPr>
            </a:br>
            <a:r>
              <a:rPr lang="el-GR" sz="3200" dirty="0">
                <a:solidFill>
                  <a:schemeClr val="tx1"/>
                </a:solidFill>
              </a:rPr>
              <a:t>ΙΩΑΝΝΗΣ ΠΑΠΑΔΑΚΗΣ				8210110</a:t>
            </a:r>
          </a:p>
          <a:p>
            <a:r>
              <a:rPr lang="el-GR" sz="3200" dirty="0">
                <a:solidFill>
                  <a:schemeClr val="tx1"/>
                </a:solidFill>
              </a:rPr>
              <a:t>ΓΕΩΡΓΙΟΣ ΤΣΑΚΑΛΟΣ					8200259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l-GR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9000" dirty="0"/>
              <a:t>	   UniTed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The first academic tool designed to keep us United…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Διεπαφή Δημιουργίας Χρήστη…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ED9F020-CB83-FE01-4A9D-C5E142BBF7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997919"/>
              </p:ext>
            </p:extLst>
          </p:nvPr>
        </p:nvGraphicFramePr>
        <p:xfrm>
          <a:off x="989012" y="1447800"/>
          <a:ext cx="10134600" cy="508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715000" imgH="2865240" progId="PBrush">
                  <p:embed/>
                </p:oleObj>
              </mc:Choice>
              <mc:Fallback>
                <p:oleObj name="Bitmap Image" r:id="rId2" imgW="5715000" imgH="28652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9012" y="1447800"/>
                        <a:ext cx="10134600" cy="5084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	     … και καταχώρηση αυτού στη ΒΔ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2D3F0-3C2F-CBA8-08A7-2A4FA586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62" y="2743200"/>
            <a:ext cx="10516722" cy="266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26D9D5-42B3-453C-CDB7-61C4C4AC2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2434018"/>
            <a:ext cx="10285572" cy="2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AC0C8CA-865D-1531-4B96-E02F5AA59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12" y="1600200"/>
            <a:ext cx="10801841" cy="4960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20C319-F773-E7BB-6DE0-451AA812AFFF}"/>
              </a:ext>
            </a:extLst>
          </p:cNvPr>
          <p:cNvSpPr txBox="1"/>
          <p:nvPr/>
        </p:nvSpPr>
        <p:spPr>
          <a:xfrm>
            <a:off x="1446212" y="60960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/>
              <a:t>Διάγραμμα Συνολικής Λειτουργίας του </a:t>
            </a:r>
            <a:r>
              <a:rPr lang="en-US" sz="2800" dirty="0"/>
              <a:t>UniTed</a:t>
            </a: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0D5A66-1AB4-D3FC-7FA0-C3F3590BCE7C}"/>
              </a:ext>
            </a:extLst>
          </p:cNvPr>
          <p:cNvSpPr txBox="1"/>
          <p:nvPr/>
        </p:nvSpPr>
        <p:spPr>
          <a:xfrm>
            <a:off x="1408112" y="295583"/>
            <a:ext cx="937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3200" b="1" dirty="0"/>
              <a:t>Μετρικές του κώδικα</a:t>
            </a:r>
            <a:endParaRPr lang="en-US" sz="3200" b="1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3AD71ED-B1ED-23AC-0AD5-D6F137CC8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70947"/>
              </p:ext>
            </p:extLst>
          </p:nvPr>
        </p:nvGraphicFramePr>
        <p:xfrm>
          <a:off x="531812" y="2379818"/>
          <a:ext cx="6019800" cy="4173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5B46505-1FF4-74B0-8B45-B8C832434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296112"/>
              </p:ext>
            </p:extLst>
          </p:nvPr>
        </p:nvGraphicFramePr>
        <p:xfrm>
          <a:off x="-915988" y="76200"/>
          <a:ext cx="70866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C0F364-0F7B-1147-DB87-8BFA719964DC}"/>
              </a:ext>
            </a:extLst>
          </p:cNvPr>
          <p:cNvSpPr txBox="1"/>
          <p:nvPr/>
        </p:nvSpPr>
        <p:spPr>
          <a:xfrm>
            <a:off x="4646612" y="1524000"/>
            <a:ext cx="3276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User Methods: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registerNewUser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checkExistingUser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createPw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createEmail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createKword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insertUserInDB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823726-6747-2D4F-C6B5-A49D283A8D21}"/>
              </a:ext>
            </a:extLst>
          </p:cNvPr>
          <p:cNvSpPr txBox="1"/>
          <p:nvPr/>
        </p:nvSpPr>
        <p:spPr>
          <a:xfrm>
            <a:off x="8075612" y="1358205"/>
            <a:ext cx="327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err="1"/>
              <a:t>MsgGroup</a:t>
            </a:r>
            <a:r>
              <a:rPr lang="en-US" sz="2800" u="sng" dirty="0"/>
              <a:t> Methods: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createMsgGroup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addUser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2DD2EE-A6E1-D228-D7E3-AFCBD860D973}"/>
              </a:ext>
            </a:extLst>
          </p:cNvPr>
          <p:cNvSpPr txBox="1"/>
          <p:nvPr/>
        </p:nvSpPr>
        <p:spPr>
          <a:xfrm>
            <a:off x="8151812" y="2729806"/>
            <a:ext cx="358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Message Methods: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showLastMessages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createMessage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showMessageInfo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u="sng" dirty="0"/>
          </a:p>
          <a:p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E05AA3-04F2-2ECD-9141-E33E110DA157}"/>
              </a:ext>
            </a:extLst>
          </p:cNvPr>
          <p:cNvSpPr txBox="1"/>
          <p:nvPr/>
        </p:nvSpPr>
        <p:spPr>
          <a:xfrm>
            <a:off x="1903412" y="2819400"/>
            <a:ext cx="152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</a:t>
            </a:r>
            <a:r>
              <a:rPr lang="en-US" sz="2000" dirty="0" err="1"/>
              <a:t>CodeLines</a:t>
            </a:r>
            <a:r>
              <a:rPr lang="en-US" sz="2000" dirty="0"/>
              <a:t>: 410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28A8-9E9D-937C-2F8E-692C50E9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ΕΛΕΓΧΟΣ ΚΩΔΙΚΑ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948AE-58F1-35DE-A91B-D586E49E05B0}"/>
              </a:ext>
            </a:extLst>
          </p:cNvPr>
          <p:cNvSpPr txBox="1"/>
          <p:nvPr/>
        </p:nvSpPr>
        <p:spPr>
          <a:xfrm>
            <a:off x="1065212" y="304800"/>
            <a:ext cx="1013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/>
              <a:t>Προβλήματα και Λύσεις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F19EF-6417-D4DD-78BE-BD5B2236A8F8}"/>
              </a:ext>
            </a:extLst>
          </p:cNvPr>
          <p:cNvSpPr txBox="1"/>
          <p:nvPr/>
        </p:nvSpPr>
        <p:spPr>
          <a:xfrm>
            <a:off x="836612" y="1066800"/>
            <a:ext cx="11125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800" dirty="0"/>
              <a:t>Συγγραφή κομματιών κώδικα που τελικά δεν συμπεριλήφθηκαν στην εφαρμογή καθώς δυσχέραιναν το τελικό αποτέλεσμα της εφαρμογής μας.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800" dirty="0"/>
              <a:t>Διόρθωση διαφόρων μεθόδων προκειμένου να είναι πιο φιλικές προς τον χρήστη αλλά και να αλληλεπιδρούν καλύτερα με το υπόλοιπο πρόγραμμα.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sz="2800" dirty="0"/>
              <a:t>Βελτιστοποίηση ποιότητας κώδικα (</a:t>
            </a:r>
            <a:r>
              <a:rPr lang="en-US" sz="2800" dirty="0"/>
              <a:t>Still in progress…)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F4D49-7FB2-275A-C10D-6FB654D97C95}"/>
              </a:ext>
            </a:extLst>
          </p:cNvPr>
          <p:cNvSpPr txBox="1"/>
          <p:nvPr/>
        </p:nvSpPr>
        <p:spPr>
          <a:xfrm>
            <a:off x="3008312" y="4114800"/>
            <a:ext cx="6248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 Do List: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Graphics for a better UI/UX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Regex usage censoring for better user environment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Triggers in DB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103</TotalTime>
  <Words>206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Tech 16x9</vt:lpstr>
      <vt:lpstr>Bitmap Image</vt:lpstr>
      <vt:lpstr>ΔΕΤΑΡΙΟΙ </vt:lpstr>
      <vt:lpstr> </vt:lpstr>
      <vt:lpstr>Διεπαφή Δημιουργίας Χρήστη…</vt:lpstr>
      <vt:lpstr>      … και καταχώρηση αυτού στη ΒΔ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ΔΕΤΑΡΙΟΙ</dc:title>
  <dc:creator>IOANNIS PAPADAKIS</dc:creator>
  <cp:lastModifiedBy>IOANNIS PAPADAKIS</cp:lastModifiedBy>
  <cp:revision>2</cp:revision>
  <dcterms:created xsi:type="dcterms:W3CDTF">2022-12-12T07:33:17Z</dcterms:created>
  <dcterms:modified xsi:type="dcterms:W3CDTF">2022-12-12T09:16:46Z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