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25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9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3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3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2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1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0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ircraft-manager.onrend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lose up of a control panel of an aeroplane flying at night">
            <a:extLst>
              <a:ext uri="{FF2B5EF4-FFF2-40B4-BE49-F238E27FC236}">
                <a16:creationId xmlns:a16="http://schemas.microsoft.com/office/drawing/2014/main" id="{020777CB-7DF3-D564-826F-F41B53903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5863467-4759-67C9-5600-E766DBCE8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sk-SK" sz="4800" dirty="0"/>
              <a:t>Beta report</a:t>
            </a:r>
            <a:br>
              <a:rPr lang="sk-SK" sz="4800" dirty="0"/>
            </a:br>
            <a:br>
              <a:rPr lang="sk-SK" sz="4800" dirty="0"/>
            </a:br>
            <a:r>
              <a:rPr lang="sk-SK" sz="4800" dirty="0"/>
              <a:t>Aircraft Manager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1915B9-4997-D410-EFC6-3DABA6F35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sk-SK" sz="2000" b="1" dirty="0"/>
              <a:t>Ivan Havran</a:t>
            </a:r>
          </a:p>
          <a:p>
            <a:r>
              <a:rPr lang="sk-SK" sz="2000" dirty="0"/>
              <a:t>https://github.com/iwanovski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42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C91F23-4829-5761-3B61-B71F865F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Early</a:t>
            </a:r>
            <a:r>
              <a:rPr lang="sk-SK" dirty="0"/>
              <a:t> </a:t>
            </a:r>
            <a:r>
              <a:rPr lang="sk-SK" dirty="0" err="1"/>
              <a:t>specificiation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51BDE7B-D1C2-10F2-E5F2-776F4411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Create</a:t>
            </a:r>
            <a:r>
              <a:rPr lang="sk-SK" dirty="0"/>
              <a:t> a </a:t>
            </a:r>
            <a:r>
              <a:rPr lang="sk-SK" dirty="0" err="1"/>
              <a:t>system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managing</a:t>
            </a:r>
            <a:r>
              <a:rPr lang="sk-SK" dirty="0"/>
              <a:t> </a:t>
            </a:r>
            <a:r>
              <a:rPr lang="sk-SK" dirty="0" err="1"/>
              <a:t>flights</a:t>
            </a:r>
            <a:endParaRPr lang="sk-SK" dirty="0"/>
          </a:p>
          <a:p>
            <a:endParaRPr lang="sk-SK" dirty="0"/>
          </a:p>
          <a:p>
            <a:r>
              <a:rPr lang="sk-SK" dirty="0"/>
              <a:t> </a:t>
            </a:r>
            <a:r>
              <a:rPr lang="sk-SK" dirty="0" err="1"/>
              <a:t>Manage</a:t>
            </a:r>
            <a:r>
              <a:rPr lang="sk-SK" dirty="0"/>
              <a:t> resources </a:t>
            </a:r>
            <a:r>
              <a:rPr lang="sk-SK" dirty="0" err="1"/>
              <a:t>connected</a:t>
            </a:r>
            <a:r>
              <a:rPr lang="sk-SK" dirty="0"/>
              <a:t> to </a:t>
            </a:r>
            <a:r>
              <a:rPr lang="sk-SK" dirty="0" err="1"/>
              <a:t>flights</a:t>
            </a:r>
            <a:r>
              <a:rPr lang="sk-SK" dirty="0"/>
              <a:t> (</a:t>
            </a:r>
            <a:r>
              <a:rPr lang="sk-SK" dirty="0" err="1"/>
              <a:t>airports</a:t>
            </a:r>
            <a:r>
              <a:rPr lang="sk-SK" dirty="0"/>
              <a:t>, </a:t>
            </a:r>
            <a:r>
              <a:rPr lang="sk-SK" dirty="0" err="1"/>
              <a:t>aircrafts</a:t>
            </a:r>
            <a:r>
              <a:rPr lang="sk-SK" dirty="0"/>
              <a:t>...)</a:t>
            </a:r>
          </a:p>
          <a:p>
            <a:endParaRPr lang="sk-SK" dirty="0"/>
          </a:p>
          <a:p>
            <a:r>
              <a:rPr lang="sk-SK" dirty="0" err="1"/>
              <a:t>Extend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system</a:t>
            </a:r>
            <a:r>
              <a:rPr lang="sk-SK" dirty="0"/>
              <a:t> with </a:t>
            </a:r>
            <a:r>
              <a:rPr lang="sk-SK" dirty="0" err="1"/>
              <a:t>maintenance</a:t>
            </a:r>
            <a:r>
              <a:rPr lang="sk-SK" dirty="0"/>
              <a:t> </a:t>
            </a:r>
            <a:r>
              <a:rPr lang="sk-SK" dirty="0" err="1"/>
              <a:t>options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6425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4CDEAB-7114-DF4A-9D13-1481D17C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High</a:t>
            </a:r>
            <a:r>
              <a:rPr lang="sk-SK" dirty="0"/>
              <a:t>-level </a:t>
            </a:r>
            <a:r>
              <a:rPr lang="sk-SK" dirty="0" err="1"/>
              <a:t>overview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EDEDD7-2C0E-6558-6CAE-65EADF14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F8B06FCA-2B66-67D3-DD1C-2FD45EC8D16D}"/>
              </a:ext>
            </a:extLst>
          </p:cNvPr>
          <p:cNvSpPr/>
          <p:nvPr/>
        </p:nvSpPr>
        <p:spPr>
          <a:xfrm>
            <a:off x="908304" y="2650922"/>
            <a:ext cx="2969871" cy="3053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0CB65747-C2FC-DC38-CC7A-B500CCBE0CAB}"/>
              </a:ext>
            </a:extLst>
          </p:cNvPr>
          <p:cNvSpPr txBox="1"/>
          <p:nvPr/>
        </p:nvSpPr>
        <p:spPr>
          <a:xfrm>
            <a:off x="1164252" y="2231689"/>
            <a:ext cx="245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</a:t>
            </a:r>
            <a:endParaRPr lang="sk-SK" dirty="0"/>
          </a:p>
        </p:txBody>
      </p:sp>
      <p:pic>
        <p:nvPicPr>
          <p:cNvPr id="1026" name="Picture 2" descr="react-ui · GitHub Topics · GitHub">
            <a:extLst>
              <a:ext uri="{FF2B5EF4-FFF2-40B4-BE49-F238E27FC236}">
                <a16:creationId xmlns:a16="http://schemas.microsoft.com/office/drawing/2014/main" id="{30A49B5A-6CDA-1722-DE45-A720F43A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5" y="2963728"/>
            <a:ext cx="2021048" cy="111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ux Toolkit | Redux Toolkit">
            <a:extLst>
              <a:ext uri="{FF2B5EF4-FFF2-40B4-BE49-F238E27FC236}">
                <a16:creationId xmlns:a16="http://schemas.microsoft.com/office/drawing/2014/main" id="{0AD95E80-6F61-A404-90BC-5FBAB65EC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42" y="4133626"/>
            <a:ext cx="2239993" cy="111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7A56318C-2E57-59BC-5594-05DF2C92A149}"/>
              </a:ext>
            </a:extLst>
          </p:cNvPr>
          <p:cNvSpPr/>
          <p:nvPr/>
        </p:nvSpPr>
        <p:spPr>
          <a:xfrm>
            <a:off x="5595457" y="2601020"/>
            <a:ext cx="5736923" cy="4085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72FCC07C-C1B8-CD18-3403-AC5378E606AA}"/>
              </a:ext>
            </a:extLst>
          </p:cNvPr>
          <p:cNvSpPr txBox="1"/>
          <p:nvPr/>
        </p:nvSpPr>
        <p:spPr>
          <a:xfrm>
            <a:off x="7457394" y="2231689"/>
            <a:ext cx="245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/>
              <a:t>Backend</a:t>
            </a:r>
            <a:endParaRPr lang="sk-SK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5C8936D-CBBC-3C86-93D2-3A05004A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381" y="5704514"/>
            <a:ext cx="2519494" cy="67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press.js Testing - testRigor AI-Based Automated Testing Tool">
            <a:extLst>
              <a:ext uri="{FF2B5EF4-FFF2-40B4-BE49-F238E27FC236}">
                <a16:creationId xmlns:a16="http://schemas.microsoft.com/office/drawing/2014/main" id="{FA670242-B14B-8F27-A004-8EBA8BE25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4" y="4457582"/>
            <a:ext cx="3375620" cy="94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de.js - Wikipedia">
            <a:extLst>
              <a:ext uri="{FF2B5EF4-FFF2-40B4-BE49-F238E27FC236}">
                <a16:creationId xmlns:a16="http://schemas.microsoft.com/office/drawing/2014/main" id="{5313D5CA-8167-6726-F565-C4B13E53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742" y="2724017"/>
            <a:ext cx="2458107" cy="15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51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EA07FC-02A4-86C7-483F-B804A109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Actual</a:t>
            </a:r>
            <a:r>
              <a:rPr lang="sk-SK" dirty="0"/>
              <a:t> state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48A611-8679-0ED4-4F93-7F91B7D8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CRUD operations working (some of them </a:t>
            </a:r>
            <a:r>
              <a:rPr lang="en-US" dirty="0" err="1"/>
              <a:t>simpflified</a:t>
            </a:r>
            <a:r>
              <a:rPr lang="en-US" dirty="0"/>
              <a:t>)</a:t>
            </a:r>
          </a:p>
          <a:p>
            <a:r>
              <a:rPr lang="en-US" dirty="0"/>
              <a:t>Basic front-end is working – very basic design </a:t>
            </a:r>
          </a:p>
          <a:p>
            <a:r>
              <a:rPr lang="en-US" dirty="0"/>
              <a:t>Authentication set up – safe to use </a:t>
            </a:r>
          </a:p>
          <a:p>
            <a:r>
              <a:rPr lang="en-US" dirty="0"/>
              <a:t>No role system – every user is admin for now</a:t>
            </a:r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8616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538CAC-A710-F03A-7623-B0956F34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Future</a:t>
            </a:r>
            <a:r>
              <a:rPr lang="sk-SK" dirty="0"/>
              <a:t> </a:t>
            </a:r>
            <a:r>
              <a:rPr lang="sk-SK" dirty="0" err="1"/>
              <a:t>work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0A2DEE-1220-23A3-654D-644FCB69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complex CRUD (</a:t>
            </a:r>
            <a:r>
              <a:rPr lang="en-US" dirty="0" err="1"/>
              <a:t>cmds</a:t>
            </a:r>
            <a:r>
              <a:rPr lang="en-US" dirty="0"/>
              <a:t> that needs to access multiple collections)</a:t>
            </a:r>
          </a:p>
          <a:p>
            <a:r>
              <a:rPr lang="en-US" dirty="0"/>
              <a:t>Make the FE more complex – modern design</a:t>
            </a:r>
          </a:p>
          <a:p>
            <a:r>
              <a:rPr lang="en-US" dirty="0"/>
              <a:t>Add Role Based Access Control</a:t>
            </a:r>
          </a:p>
          <a:p>
            <a:r>
              <a:rPr lang="en-US" dirty="0"/>
              <a:t>Reorganize page flow for users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324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97C7A5-634E-65D7-98A5-949A7851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Lessons</a:t>
            </a:r>
            <a:r>
              <a:rPr lang="sk-SK" dirty="0"/>
              <a:t> </a:t>
            </a:r>
            <a:r>
              <a:rPr lang="sk-SK" dirty="0" err="1"/>
              <a:t>learned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88C6ED-24DB-608A-E585-930F50664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Starting from BE -&gt; Do not overthink whole system</a:t>
            </a:r>
          </a:p>
          <a:p>
            <a:endParaRPr lang="en-US" dirty="0"/>
          </a:p>
          <a:p>
            <a:r>
              <a:rPr lang="en-US" dirty="0"/>
              <a:t>Don’t reinvent the wheel -&gt; 99/100 sites are using things for reason</a:t>
            </a:r>
          </a:p>
          <a:p>
            <a:endParaRPr lang="en-US" dirty="0"/>
          </a:p>
          <a:p>
            <a:r>
              <a:rPr lang="en-US" dirty="0"/>
              <a:t>Always be AGILE when developing (shorter timeboxes with output)</a:t>
            </a:r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1591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5D3996-29DA-07C2-DB46-7BAB9FFE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application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45CB15-B466-2E53-3CBC-2F50098C6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069" y="2436079"/>
            <a:ext cx="10168128" cy="3694176"/>
          </a:xfrm>
        </p:spPr>
        <p:txBody>
          <a:bodyPr/>
          <a:lstStyle/>
          <a:p>
            <a:r>
              <a:rPr lang="en-US" dirty="0"/>
              <a:t>Accessible</a:t>
            </a:r>
            <a:r>
              <a:rPr lang="sk-SK" dirty="0"/>
              <a:t> at </a:t>
            </a:r>
            <a:r>
              <a:rPr lang="sk-SK" dirty="0">
                <a:hlinkClick r:id="rId2"/>
              </a:rPr>
              <a:t>https://aircraft-manager.onrender.com/</a:t>
            </a:r>
            <a:endParaRPr lang="sk-SK" dirty="0"/>
          </a:p>
          <a:p>
            <a:endParaRPr lang="sk-SK" dirty="0"/>
          </a:p>
          <a:p>
            <a:r>
              <a:rPr lang="en-US" dirty="0"/>
              <a:t>Free</a:t>
            </a:r>
            <a:r>
              <a:rPr lang="sk-SK" dirty="0"/>
              <a:t> instance type – 512 MB RAM, 0.1 GB CPU</a:t>
            </a:r>
          </a:p>
          <a:p>
            <a:endParaRPr lang="sk-SK" dirty="0"/>
          </a:p>
          <a:p>
            <a:r>
              <a:rPr lang="sk-SK" dirty="0"/>
              <a:t>Shared resources with different users</a:t>
            </a:r>
          </a:p>
          <a:p>
            <a:endParaRPr lang="sk-SK" dirty="0"/>
          </a:p>
          <a:p>
            <a:endParaRPr lang="en-US" dirty="0"/>
          </a:p>
        </p:txBody>
      </p:sp>
      <p:pic>
        <p:nvPicPr>
          <p:cNvPr id="3074" name="Picture 2" descr="Render: Shooting for a cloud-native app hosting platform you never outgrow  – Intellyx – The Digital Transformation Experts – Analysts">
            <a:extLst>
              <a:ext uri="{FF2B5EF4-FFF2-40B4-BE49-F238E27FC236}">
                <a16:creationId xmlns:a16="http://schemas.microsoft.com/office/drawing/2014/main" id="{2CBC0C85-08F4-779F-99C5-F1192B9A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247" y="4584472"/>
            <a:ext cx="3192276" cy="167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02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14F3CC-7B59-F0B4-83E1-050034FB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Questions</a:t>
            </a:r>
            <a:r>
              <a:rPr lang="sk-SK" dirty="0"/>
              <a:t>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70D118B-7B95-10C0-0D18-D19E226F1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Resources:</a:t>
            </a:r>
          </a:p>
          <a:p>
            <a:pPr lvl="1"/>
            <a:r>
              <a:rPr lang="sk-SK" dirty="0" err="1"/>
              <a:t>Backend</a:t>
            </a:r>
            <a:r>
              <a:rPr lang="sk-SK" dirty="0"/>
              <a:t>: https://github.com/iwanovski/twa-project</a:t>
            </a:r>
          </a:p>
          <a:p>
            <a:pPr lvl="1"/>
            <a:r>
              <a:rPr lang="sk-SK" dirty="0" err="1"/>
              <a:t>Frontend</a:t>
            </a:r>
            <a:r>
              <a:rPr lang="sk-SK" dirty="0"/>
              <a:t>:</a:t>
            </a:r>
            <a:r>
              <a:rPr lang="en-US" dirty="0"/>
              <a:t> https://github.com/iwanovski/twa-project-fe</a:t>
            </a:r>
            <a:endParaRPr lang="sk-SK" dirty="0"/>
          </a:p>
          <a:p>
            <a:pPr lvl="1"/>
            <a:endParaRPr lang="sk-SK" dirty="0"/>
          </a:p>
          <a:p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shy</a:t>
            </a:r>
            <a:r>
              <a:rPr lang="sk-SK" dirty="0"/>
              <a:t> </a:t>
            </a:r>
            <a:r>
              <a:rPr lang="sk-SK" dirty="0" err="1"/>
              <a:t>souls</a:t>
            </a:r>
            <a:r>
              <a:rPr lang="sk-SK" dirty="0"/>
              <a:t> -</a:t>
            </a:r>
            <a:r>
              <a:rPr lang="en-US" dirty="0"/>
              <a:t>&gt; </a:t>
            </a:r>
            <a:r>
              <a:rPr lang="en-US" b="1" dirty="0"/>
              <a:t>havran18@uniba.sk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11801868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1D2F"/>
      </a:dk2>
      <a:lt2>
        <a:srgbClr val="F0F3F2"/>
      </a:lt2>
      <a:accent1>
        <a:srgbClr val="C34D84"/>
      </a:accent1>
      <a:accent2>
        <a:srgbClr val="B13BA4"/>
      </a:accent2>
      <a:accent3>
        <a:srgbClr val="9F4DC3"/>
      </a:accent3>
      <a:accent4>
        <a:srgbClr val="5C3BB1"/>
      </a:accent4>
      <a:accent5>
        <a:srgbClr val="4D5DC3"/>
      </a:accent5>
      <a:accent6>
        <a:srgbClr val="3B7CB1"/>
      </a:accent6>
      <a:hlink>
        <a:srgbClr val="605DC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Paralaxa</Template>
  <TotalTime>268</TotalTime>
  <Words>213</Words>
  <Application>Microsoft Office PowerPoint</Application>
  <PresentationFormat>Širokouhlá</PresentationFormat>
  <Paragraphs>41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Beta report  Aircraft Manager</vt:lpstr>
      <vt:lpstr>Early specificiation</vt:lpstr>
      <vt:lpstr>High-level overview</vt:lpstr>
      <vt:lpstr>Actual state</vt:lpstr>
      <vt:lpstr>Future work</vt:lpstr>
      <vt:lpstr>Lessons learned</vt:lpstr>
      <vt:lpstr>Beta application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Beta report  Aircraft Manager</dc:title>
  <dc:creator>Havran Ivan</dc:creator>
  <cp:lastModifiedBy>Havran Ivan</cp:lastModifiedBy>
  <cp:revision>7</cp:revision>
  <dcterms:created xsi:type="dcterms:W3CDTF">2023-04-25T16:38:22Z</dcterms:created>
  <dcterms:modified xsi:type="dcterms:W3CDTF">2023-04-25T21:06:39Z</dcterms:modified>
</cp:coreProperties>
</file>