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60" r:id="rId6"/>
    <p:sldId id="262" r:id="rId7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5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1C068-AC42-462D-9D63-EC276B770C83}" type="datetimeFigureOut">
              <a:rPr lang="pl-PL" smtClean="0"/>
              <a:t>2018-07-01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600AF-7B73-4C2A-854E-79D69186371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84623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1C068-AC42-462D-9D63-EC276B770C83}" type="datetimeFigureOut">
              <a:rPr lang="pl-PL" smtClean="0"/>
              <a:t>2018-07-01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600AF-7B73-4C2A-854E-79D69186371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76697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1C068-AC42-462D-9D63-EC276B770C83}" type="datetimeFigureOut">
              <a:rPr lang="pl-PL" smtClean="0"/>
              <a:t>2018-07-01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600AF-7B73-4C2A-854E-79D69186371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21777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1C068-AC42-462D-9D63-EC276B770C83}" type="datetimeFigureOut">
              <a:rPr lang="pl-PL" smtClean="0"/>
              <a:t>2018-07-01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600AF-7B73-4C2A-854E-79D69186371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1433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1C068-AC42-462D-9D63-EC276B770C83}" type="datetimeFigureOut">
              <a:rPr lang="pl-PL" smtClean="0"/>
              <a:t>2018-07-01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600AF-7B73-4C2A-854E-79D69186371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11102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1C068-AC42-462D-9D63-EC276B770C83}" type="datetimeFigureOut">
              <a:rPr lang="pl-PL" smtClean="0"/>
              <a:t>2018-07-01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600AF-7B73-4C2A-854E-79D69186371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41859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1C068-AC42-462D-9D63-EC276B770C83}" type="datetimeFigureOut">
              <a:rPr lang="pl-PL" smtClean="0"/>
              <a:t>2018-07-01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600AF-7B73-4C2A-854E-79D69186371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61742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1C068-AC42-462D-9D63-EC276B770C83}" type="datetimeFigureOut">
              <a:rPr lang="pl-PL" smtClean="0"/>
              <a:t>2018-07-01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600AF-7B73-4C2A-854E-79D69186371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14555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1C068-AC42-462D-9D63-EC276B770C83}" type="datetimeFigureOut">
              <a:rPr lang="pl-PL" smtClean="0"/>
              <a:t>2018-07-01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600AF-7B73-4C2A-854E-79D69186371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78263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1C068-AC42-462D-9D63-EC276B770C83}" type="datetimeFigureOut">
              <a:rPr lang="pl-PL" smtClean="0"/>
              <a:t>2018-07-01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600AF-7B73-4C2A-854E-79D69186371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08564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1C068-AC42-462D-9D63-EC276B770C83}" type="datetimeFigureOut">
              <a:rPr lang="pl-PL" smtClean="0"/>
              <a:t>2018-07-01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600AF-7B73-4C2A-854E-79D69186371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18778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B1C068-AC42-462D-9D63-EC276B770C83}" type="datetimeFigureOut">
              <a:rPr lang="pl-PL" smtClean="0"/>
              <a:t>2018-07-01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600AF-7B73-4C2A-854E-79D69186371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20891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pl-PL" dirty="0" err="1" smtClean="0"/>
              <a:t>Planer</a:t>
            </a:r>
            <a:r>
              <a:rPr lang="pl-PL" dirty="0" smtClean="0"/>
              <a:t> wycieczek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Leszek Iwanowski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736944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Główny przypadek użycia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l-PL" dirty="0"/>
              <a:t>Zadaniem aplikacji jest wspomaganie procesu planowania i realizacji wycieczek.</a:t>
            </a:r>
          </a:p>
          <a:p>
            <a:r>
              <a:rPr lang="pl-PL" dirty="0" smtClean="0"/>
              <a:t>Aplikacja </a:t>
            </a:r>
            <a:r>
              <a:rPr lang="pl-PL" dirty="0"/>
              <a:t>pozwala na </a:t>
            </a:r>
            <a:r>
              <a:rPr lang="pl-PL" dirty="0" smtClean="0"/>
              <a:t>:</a:t>
            </a:r>
          </a:p>
          <a:p>
            <a:pPr lvl="1"/>
            <a:r>
              <a:rPr lang="pl-PL" dirty="0"/>
              <a:t>zdefiniowanie listy wycieczek wraz z wymaganiami: technicznymi, pogodowymi oraz innymi.  Zdefiniowanymi przez użytkownika</a:t>
            </a:r>
            <a:endParaRPr lang="pl-PL" dirty="0" smtClean="0"/>
          </a:p>
          <a:p>
            <a:pPr lvl="1"/>
            <a:r>
              <a:rPr lang="pl-PL" dirty="0" smtClean="0"/>
              <a:t>rejestrację </a:t>
            </a:r>
            <a:r>
              <a:rPr lang="pl-PL" dirty="0"/>
              <a:t>trasy wycieczki.</a:t>
            </a:r>
          </a:p>
          <a:p>
            <a:pPr lvl="1"/>
            <a:r>
              <a:rPr lang="pl-PL" dirty="0" smtClean="0"/>
              <a:t>graficzną </a:t>
            </a:r>
            <a:r>
              <a:rPr lang="pl-PL" dirty="0"/>
              <a:t>prezentację trasy wycieczki.</a:t>
            </a:r>
          </a:p>
          <a:p>
            <a:pPr lvl="1"/>
            <a:r>
              <a:rPr lang="pl-PL" dirty="0" smtClean="0"/>
              <a:t>prowadzenie </a:t>
            </a:r>
            <a:r>
              <a:rPr lang="pl-PL" dirty="0"/>
              <a:t>listy uczestników wycieczki i pozwala na komunikację SMS między nimi.</a:t>
            </a:r>
          </a:p>
          <a:p>
            <a:pPr lvl="1"/>
            <a:r>
              <a:rPr lang="pl-PL" dirty="0" smtClean="0"/>
              <a:t>wymianę </a:t>
            </a:r>
            <a:r>
              <a:rPr lang="pl-PL" dirty="0"/>
              <a:t>przez SMS planów wycieczkowych</a:t>
            </a:r>
            <a:r>
              <a:rPr lang="pl-PL" dirty="0" smtClean="0"/>
              <a:t>.</a:t>
            </a:r>
          </a:p>
          <a:p>
            <a:pPr lvl="1"/>
            <a:r>
              <a:rPr lang="pl-PL" dirty="0" smtClean="0"/>
              <a:t>zaznaczanie </a:t>
            </a:r>
            <a:r>
              <a:rPr lang="pl-PL" dirty="0"/>
              <a:t>które wycieczki zostały zrealizowane i takie nie są brane do dalszych planów</a:t>
            </a:r>
            <a:r>
              <a:rPr lang="pl-PL" dirty="0" smtClean="0"/>
              <a:t>.</a:t>
            </a:r>
          </a:p>
          <a:p>
            <a:r>
              <a:rPr lang="pl-PL" dirty="0"/>
              <a:t>Aplikacją łączy się z internetowymi dostawcami informacji meteorologicznej w celu sprawdzenia prognozy pogody.</a:t>
            </a:r>
          </a:p>
          <a:p>
            <a:r>
              <a:rPr lang="pl-PL" dirty="0"/>
              <a:t>Aplikacja systematycznie sprawdza stan realizacji wymagań (zakupy, pogoda itp.) i na tej podstawie przedstawia rekomendacje zmian planu wycieczek</a:t>
            </a:r>
            <a:r>
              <a:rPr lang="pl-PL" dirty="0" smtClean="0"/>
              <a:t>.</a:t>
            </a:r>
            <a:endParaRPr lang="pl-PL" dirty="0"/>
          </a:p>
          <a:p>
            <a:r>
              <a:rPr lang="pl-PL" dirty="0"/>
              <a:t>W</a:t>
            </a:r>
            <a:r>
              <a:rPr lang="pl-PL" dirty="0" smtClean="0"/>
              <a:t> </a:t>
            </a:r>
            <a:r>
              <a:rPr lang="pl-PL" dirty="0"/>
              <a:t>momencie rozpoczęcia wycieczki wyświetla </a:t>
            </a:r>
            <a:r>
              <a:rPr lang="pl-PL" dirty="0" smtClean="0"/>
              <a:t>się lista </a:t>
            </a:r>
            <a:r>
              <a:rPr lang="pl-PL" dirty="0"/>
              <a:t>wymogów </a:t>
            </a:r>
            <a:r>
              <a:rPr lang="pl-PL" dirty="0" err="1" smtClean="0"/>
              <a:t>check</a:t>
            </a:r>
            <a:r>
              <a:rPr lang="pl-PL" dirty="0" smtClean="0"/>
              <a:t>-lista do </a:t>
            </a:r>
            <a:r>
              <a:rPr lang="pl-PL" dirty="0"/>
              <a:t>odhaczenia</a:t>
            </a:r>
            <a:r>
              <a:rPr lang="pl-PL" dirty="0" smtClean="0"/>
              <a:t>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04982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smtClean="0"/>
              <a:t>Przypadek użycia</a:t>
            </a:r>
            <a:endParaRPr lang="pl-PL" dirty="0"/>
          </a:p>
        </p:txBody>
      </p:sp>
      <p:pic>
        <p:nvPicPr>
          <p:cNvPr id="13" name="Symbol zastępczy zawartości 1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34028" y="1536064"/>
            <a:ext cx="3965092" cy="4950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925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smtClean="0"/>
              <a:t>Przykładowy diagram</a:t>
            </a:r>
            <a:endParaRPr lang="pl-PL" dirty="0"/>
          </a:p>
        </p:txBody>
      </p:sp>
      <p:pic>
        <p:nvPicPr>
          <p:cNvPr id="4" name="Symbol zastępczy zawartości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166" y="1456657"/>
            <a:ext cx="2743667" cy="43513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13488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Ekran z aplikacji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79897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Nagranie działającego programu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65634574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1564</TotalTime>
  <Words>136</Words>
  <Application>Microsoft Office PowerPoint</Application>
  <PresentationFormat>Panoramiczny</PresentationFormat>
  <Paragraphs>18</Paragraphs>
  <Slides>6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Motyw pakietu Office</vt:lpstr>
      <vt:lpstr>Planer wycieczek</vt:lpstr>
      <vt:lpstr>Główny przypadek użycia</vt:lpstr>
      <vt:lpstr>Przypadek użycia</vt:lpstr>
      <vt:lpstr>Przykładowy diagram</vt:lpstr>
      <vt:lpstr>Ekran z aplikacji</vt:lpstr>
      <vt:lpstr>Nagranie działającego programu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Aplikacja do planowania wycieczek</dc:title>
  <dc:creator>Leszek</dc:creator>
  <cp:lastModifiedBy>Leszek</cp:lastModifiedBy>
  <cp:revision>9</cp:revision>
  <dcterms:created xsi:type="dcterms:W3CDTF">2018-06-28T18:10:12Z</dcterms:created>
  <dcterms:modified xsi:type="dcterms:W3CDTF">2018-07-01T10:58:37Z</dcterms:modified>
</cp:coreProperties>
</file>