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3A5-C61F-4AD3-89DE-BF7B314E826F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ECE53-6284-4A19-8D5C-15407168353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3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3A5-C61F-4AD3-89DE-BF7B314E826F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ECE53-6284-4A19-8D5C-1540716835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45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3A5-C61F-4AD3-89DE-BF7B314E826F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ECE53-6284-4A19-8D5C-1540716835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61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3A5-C61F-4AD3-89DE-BF7B314E826F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ECE53-6284-4A19-8D5C-1540716835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34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3A5-C61F-4AD3-89DE-BF7B314E826F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ECE53-6284-4A19-8D5C-15407168353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69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3A5-C61F-4AD3-89DE-BF7B314E826F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ECE53-6284-4A19-8D5C-1540716835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20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3A5-C61F-4AD3-89DE-BF7B314E826F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ECE53-6284-4A19-8D5C-1540716835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0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3A5-C61F-4AD3-89DE-BF7B314E826F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ECE53-6284-4A19-8D5C-1540716835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24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3A5-C61F-4AD3-89DE-BF7B314E826F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ECE53-6284-4A19-8D5C-1540716835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52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94D3A5-C61F-4AD3-89DE-BF7B314E826F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6ECE53-6284-4A19-8D5C-1540716835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59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3A5-C61F-4AD3-89DE-BF7B314E826F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ECE53-6284-4A19-8D5C-1540716835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30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94D3A5-C61F-4AD3-89DE-BF7B314E826F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6ECE53-6284-4A19-8D5C-15407168353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30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система учета пациентов, проходящих медицинские осмотры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 студент ГРУППЫ ИСП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403-52-00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4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учета пациентов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Цель : </a:t>
            </a:r>
            <a:r>
              <a:rPr lang="ru-RU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автоматизация процесса учета пациентов, проходящих медицинские </a:t>
            </a:r>
            <a:r>
              <a:rPr lang="ru-RU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осмотры</a:t>
            </a:r>
            <a:r>
              <a:rPr lang="en-US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Назначение: Хранение и дополнение данных о пациентах, отслеживание состояния прохождения медосмотра, формирование отчета</a:t>
            </a:r>
            <a:r>
              <a:rPr lang="ru-RU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3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Портрет потребителя – медицинские организации</a:t>
            </a:r>
            <a:endParaRPr lang="ru-RU" sz="3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665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ИНСТРУМЕНТАРИЙ 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8112" y="3437533"/>
            <a:ext cx="1742536" cy="3695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Логотип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QLite Logo transparent PNG - Stick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556" y="3857414"/>
            <a:ext cx="2019649" cy="89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Directions-Training-Microsoft-Visual-Studio-2013-2017.png - Wikimedia 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739" y="1845734"/>
            <a:ext cx="1725284" cy="130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956381" y="2015068"/>
            <a:ext cx="748600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 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линейка продуктов компании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включающих интегрированную среду разработки программного обеспечения и ряд других инструментов.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быстрая и легкая встраиваемая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однофайловая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СУБД на языке C, которая не имеет сервера и позволяет хранить всю базу локально на одном устройстве.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9156739" y="5162788"/>
            <a:ext cx="1742536" cy="369529"/>
          </a:xfrm>
          <a:prstGeom prst="rect">
            <a:avLst/>
          </a:prstGeom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Рисунок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Логотип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80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Главное меню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4089" y="1828799"/>
            <a:ext cx="6031591" cy="3174522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956381" y="1828799"/>
            <a:ext cx="416770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входе в приложение откроется главное окно, в нем доступен основной функционал приложения: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таблица зарегистрированных пациентов в базе данных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изменять, добавлять и удалять информацию о пациентах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оиск по категориям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формировать отчеты.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268616" y="5094760"/>
            <a:ext cx="1742536" cy="369529"/>
          </a:xfrm>
          <a:prstGeom prst="rect">
            <a:avLst/>
          </a:prstGeom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Рисунок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главное окно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8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 пациента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5139618" cy="4023360"/>
          </a:xfrm>
        </p:spPr>
        <p:txBody>
          <a:bodyPr/>
          <a:lstStyle/>
          <a:p>
            <a:r>
              <a:rPr lang="ru-RU" dirty="0" smtClean="0"/>
              <a:t>Регистрация пациента происходит в отдельном окне. После заполнения пользователем персональной информации пациента, нужно нажать кнопку «Добавить» и пациент добавится в базу данных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013" y="1845734"/>
            <a:ext cx="4693667" cy="3568550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7937578" y="5522658"/>
            <a:ext cx="1742536" cy="369529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Рисунок 4 – интерфейс регистрации пациентов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78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профиля пациента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097280" y="1845734"/>
            <a:ext cx="4992969" cy="402336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окне содержится персональная информация о пациенте, его прохождения медосмотров и их результаты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доступна возможность изменять, добавлять и удалять информацию о прохождениях медосмотров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249" y="1966821"/>
            <a:ext cx="5065432" cy="3885337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7751697" y="5896854"/>
            <a:ext cx="1742536" cy="369529"/>
          </a:xfrm>
          <a:prstGeom prst="rect">
            <a:avLst/>
          </a:prstGeom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Рисунок 5 – интерфейс профиля пациента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62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отчета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5821137" cy="4023360"/>
          </a:xfrm>
        </p:spPr>
        <p:txBody>
          <a:bodyPr/>
          <a:lstStyle/>
          <a:p>
            <a:r>
              <a:rPr lang="ru-RU" dirty="0" smtClean="0"/>
              <a:t>Отчет формируется за определенный период выбранный пользователем. В сформированном отчете находится информация о количестве пациентов прошедших осмотры за определенный период.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417" y="1845733"/>
            <a:ext cx="4237263" cy="3114455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8165780" y="5068561"/>
            <a:ext cx="1742536" cy="369529"/>
          </a:xfrm>
          <a:prstGeom prst="rect">
            <a:avLst/>
          </a:prstGeom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Рисунок 6 – интерфейс окна формирования отчета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68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5967" y="2046391"/>
            <a:ext cx="10058400" cy="145075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Ваше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87801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227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Times New Roman</vt:lpstr>
      <vt:lpstr>Ретро</vt:lpstr>
      <vt:lpstr>Информационная система учета пациентов, проходящих медицинские осмотры</vt:lpstr>
      <vt:lpstr>Система учета пациентов</vt:lpstr>
      <vt:lpstr>ИСПОЛЬЗУЕМЫЙ ИНСТРУМЕНТАРИЙ </vt:lpstr>
      <vt:lpstr>Главное меню</vt:lpstr>
      <vt:lpstr>Регистрация пациента</vt:lpstr>
      <vt:lpstr>Интерфейс профиля пациента</vt:lpstr>
      <vt:lpstr>Формирование отчета</vt:lpstr>
      <vt:lpstr>Спасибо за Ваше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учета пациентов, проходящих медицинские осмотры</dc:title>
  <dc:creator>danil</dc:creator>
  <cp:lastModifiedBy>danil</cp:lastModifiedBy>
  <cp:revision>4</cp:revision>
  <dcterms:created xsi:type="dcterms:W3CDTF">2023-01-23T08:46:24Z</dcterms:created>
  <dcterms:modified xsi:type="dcterms:W3CDTF">2023-01-23T09:20:52Z</dcterms:modified>
</cp:coreProperties>
</file>