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098550" cy="1198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660"/>
  </p:normalViewPr>
  <p:slideViewPr>
    <p:cSldViewPr snapToGrid="0">
      <p:cViewPr varScale="1">
        <p:scale>
          <a:sx n="333" d="100"/>
          <a:sy n="333" d="100"/>
        </p:scale>
        <p:origin x="2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91" y="196154"/>
            <a:ext cx="933768" cy="417277"/>
          </a:xfrm>
        </p:spPr>
        <p:txBody>
          <a:bodyPr anchor="b"/>
          <a:lstStyle>
            <a:lvl1pPr algn="ctr">
              <a:defRPr sz="7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319" y="629523"/>
            <a:ext cx="823913" cy="289375"/>
          </a:xfrm>
        </p:spPr>
        <p:txBody>
          <a:bodyPr/>
          <a:lstStyle>
            <a:lvl1pPr marL="0" indent="0" algn="ctr">
              <a:buNone/>
              <a:defRPr sz="288"/>
            </a:lvl1pPr>
            <a:lvl2pPr marL="54910" indent="0" algn="ctr">
              <a:buNone/>
              <a:defRPr sz="240"/>
            </a:lvl2pPr>
            <a:lvl3pPr marL="109819" indent="0" algn="ctr">
              <a:buNone/>
              <a:defRPr sz="216"/>
            </a:lvl3pPr>
            <a:lvl4pPr marL="164729" indent="0" algn="ctr">
              <a:buNone/>
              <a:defRPr sz="192"/>
            </a:lvl4pPr>
            <a:lvl5pPr marL="219639" indent="0" algn="ctr">
              <a:buNone/>
              <a:defRPr sz="192"/>
            </a:lvl5pPr>
            <a:lvl6pPr marL="274549" indent="0" algn="ctr">
              <a:buNone/>
              <a:defRPr sz="192"/>
            </a:lvl6pPr>
            <a:lvl7pPr marL="329458" indent="0" algn="ctr">
              <a:buNone/>
              <a:defRPr sz="192"/>
            </a:lvl7pPr>
            <a:lvl8pPr marL="384368" indent="0" algn="ctr">
              <a:buNone/>
              <a:defRPr sz="192"/>
            </a:lvl8pPr>
            <a:lvl9pPr marL="439278" indent="0" algn="ctr">
              <a:buNone/>
              <a:defRPr sz="19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6C88-7776-4BA9-92F4-862E114CFD44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714A-334B-403A-9721-A5F8139C6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76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6C88-7776-4BA9-92F4-862E114CFD44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714A-334B-403A-9721-A5F8139C6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2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6150" y="63812"/>
            <a:ext cx="236875" cy="101572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25" y="63812"/>
            <a:ext cx="696893" cy="101572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6C88-7776-4BA9-92F4-862E114CFD44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714A-334B-403A-9721-A5F8139C6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78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6C88-7776-4BA9-92F4-862E114CFD44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714A-334B-403A-9721-A5F8139C6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41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53" y="298809"/>
            <a:ext cx="947499" cy="498569"/>
          </a:xfrm>
        </p:spPr>
        <p:txBody>
          <a:bodyPr anchor="b"/>
          <a:lstStyle>
            <a:lvl1pPr>
              <a:defRPr sz="7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53" y="802094"/>
            <a:ext cx="947499" cy="262186"/>
          </a:xfrm>
        </p:spPr>
        <p:txBody>
          <a:bodyPr/>
          <a:lstStyle>
            <a:lvl1pPr marL="0" indent="0">
              <a:buNone/>
              <a:defRPr sz="288">
                <a:solidFill>
                  <a:schemeClr val="tx1"/>
                </a:solidFill>
              </a:defRPr>
            </a:lvl1pPr>
            <a:lvl2pPr marL="5491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2pPr>
            <a:lvl3pPr marL="109819" indent="0">
              <a:buNone/>
              <a:defRPr sz="216">
                <a:solidFill>
                  <a:schemeClr val="tx1">
                    <a:tint val="75000"/>
                  </a:schemeClr>
                </a:solidFill>
              </a:defRPr>
            </a:lvl3pPr>
            <a:lvl4pPr marL="164729" indent="0">
              <a:buNone/>
              <a:defRPr sz="192">
                <a:solidFill>
                  <a:schemeClr val="tx1">
                    <a:tint val="75000"/>
                  </a:schemeClr>
                </a:solidFill>
              </a:defRPr>
            </a:lvl4pPr>
            <a:lvl5pPr marL="219639" indent="0">
              <a:buNone/>
              <a:defRPr sz="192">
                <a:solidFill>
                  <a:schemeClr val="tx1">
                    <a:tint val="75000"/>
                  </a:schemeClr>
                </a:solidFill>
              </a:defRPr>
            </a:lvl5pPr>
            <a:lvl6pPr marL="274549" indent="0">
              <a:buNone/>
              <a:defRPr sz="192">
                <a:solidFill>
                  <a:schemeClr val="tx1">
                    <a:tint val="75000"/>
                  </a:schemeClr>
                </a:solidFill>
              </a:defRPr>
            </a:lvl6pPr>
            <a:lvl7pPr marL="329458" indent="0">
              <a:buNone/>
              <a:defRPr sz="192">
                <a:solidFill>
                  <a:schemeClr val="tx1">
                    <a:tint val="75000"/>
                  </a:schemeClr>
                </a:solidFill>
              </a:defRPr>
            </a:lvl7pPr>
            <a:lvl8pPr marL="384368" indent="0">
              <a:buNone/>
              <a:defRPr sz="192">
                <a:solidFill>
                  <a:schemeClr val="tx1">
                    <a:tint val="75000"/>
                  </a:schemeClr>
                </a:solidFill>
              </a:defRPr>
            </a:lvl8pPr>
            <a:lvl9pPr marL="439278" indent="0">
              <a:buNone/>
              <a:defRPr sz="1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6C88-7776-4BA9-92F4-862E114CFD44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714A-334B-403A-9721-A5F8139C6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0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25" y="319062"/>
            <a:ext cx="466884" cy="7604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141" y="319062"/>
            <a:ext cx="466884" cy="7604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6C88-7776-4BA9-92F4-862E114CFD44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714A-334B-403A-9721-A5F8139C6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28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69" y="63813"/>
            <a:ext cx="947499" cy="2316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69" y="293814"/>
            <a:ext cx="464738" cy="143994"/>
          </a:xfrm>
        </p:spPr>
        <p:txBody>
          <a:bodyPr anchor="b"/>
          <a:lstStyle>
            <a:lvl1pPr marL="0" indent="0">
              <a:buNone/>
              <a:defRPr sz="288" b="1"/>
            </a:lvl1pPr>
            <a:lvl2pPr marL="54910" indent="0">
              <a:buNone/>
              <a:defRPr sz="240" b="1"/>
            </a:lvl2pPr>
            <a:lvl3pPr marL="109819" indent="0">
              <a:buNone/>
              <a:defRPr sz="216" b="1"/>
            </a:lvl3pPr>
            <a:lvl4pPr marL="164729" indent="0">
              <a:buNone/>
              <a:defRPr sz="192" b="1"/>
            </a:lvl4pPr>
            <a:lvl5pPr marL="219639" indent="0">
              <a:buNone/>
              <a:defRPr sz="192" b="1"/>
            </a:lvl5pPr>
            <a:lvl6pPr marL="274549" indent="0">
              <a:buNone/>
              <a:defRPr sz="192" b="1"/>
            </a:lvl6pPr>
            <a:lvl7pPr marL="329458" indent="0">
              <a:buNone/>
              <a:defRPr sz="192" b="1"/>
            </a:lvl7pPr>
            <a:lvl8pPr marL="384368" indent="0">
              <a:buNone/>
              <a:defRPr sz="192" b="1"/>
            </a:lvl8pPr>
            <a:lvl9pPr marL="439278" indent="0">
              <a:buNone/>
              <a:defRPr sz="19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69" y="437809"/>
            <a:ext cx="464738" cy="643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6141" y="293814"/>
            <a:ext cx="467027" cy="143994"/>
          </a:xfrm>
        </p:spPr>
        <p:txBody>
          <a:bodyPr anchor="b"/>
          <a:lstStyle>
            <a:lvl1pPr marL="0" indent="0">
              <a:buNone/>
              <a:defRPr sz="288" b="1"/>
            </a:lvl1pPr>
            <a:lvl2pPr marL="54910" indent="0">
              <a:buNone/>
              <a:defRPr sz="240" b="1"/>
            </a:lvl2pPr>
            <a:lvl3pPr marL="109819" indent="0">
              <a:buNone/>
              <a:defRPr sz="216" b="1"/>
            </a:lvl3pPr>
            <a:lvl4pPr marL="164729" indent="0">
              <a:buNone/>
              <a:defRPr sz="192" b="1"/>
            </a:lvl4pPr>
            <a:lvl5pPr marL="219639" indent="0">
              <a:buNone/>
              <a:defRPr sz="192" b="1"/>
            </a:lvl5pPr>
            <a:lvl6pPr marL="274549" indent="0">
              <a:buNone/>
              <a:defRPr sz="192" b="1"/>
            </a:lvl6pPr>
            <a:lvl7pPr marL="329458" indent="0">
              <a:buNone/>
              <a:defRPr sz="192" b="1"/>
            </a:lvl7pPr>
            <a:lvl8pPr marL="384368" indent="0">
              <a:buNone/>
              <a:defRPr sz="192" b="1"/>
            </a:lvl8pPr>
            <a:lvl9pPr marL="439278" indent="0">
              <a:buNone/>
              <a:defRPr sz="19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6141" y="437809"/>
            <a:ext cx="467027" cy="643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6C88-7776-4BA9-92F4-862E114CFD44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714A-334B-403A-9721-A5F8139C6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71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6C88-7776-4BA9-92F4-862E114CFD44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714A-334B-403A-9721-A5F8139C6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75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6C88-7776-4BA9-92F4-862E114CFD44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714A-334B-403A-9721-A5F8139C6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6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68" y="79904"/>
            <a:ext cx="354311" cy="279665"/>
          </a:xfrm>
        </p:spPr>
        <p:txBody>
          <a:bodyPr anchor="b"/>
          <a:lstStyle>
            <a:lvl1pPr>
              <a:defRPr sz="3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27" y="172571"/>
            <a:ext cx="556141" cy="851757"/>
          </a:xfrm>
        </p:spPr>
        <p:txBody>
          <a:bodyPr/>
          <a:lstStyle>
            <a:lvl1pPr>
              <a:defRPr sz="384"/>
            </a:lvl1pPr>
            <a:lvl2pPr>
              <a:defRPr sz="336"/>
            </a:lvl2pPr>
            <a:lvl3pPr>
              <a:defRPr sz="288"/>
            </a:lvl3pPr>
            <a:lvl4pPr>
              <a:defRPr sz="240"/>
            </a:lvl4pPr>
            <a:lvl5pPr>
              <a:defRPr sz="240"/>
            </a:lvl5pPr>
            <a:lvl6pPr>
              <a:defRPr sz="240"/>
            </a:lvl6pPr>
            <a:lvl7pPr>
              <a:defRPr sz="240"/>
            </a:lvl7pPr>
            <a:lvl8pPr>
              <a:defRPr sz="240"/>
            </a:lvl8pPr>
            <a:lvl9pPr>
              <a:defRPr sz="2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68" y="359569"/>
            <a:ext cx="354311" cy="666146"/>
          </a:xfrm>
        </p:spPr>
        <p:txBody>
          <a:bodyPr/>
          <a:lstStyle>
            <a:lvl1pPr marL="0" indent="0">
              <a:buNone/>
              <a:defRPr sz="192"/>
            </a:lvl1pPr>
            <a:lvl2pPr marL="54910" indent="0">
              <a:buNone/>
              <a:defRPr sz="168"/>
            </a:lvl2pPr>
            <a:lvl3pPr marL="109819" indent="0">
              <a:buNone/>
              <a:defRPr sz="144"/>
            </a:lvl3pPr>
            <a:lvl4pPr marL="164729" indent="0">
              <a:buNone/>
              <a:defRPr sz="120"/>
            </a:lvl4pPr>
            <a:lvl5pPr marL="219639" indent="0">
              <a:buNone/>
              <a:defRPr sz="120"/>
            </a:lvl5pPr>
            <a:lvl6pPr marL="274549" indent="0">
              <a:buNone/>
              <a:defRPr sz="120"/>
            </a:lvl6pPr>
            <a:lvl7pPr marL="329458" indent="0">
              <a:buNone/>
              <a:defRPr sz="120"/>
            </a:lvl7pPr>
            <a:lvl8pPr marL="384368" indent="0">
              <a:buNone/>
              <a:defRPr sz="120"/>
            </a:lvl8pPr>
            <a:lvl9pPr marL="439278" indent="0">
              <a:buNone/>
              <a:defRPr sz="1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6C88-7776-4BA9-92F4-862E114CFD44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714A-334B-403A-9721-A5F8139C6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68" y="79904"/>
            <a:ext cx="354311" cy="279665"/>
          </a:xfrm>
        </p:spPr>
        <p:txBody>
          <a:bodyPr anchor="b"/>
          <a:lstStyle>
            <a:lvl1pPr>
              <a:defRPr sz="3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7027" y="172571"/>
            <a:ext cx="556141" cy="851757"/>
          </a:xfrm>
        </p:spPr>
        <p:txBody>
          <a:bodyPr anchor="t"/>
          <a:lstStyle>
            <a:lvl1pPr marL="0" indent="0">
              <a:buNone/>
              <a:defRPr sz="384"/>
            </a:lvl1pPr>
            <a:lvl2pPr marL="54910" indent="0">
              <a:buNone/>
              <a:defRPr sz="336"/>
            </a:lvl2pPr>
            <a:lvl3pPr marL="109819" indent="0">
              <a:buNone/>
              <a:defRPr sz="288"/>
            </a:lvl3pPr>
            <a:lvl4pPr marL="164729" indent="0">
              <a:buNone/>
              <a:defRPr sz="240"/>
            </a:lvl4pPr>
            <a:lvl5pPr marL="219639" indent="0">
              <a:buNone/>
              <a:defRPr sz="240"/>
            </a:lvl5pPr>
            <a:lvl6pPr marL="274549" indent="0">
              <a:buNone/>
              <a:defRPr sz="240"/>
            </a:lvl6pPr>
            <a:lvl7pPr marL="329458" indent="0">
              <a:buNone/>
              <a:defRPr sz="240"/>
            </a:lvl7pPr>
            <a:lvl8pPr marL="384368" indent="0">
              <a:buNone/>
              <a:defRPr sz="240"/>
            </a:lvl8pPr>
            <a:lvl9pPr marL="439278" indent="0">
              <a:buNone/>
              <a:defRPr sz="24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68" y="359569"/>
            <a:ext cx="354311" cy="666146"/>
          </a:xfrm>
        </p:spPr>
        <p:txBody>
          <a:bodyPr/>
          <a:lstStyle>
            <a:lvl1pPr marL="0" indent="0">
              <a:buNone/>
              <a:defRPr sz="192"/>
            </a:lvl1pPr>
            <a:lvl2pPr marL="54910" indent="0">
              <a:buNone/>
              <a:defRPr sz="168"/>
            </a:lvl2pPr>
            <a:lvl3pPr marL="109819" indent="0">
              <a:buNone/>
              <a:defRPr sz="144"/>
            </a:lvl3pPr>
            <a:lvl4pPr marL="164729" indent="0">
              <a:buNone/>
              <a:defRPr sz="120"/>
            </a:lvl4pPr>
            <a:lvl5pPr marL="219639" indent="0">
              <a:buNone/>
              <a:defRPr sz="120"/>
            </a:lvl5pPr>
            <a:lvl6pPr marL="274549" indent="0">
              <a:buNone/>
              <a:defRPr sz="120"/>
            </a:lvl6pPr>
            <a:lvl7pPr marL="329458" indent="0">
              <a:buNone/>
              <a:defRPr sz="120"/>
            </a:lvl7pPr>
            <a:lvl8pPr marL="384368" indent="0">
              <a:buNone/>
              <a:defRPr sz="120"/>
            </a:lvl8pPr>
            <a:lvl9pPr marL="439278" indent="0">
              <a:buNone/>
              <a:defRPr sz="12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D6C88-7776-4BA9-92F4-862E114CFD44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6714A-334B-403A-9721-A5F8139C6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80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526" y="63813"/>
            <a:ext cx="947499" cy="231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26" y="319062"/>
            <a:ext cx="947499" cy="760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25" y="1110891"/>
            <a:ext cx="247174" cy="63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D6C88-7776-4BA9-92F4-862E114CFD44}" type="datetimeFigureOut">
              <a:rPr lang="zh-CN" altLang="en-US" smtClean="0"/>
              <a:t>2022/11/30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895" y="1110891"/>
            <a:ext cx="370761" cy="63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5851" y="1110891"/>
            <a:ext cx="247174" cy="638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6714A-334B-403A-9721-A5F8139C66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4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9819" rtl="0" eaLnBrk="1" latinLnBrk="0" hangingPunct="1">
        <a:lnSpc>
          <a:spcPct val="90000"/>
        </a:lnSpc>
        <a:spcBef>
          <a:spcPct val="0"/>
        </a:spcBef>
        <a:buNone/>
        <a:defRPr sz="5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55" indent="-27455" algn="l" defTabSz="109819" rtl="0" eaLnBrk="1" latinLnBrk="0" hangingPunct="1">
        <a:lnSpc>
          <a:spcPct val="90000"/>
        </a:lnSpc>
        <a:spcBef>
          <a:spcPts val="120"/>
        </a:spcBef>
        <a:buFont typeface="Arial" panose="020B0604020202020204" pitchFamily="34" charset="0"/>
        <a:buChar char="•"/>
        <a:defRPr sz="336" kern="1200">
          <a:solidFill>
            <a:schemeClr val="tx1"/>
          </a:solidFill>
          <a:latin typeface="+mn-lt"/>
          <a:ea typeface="+mn-ea"/>
          <a:cs typeface="+mn-cs"/>
        </a:defRPr>
      </a:lvl1pPr>
      <a:lvl2pPr marL="82365" indent="-27455" algn="l" defTabSz="109819" rtl="0" eaLnBrk="1" latinLnBrk="0" hangingPunct="1">
        <a:lnSpc>
          <a:spcPct val="90000"/>
        </a:lnSpc>
        <a:spcBef>
          <a:spcPts val="6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2pPr>
      <a:lvl3pPr marL="137274" indent="-27455" algn="l" defTabSz="109819" rtl="0" eaLnBrk="1" latinLnBrk="0" hangingPunct="1">
        <a:lnSpc>
          <a:spcPct val="90000"/>
        </a:lnSpc>
        <a:spcBef>
          <a:spcPts val="6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92184" indent="-27455" algn="l" defTabSz="109819" rtl="0" eaLnBrk="1" latinLnBrk="0" hangingPunct="1">
        <a:lnSpc>
          <a:spcPct val="90000"/>
        </a:lnSpc>
        <a:spcBef>
          <a:spcPts val="60"/>
        </a:spcBef>
        <a:buFont typeface="Arial" panose="020B0604020202020204" pitchFamily="34" charset="0"/>
        <a:buChar char="•"/>
        <a:defRPr sz="216" kern="1200">
          <a:solidFill>
            <a:schemeClr val="tx1"/>
          </a:solidFill>
          <a:latin typeface="+mn-lt"/>
          <a:ea typeface="+mn-ea"/>
          <a:cs typeface="+mn-cs"/>
        </a:defRPr>
      </a:lvl4pPr>
      <a:lvl5pPr marL="247094" indent="-27455" algn="l" defTabSz="109819" rtl="0" eaLnBrk="1" latinLnBrk="0" hangingPunct="1">
        <a:lnSpc>
          <a:spcPct val="90000"/>
        </a:lnSpc>
        <a:spcBef>
          <a:spcPts val="60"/>
        </a:spcBef>
        <a:buFont typeface="Arial" panose="020B0604020202020204" pitchFamily="34" charset="0"/>
        <a:buChar char="•"/>
        <a:defRPr sz="216" kern="1200">
          <a:solidFill>
            <a:schemeClr val="tx1"/>
          </a:solidFill>
          <a:latin typeface="+mn-lt"/>
          <a:ea typeface="+mn-ea"/>
          <a:cs typeface="+mn-cs"/>
        </a:defRPr>
      </a:lvl5pPr>
      <a:lvl6pPr marL="302003" indent="-27455" algn="l" defTabSz="109819" rtl="0" eaLnBrk="1" latinLnBrk="0" hangingPunct="1">
        <a:lnSpc>
          <a:spcPct val="90000"/>
        </a:lnSpc>
        <a:spcBef>
          <a:spcPts val="60"/>
        </a:spcBef>
        <a:buFont typeface="Arial" panose="020B0604020202020204" pitchFamily="34" charset="0"/>
        <a:buChar char="•"/>
        <a:defRPr sz="216" kern="1200">
          <a:solidFill>
            <a:schemeClr val="tx1"/>
          </a:solidFill>
          <a:latin typeface="+mn-lt"/>
          <a:ea typeface="+mn-ea"/>
          <a:cs typeface="+mn-cs"/>
        </a:defRPr>
      </a:lvl6pPr>
      <a:lvl7pPr marL="356913" indent="-27455" algn="l" defTabSz="109819" rtl="0" eaLnBrk="1" latinLnBrk="0" hangingPunct="1">
        <a:lnSpc>
          <a:spcPct val="90000"/>
        </a:lnSpc>
        <a:spcBef>
          <a:spcPts val="60"/>
        </a:spcBef>
        <a:buFont typeface="Arial" panose="020B0604020202020204" pitchFamily="34" charset="0"/>
        <a:buChar char="•"/>
        <a:defRPr sz="216" kern="1200">
          <a:solidFill>
            <a:schemeClr val="tx1"/>
          </a:solidFill>
          <a:latin typeface="+mn-lt"/>
          <a:ea typeface="+mn-ea"/>
          <a:cs typeface="+mn-cs"/>
        </a:defRPr>
      </a:lvl7pPr>
      <a:lvl8pPr marL="411823" indent="-27455" algn="l" defTabSz="109819" rtl="0" eaLnBrk="1" latinLnBrk="0" hangingPunct="1">
        <a:lnSpc>
          <a:spcPct val="90000"/>
        </a:lnSpc>
        <a:spcBef>
          <a:spcPts val="60"/>
        </a:spcBef>
        <a:buFont typeface="Arial" panose="020B0604020202020204" pitchFamily="34" charset="0"/>
        <a:buChar char="•"/>
        <a:defRPr sz="216" kern="1200">
          <a:solidFill>
            <a:schemeClr val="tx1"/>
          </a:solidFill>
          <a:latin typeface="+mn-lt"/>
          <a:ea typeface="+mn-ea"/>
          <a:cs typeface="+mn-cs"/>
        </a:defRPr>
      </a:lvl8pPr>
      <a:lvl9pPr marL="466733" indent="-27455" algn="l" defTabSz="109819" rtl="0" eaLnBrk="1" latinLnBrk="0" hangingPunct="1">
        <a:lnSpc>
          <a:spcPct val="90000"/>
        </a:lnSpc>
        <a:spcBef>
          <a:spcPts val="60"/>
        </a:spcBef>
        <a:buFont typeface="Arial" panose="020B0604020202020204" pitchFamily="34" charset="0"/>
        <a:buChar char="•"/>
        <a:defRPr sz="2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819" rtl="0" eaLnBrk="1" latinLnBrk="0" hangingPunct="1">
        <a:defRPr sz="216" kern="1200">
          <a:solidFill>
            <a:schemeClr val="tx1"/>
          </a:solidFill>
          <a:latin typeface="+mn-lt"/>
          <a:ea typeface="+mn-ea"/>
          <a:cs typeface="+mn-cs"/>
        </a:defRPr>
      </a:lvl1pPr>
      <a:lvl2pPr marL="54910" algn="l" defTabSz="109819" rtl="0" eaLnBrk="1" latinLnBrk="0" hangingPunct="1">
        <a:defRPr sz="216" kern="1200">
          <a:solidFill>
            <a:schemeClr val="tx1"/>
          </a:solidFill>
          <a:latin typeface="+mn-lt"/>
          <a:ea typeface="+mn-ea"/>
          <a:cs typeface="+mn-cs"/>
        </a:defRPr>
      </a:lvl2pPr>
      <a:lvl3pPr marL="109819" algn="l" defTabSz="109819" rtl="0" eaLnBrk="1" latinLnBrk="0" hangingPunct="1">
        <a:defRPr sz="216" kern="1200">
          <a:solidFill>
            <a:schemeClr val="tx1"/>
          </a:solidFill>
          <a:latin typeface="+mn-lt"/>
          <a:ea typeface="+mn-ea"/>
          <a:cs typeface="+mn-cs"/>
        </a:defRPr>
      </a:lvl3pPr>
      <a:lvl4pPr marL="164729" algn="l" defTabSz="109819" rtl="0" eaLnBrk="1" latinLnBrk="0" hangingPunct="1">
        <a:defRPr sz="216" kern="1200">
          <a:solidFill>
            <a:schemeClr val="tx1"/>
          </a:solidFill>
          <a:latin typeface="+mn-lt"/>
          <a:ea typeface="+mn-ea"/>
          <a:cs typeface="+mn-cs"/>
        </a:defRPr>
      </a:lvl4pPr>
      <a:lvl5pPr marL="219639" algn="l" defTabSz="109819" rtl="0" eaLnBrk="1" latinLnBrk="0" hangingPunct="1">
        <a:defRPr sz="216" kern="1200">
          <a:solidFill>
            <a:schemeClr val="tx1"/>
          </a:solidFill>
          <a:latin typeface="+mn-lt"/>
          <a:ea typeface="+mn-ea"/>
          <a:cs typeface="+mn-cs"/>
        </a:defRPr>
      </a:lvl5pPr>
      <a:lvl6pPr marL="274549" algn="l" defTabSz="109819" rtl="0" eaLnBrk="1" latinLnBrk="0" hangingPunct="1">
        <a:defRPr sz="216" kern="1200">
          <a:solidFill>
            <a:schemeClr val="tx1"/>
          </a:solidFill>
          <a:latin typeface="+mn-lt"/>
          <a:ea typeface="+mn-ea"/>
          <a:cs typeface="+mn-cs"/>
        </a:defRPr>
      </a:lvl6pPr>
      <a:lvl7pPr marL="329458" algn="l" defTabSz="109819" rtl="0" eaLnBrk="1" latinLnBrk="0" hangingPunct="1">
        <a:defRPr sz="216" kern="1200">
          <a:solidFill>
            <a:schemeClr val="tx1"/>
          </a:solidFill>
          <a:latin typeface="+mn-lt"/>
          <a:ea typeface="+mn-ea"/>
          <a:cs typeface="+mn-cs"/>
        </a:defRPr>
      </a:lvl7pPr>
      <a:lvl8pPr marL="384368" algn="l" defTabSz="109819" rtl="0" eaLnBrk="1" latinLnBrk="0" hangingPunct="1">
        <a:defRPr sz="216" kern="1200">
          <a:solidFill>
            <a:schemeClr val="tx1"/>
          </a:solidFill>
          <a:latin typeface="+mn-lt"/>
          <a:ea typeface="+mn-ea"/>
          <a:cs typeface="+mn-cs"/>
        </a:defRPr>
      </a:lvl8pPr>
      <a:lvl9pPr marL="439278" algn="l" defTabSz="109819" rtl="0" eaLnBrk="1" latinLnBrk="0" hangingPunct="1">
        <a:defRPr sz="2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9E1B966-736D-BF83-11F2-5D85A7E0C3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223769"/>
              </p:ext>
            </p:extLst>
          </p:nvPr>
        </p:nvGraphicFramePr>
        <p:xfrm>
          <a:off x="9591" y="1353"/>
          <a:ext cx="1098112" cy="119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124110" imgH="1225769" progId="Visio.Drawing.15">
                  <p:embed/>
                </p:oleObj>
              </mc:Choice>
              <mc:Fallback>
                <p:oleObj name="Visio" r:id="rId2" imgW="1124110" imgH="122576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591" y="1353"/>
                        <a:ext cx="1098112" cy="1197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F47E948-E9D6-C436-FB0E-E3AB51559157}"/>
                  </a:ext>
                </a:extLst>
              </p:cNvPr>
              <p:cNvSpPr txBox="1"/>
              <p:nvPr/>
            </p:nvSpPr>
            <p:spPr>
              <a:xfrm>
                <a:off x="26772" y="333118"/>
                <a:ext cx="80791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6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F47E948-E9D6-C436-FB0E-E3AB51559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2" y="333118"/>
                <a:ext cx="80791" cy="92333"/>
              </a:xfrm>
              <a:prstGeom prst="rect">
                <a:avLst/>
              </a:prstGeom>
              <a:blipFill>
                <a:blip r:embed="rId4"/>
                <a:stretch>
                  <a:fillRect l="-35714" t="-6667" r="-7143" b="-4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B42BDCC-8911-2D42-E0F5-649B4E7DFD9E}"/>
                  </a:ext>
                </a:extLst>
              </p:cNvPr>
              <p:cNvSpPr txBox="1"/>
              <p:nvPr/>
            </p:nvSpPr>
            <p:spPr>
              <a:xfrm>
                <a:off x="979668" y="331852"/>
                <a:ext cx="82587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6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B42BDCC-8911-2D42-E0F5-649B4E7DF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68" y="331852"/>
                <a:ext cx="82587" cy="92333"/>
              </a:xfrm>
              <a:prstGeom prst="rect">
                <a:avLst/>
              </a:prstGeom>
              <a:blipFill>
                <a:blip r:embed="rId5"/>
                <a:stretch>
                  <a:fillRect l="-46154" r="-7692" b="-3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DEB474E-35DC-E619-B39D-2D4B90F331D6}"/>
                  </a:ext>
                </a:extLst>
              </p:cNvPr>
              <p:cNvSpPr txBox="1"/>
              <p:nvPr/>
            </p:nvSpPr>
            <p:spPr>
              <a:xfrm>
                <a:off x="254006" y="562786"/>
                <a:ext cx="66428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600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6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DEB474E-35DC-E619-B39D-2D4B90F33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6" y="562786"/>
                <a:ext cx="66428" cy="92333"/>
              </a:xfrm>
              <a:prstGeom prst="rect">
                <a:avLst/>
              </a:prstGeom>
              <a:blipFill>
                <a:blip r:embed="rId6"/>
                <a:stretch>
                  <a:fillRect l="-27273" r="-909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76455C3-BE49-2DC0-9070-3235EF7C5B1C}"/>
                  </a:ext>
                </a:extLst>
              </p:cNvPr>
              <p:cNvSpPr txBox="1"/>
              <p:nvPr/>
            </p:nvSpPr>
            <p:spPr>
              <a:xfrm>
                <a:off x="785821" y="567544"/>
                <a:ext cx="66428" cy="92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600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6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76455C3-BE49-2DC0-9070-3235EF7C5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21" y="567544"/>
                <a:ext cx="66428" cy="92333"/>
              </a:xfrm>
              <a:prstGeom prst="rect">
                <a:avLst/>
              </a:prstGeom>
              <a:blipFill>
                <a:blip r:embed="rId7"/>
                <a:stretch>
                  <a:fillRect l="-54545" r="-36364" b="-4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06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4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主题​​</vt:lpstr>
      <vt:lpstr>Microsoft Visio 绘图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其艺</dc:creator>
  <cp:lastModifiedBy>张 其艺</cp:lastModifiedBy>
  <cp:revision>2</cp:revision>
  <dcterms:created xsi:type="dcterms:W3CDTF">2022-11-30T08:07:03Z</dcterms:created>
  <dcterms:modified xsi:type="dcterms:W3CDTF">2022-11-30T09:01:03Z</dcterms:modified>
</cp:coreProperties>
</file>