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5F65CE-5446-4954-B419-3EFAC978005F}">
          <p14:sldIdLst>
            <p14:sldId id="256"/>
            <p14:sldId id="258"/>
            <p14:sldId id="257"/>
            <p14:sldId id="259"/>
          </p14:sldIdLst>
        </p14:section>
        <p14:section name="Раздел без заголовка" id="{42F9F979-6609-4A92-9D8F-81FD34247EA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8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5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0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8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4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4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7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6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7ED869-98A3-4A91-9A32-432DB04AA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20" y="4423996"/>
            <a:ext cx="4023360" cy="120814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Социальная сеть</a:t>
            </a:r>
          </a:p>
          <a:p>
            <a:pPr algn="ctr"/>
            <a:r>
              <a:rPr lang="ru-RU" b="1" dirty="0"/>
              <a:t>Жёлудь</a:t>
            </a:r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A84B455-00C4-4C37-AC3E-DB30CA7DA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225863"/>
            <a:ext cx="10058400" cy="3566160"/>
          </a:xfrm>
        </p:spPr>
        <p:txBody>
          <a:bodyPr/>
          <a:lstStyle/>
          <a:p>
            <a:pPr algn="ctr"/>
            <a:r>
              <a:rPr lang="ru-RU" b="1" dirty="0"/>
              <a:t>Проект </a:t>
            </a:r>
            <a:r>
              <a:rPr lang="en-US" b="1" dirty="0" err="1"/>
              <a:t>WebServer+API</a:t>
            </a:r>
            <a:br>
              <a:rPr lang="en-US" b="1" dirty="0"/>
            </a:b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AA6404-8ABA-4709-8946-39E343A74435}"/>
              </a:ext>
            </a:extLst>
          </p:cNvPr>
          <p:cNvSpPr/>
          <p:nvPr/>
        </p:nvSpPr>
        <p:spPr>
          <a:xfrm>
            <a:off x="8107680" y="5632137"/>
            <a:ext cx="3017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Разработчики: Иван Ушаков, Антон Дьяченко, Александр Кошевой </a:t>
            </a:r>
          </a:p>
        </p:txBody>
      </p:sp>
    </p:spTree>
    <p:extLst>
      <p:ext uri="{BB962C8B-B14F-4D97-AF65-F5344CB8AC3E}">
        <p14:creationId xmlns:p14="http://schemas.microsoft.com/office/powerpoint/2010/main" val="34957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F6F1AAC-422D-4008-A8B6-3185406A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Идея проекта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1A8829-F0F2-4A95-A96A-8BA278E74904}"/>
              </a:ext>
            </a:extLst>
          </p:cNvPr>
          <p:cNvSpPr/>
          <p:nvPr/>
        </p:nvSpPr>
        <p:spPr>
          <a:xfrm>
            <a:off x="1524000" y="2352675"/>
            <a:ext cx="9010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Основная идея нашей социальной сети - предоставить творческим людям возможность делиться своими работами с другими.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3F1C16-ABC5-4D00-A0FA-43086998EDD0}"/>
              </a:ext>
            </a:extLst>
          </p:cNvPr>
          <p:cNvSpPr/>
          <p:nvPr/>
        </p:nvSpPr>
        <p:spPr>
          <a:xfrm>
            <a:off x="1524001" y="3886201"/>
            <a:ext cx="9010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Среди её возможностей есть: регистрация, создание профиля,  публикация рассказов, фотографий, картин и т.д.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80FFB01-2308-4EEC-8F1D-705F2B2B494E}"/>
              </a:ext>
            </a:extLst>
          </p:cNvPr>
          <p:cNvSpPr/>
          <p:nvPr/>
        </p:nvSpPr>
        <p:spPr>
          <a:xfrm>
            <a:off x="1524000" y="4949309"/>
            <a:ext cx="9010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Ближайшие аналоги: </a:t>
            </a:r>
            <a:r>
              <a:rPr lang="en-US" sz="2000" dirty="0" err="1"/>
              <a:t>Instagramm</a:t>
            </a:r>
            <a:r>
              <a:rPr lang="en-US" sz="2000" dirty="0"/>
              <a:t>, </a:t>
            </a:r>
            <a:r>
              <a:rPr lang="en-US" sz="2000" dirty="0" err="1"/>
              <a:t>flickr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522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E85DD-56E4-4BA3-9BDF-F8BBD198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5678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Структура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9E485C-6F64-4DCC-ACD3-4A61C59ED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08" y="2045646"/>
            <a:ext cx="2558420" cy="3985372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114823A-9072-49E3-95C5-5DE0214391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82" y="2045646"/>
            <a:ext cx="3378602" cy="3985372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33C0AD-BFE7-45B1-8DC4-804583A3E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3349" y="2045647"/>
            <a:ext cx="4065612" cy="39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0932B-8351-42C6-9200-F919B022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1095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82BF00-555A-40E1-83A8-BE68B898BC08}"/>
              </a:ext>
            </a:extLst>
          </p:cNvPr>
          <p:cNvSpPr/>
          <p:nvPr/>
        </p:nvSpPr>
        <p:spPr>
          <a:xfrm>
            <a:off x="1903005" y="2445246"/>
            <a:ext cx="353776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/>
              <a:t>Выводы по работе</a:t>
            </a:r>
            <a:endParaRPr lang="en-US" sz="3200" dirty="0"/>
          </a:p>
          <a:p>
            <a:pPr algn="ctr"/>
            <a:r>
              <a:rPr lang="ru-RU" dirty="0"/>
              <a:t>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E64B86C-3908-48E6-9D7C-EA305886F0D2}"/>
              </a:ext>
            </a:extLst>
          </p:cNvPr>
          <p:cNvSpPr/>
          <p:nvPr/>
        </p:nvSpPr>
        <p:spPr>
          <a:xfrm>
            <a:off x="942975" y="3660963"/>
            <a:ext cx="5153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Работали лажено, создавали беседы в </a:t>
            </a:r>
            <a:r>
              <a:rPr lang="en-US" b="1" dirty="0"/>
              <a:t>Discord</a:t>
            </a:r>
            <a:r>
              <a:rPr lang="ru-RU" dirty="0"/>
              <a:t>, </a:t>
            </a:r>
            <a:r>
              <a:rPr lang="en-US" b="1" dirty="0" err="1"/>
              <a:t>Vk</a:t>
            </a:r>
            <a:r>
              <a:rPr lang="ru-RU" dirty="0"/>
              <a:t>, созванивались. Карантин работе не мешал</a:t>
            </a:r>
            <a:r>
              <a:rPr lang="en-US" dirty="0"/>
              <a:t>.</a:t>
            </a:r>
          </a:p>
          <a:p>
            <a:pPr algn="ctr"/>
            <a:r>
              <a:rPr lang="ru-RU" dirty="0"/>
              <a:t>Создали репозитории на </a:t>
            </a:r>
            <a:r>
              <a:rPr lang="en-US" b="1" dirty="0"/>
              <a:t>GitHub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F9172FE-1BAE-4EE1-A547-8C413F6A4BFE}"/>
              </a:ext>
            </a:extLst>
          </p:cNvPr>
          <p:cNvSpPr/>
          <p:nvPr/>
        </p:nvSpPr>
        <p:spPr>
          <a:xfrm>
            <a:off x="7284107" y="2091303"/>
            <a:ext cx="40697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/>
              <a:t>Возможности </a:t>
            </a:r>
          </a:p>
          <a:p>
            <a:pPr algn="ctr"/>
            <a:r>
              <a:rPr lang="ru-RU" sz="3200" dirty="0"/>
              <a:t>для </a:t>
            </a:r>
          </a:p>
          <a:p>
            <a:pPr algn="ctr"/>
            <a:r>
              <a:rPr lang="ru-RU" sz="3200" dirty="0"/>
              <a:t>Доработки и развития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1C4FC8C-7A1C-427A-AD46-795CE19F1CCD}"/>
              </a:ext>
            </a:extLst>
          </p:cNvPr>
          <p:cNvSpPr/>
          <p:nvPr/>
        </p:nvSpPr>
        <p:spPr>
          <a:xfrm>
            <a:off x="6591300" y="3660963"/>
            <a:ext cx="5153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Создать мобильное приложение,</a:t>
            </a:r>
          </a:p>
          <a:p>
            <a:pPr algn="ctr"/>
            <a:r>
              <a:rPr lang="ru-RU" dirty="0"/>
              <a:t>Улучшить исходя из требований сторонних</a:t>
            </a:r>
          </a:p>
          <a:p>
            <a:pPr algn="ctr"/>
            <a:r>
              <a:rPr lang="ru-RU" dirty="0"/>
              <a:t>Разработчиков </a:t>
            </a:r>
            <a:r>
              <a:rPr lang="en-US" dirty="0"/>
              <a:t>API</a:t>
            </a:r>
            <a:r>
              <a:rPr lang="ru-RU" dirty="0"/>
              <a:t>,</a:t>
            </a:r>
          </a:p>
          <a:p>
            <a:pPr algn="ctr"/>
            <a:r>
              <a:rPr lang="ru-RU" dirty="0"/>
              <a:t>Усовершенствовать дизайн </a:t>
            </a:r>
            <a:r>
              <a:rPr lang="ru-RU" dirty="0" err="1"/>
              <a:t>фронтенда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178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_2SEEDS">
      <a:dk1>
        <a:srgbClr val="000000"/>
      </a:dk1>
      <a:lt1>
        <a:srgbClr val="FFFFFF"/>
      </a:lt1>
      <a:dk2>
        <a:srgbClr val="393620"/>
      </a:dk2>
      <a:lt2>
        <a:srgbClr val="E2E3E8"/>
      </a:lt2>
      <a:accent1>
        <a:srgbClr val="AE9F3A"/>
      </a:accent1>
      <a:accent2>
        <a:srgbClr val="C3834D"/>
      </a:accent2>
      <a:accent3>
        <a:srgbClr val="8DAC43"/>
      </a:accent3>
      <a:accent4>
        <a:srgbClr val="3BB16E"/>
      </a:accent4>
      <a:accent5>
        <a:srgbClr val="45B0A0"/>
      </a:accent5>
      <a:accent6>
        <a:srgbClr val="3B92B1"/>
      </a:accent6>
      <a:hlink>
        <a:srgbClr val="309054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112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RetrospectVTI</vt:lpstr>
      <vt:lpstr>Проект WebServer+API </vt:lpstr>
      <vt:lpstr>Идея проекта</vt:lpstr>
      <vt:lpstr>Структура Кода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 Антон</dc:creator>
  <cp:lastModifiedBy>Asus Антон</cp:lastModifiedBy>
  <cp:revision>9</cp:revision>
  <dcterms:created xsi:type="dcterms:W3CDTF">2020-04-25T09:22:42Z</dcterms:created>
  <dcterms:modified xsi:type="dcterms:W3CDTF">2020-04-25T12:55:56Z</dcterms:modified>
</cp:coreProperties>
</file>