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61" r:id="rId2"/>
    <p:sldId id="260" r:id="rId3"/>
    <p:sldId id="262" r:id="rId4"/>
    <p:sldId id="263" r:id="rId5"/>
    <p:sldId id="264" r:id="rId6"/>
    <p:sldId id="266" r:id="rId7"/>
    <p:sldId id="265" r:id="rId8"/>
    <p:sldId id="267" r:id="rId9"/>
    <p:sldId id="269" r:id="rId10"/>
    <p:sldId id="271" r:id="rId11"/>
    <p:sldId id="273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7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4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2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12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F5424A-A54A-4724-94BD-81E7FEFD7D6D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73BE8B-91BC-4A3E-8BA4-47C02D611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62454-E9FE-44A9-A549-0A06D96D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2184"/>
            <a:ext cx="7729728" cy="1518449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Street museum</a:t>
            </a:r>
            <a:endParaRPr kumimoji="1" lang="ja-JP" altLang="en-US" sz="54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B0CFEB0-D884-4F26-87CD-B49FFA627A86}"/>
              </a:ext>
            </a:extLst>
          </p:cNvPr>
          <p:cNvSpPr/>
          <p:nvPr/>
        </p:nvSpPr>
        <p:spPr>
          <a:xfrm>
            <a:off x="2231136" y="4421016"/>
            <a:ext cx="7729728" cy="18314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～徒歩０分の日替わり美術館～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46752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A54DDCB-FAB3-488A-8F34-2E5AA022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3" y="-446762"/>
            <a:ext cx="7304762" cy="7304762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41645912-E4A2-4446-B92B-6C24CCE9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165699"/>
            <a:ext cx="9780103" cy="1188720"/>
          </a:xfrm>
        </p:spPr>
        <p:txBody>
          <a:bodyPr/>
          <a:lstStyle/>
          <a:p>
            <a:r>
              <a:rPr kumimoji="1" lang="ja-JP" altLang="en-US" dirty="0"/>
              <a:t>将来的には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80EC19F-D612-4BB7-9379-925C563ED665}"/>
              </a:ext>
            </a:extLst>
          </p:cNvPr>
          <p:cNvSpPr txBox="1">
            <a:spLocks/>
          </p:cNvSpPr>
          <p:nvPr/>
        </p:nvSpPr>
        <p:spPr bwMode="black">
          <a:xfrm>
            <a:off x="0" y="1637876"/>
            <a:ext cx="8309113" cy="62616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ユーザーからアーティストへの投げ銭機能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1E8858A6-8580-4813-8C32-7F57518EA356}"/>
              </a:ext>
            </a:extLst>
          </p:cNvPr>
          <p:cNvSpPr txBox="1">
            <a:spLocks/>
          </p:cNvSpPr>
          <p:nvPr/>
        </p:nvSpPr>
        <p:spPr bwMode="black">
          <a:xfrm>
            <a:off x="3882887" y="3629863"/>
            <a:ext cx="8309113" cy="62616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トークライブの開催機能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3DC1061C-29EF-484B-9B63-0B3AF4BB288A}"/>
              </a:ext>
            </a:extLst>
          </p:cNvPr>
          <p:cNvSpPr txBox="1">
            <a:spLocks/>
          </p:cNvSpPr>
          <p:nvPr/>
        </p:nvSpPr>
        <p:spPr bwMode="black">
          <a:xfrm>
            <a:off x="0" y="5454541"/>
            <a:ext cx="8309113" cy="62616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ユーザー同士の交流機能</a:t>
            </a:r>
          </a:p>
        </p:txBody>
      </p:sp>
    </p:spTree>
    <p:extLst>
      <p:ext uri="{BB962C8B-B14F-4D97-AF65-F5344CB8AC3E}">
        <p14:creationId xmlns:p14="http://schemas.microsoft.com/office/powerpoint/2010/main" val="234567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発: 14 pt 3">
            <a:extLst>
              <a:ext uri="{FF2B5EF4-FFF2-40B4-BE49-F238E27FC236}">
                <a16:creationId xmlns:a16="http://schemas.microsoft.com/office/drawing/2014/main" id="{759B53C0-30B2-45E9-B9AC-79ED8D78E7E5}"/>
              </a:ext>
            </a:extLst>
          </p:cNvPr>
          <p:cNvSpPr/>
          <p:nvPr/>
        </p:nvSpPr>
        <p:spPr>
          <a:xfrm>
            <a:off x="676920" y="456705"/>
            <a:ext cx="10838159" cy="5944589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F73428D-0719-48B8-AA12-CF712B1A3858}"/>
              </a:ext>
            </a:extLst>
          </p:cNvPr>
          <p:cNvSpPr txBox="1">
            <a:spLocks/>
          </p:cNvSpPr>
          <p:nvPr/>
        </p:nvSpPr>
        <p:spPr bwMode="black">
          <a:xfrm>
            <a:off x="1929234" y="2318907"/>
            <a:ext cx="7792277" cy="22201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/>
              <a:t>双方にとって</a:t>
            </a:r>
            <a:endParaRPr lang="en-US" altLang="ja-JP" sz="3200" b="1" dirty="0"/>
          </a:p>
          <a:p>
            <a:r>
              <a:rPr lang="ja-JP" altLang="en-US" sz="3200" b="1" dirty="0"/>
              <a:t>よりよいプラットフォームへ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2340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仮想現実シミュレータを使用して美しい若い女性 - スマートグラス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44899368-65FF-4BD0-9901-09C8FD6B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090F38-6205-4421-B6FA-0A6790D25B30}"/>
              </a:ext>
            </a:extLst>
          </p:cNvPr>
          <p:cNvSpPr txBox="1"/>
          <p:nvPr/>
        </p:nvSpPr>
        <p:spPr>
          <a:xfrm>
            <a:off x="132522" y="428178"/>
            <a:ext cx="119269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アートがどんな人にとっても「身近な」娯楽である街を増やします！！！！！！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21007180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美しい若い女性は、仮想現実シミュレータを使用し、到達 - スマートグラス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A70BD1DC-EE1F-4FF1-8429-D82C21AD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034111-2C8E-453A-8030-25DC58C9C3C5}"/>
              </a:ext>
            </a:extLst>
          </p:cNvPr>
          <p:cNvSpPr txBox="1"/>
          <p:nvPr/>
        </p:nvSpPr>
        <p:spPr>
          <a:xfrm>
            <a:off x="132522" y="428178"/>
            <a:ext cx="119269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一緒に事業を深堀してくださる方、壁打ち相手を絶賛募集中です！！！！！！！</a:t>
            </a:r>
            <a:endParaRPr kumimoji="1" lang="en-US" altLang="ja-JP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468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1EB1F-B731-4941-8F5B-C41FE4C2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クイズ</a:t>
            </a:r>
            <a:r>
              <a:rPr kumimoji="1" lang="ja-JP" altLang="en-US" dirty="0"/>
              <a:t>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0AD84-9273-43D5-9E45-D42DB36C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3153597"/>
            <a:ext cx="10816205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dirty="0"/>
              <a:t>全国の美術館の数および入館者数のうち</a:t>
            </a:r>
            <a:endParaRPr lang="en-US" altLang="ja-JP" sz="2800" dirty="0"/>
          </a:p>
          <a:p>
            <a:pPr marL="0" indent="0" algn="ctr">
              <a:buNone/>
            </a:pPr>
            <a:r>
              <a:rPr lang="ja-JP" altLang="en-US" sz="2800" dirty="0"/>
              <a:t>東京都が占める割合はどれくらいでしょうか？？</a:t>
            </a:r>
            <a:endParaRPr lang="en-US" altLang="ja-JP" sz="2800" dirty="0"/>
          </a:p>
          <a:p>
            <a:pPr marL="0" indent="0" algn="ctr">
              <a:buNone/>
            </a:pPr>
            <a:endParaRPr lang="en-US" altLang="ja-JP" sz="2800" dirty="0"/>
          </a:p>
          <a:p>
            <a:pPr marL="0" indent="0" algn="ctr">
              <a:buNone/>
            </a:pPr>
            <a:endParaRPr lang="en-US" altLang="ja-JP" sz="2800" dirty="0"/>
          </a:p>
          <a:p>
            <a:pPr marL="0" indent="0" algn="ctr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ちなみに人口において、都の総人口は全国の約</a:t>
            </a:r>
            <a:r>
              <a:rPr lang="en-US" altLang="ja-JP" sz="2000" dirty="0"/>
              <a:t>11</a:t>
            </a:r>
            <a:r>
              <a:rPr lang="ja-JP" altLang="en-US" sz="2000" dirty="0"/>
              <a:t>％です</a:t>
            </a:r>
            <a:endParaRPr lang="en-US" altLang="ja-JP" sz="2000" dirty="0"/>
          </a:p>
          <a:p>
            <a:pPr marL="0" indent="0" algn="ctr">
              <a:buNone/>
            </a:pPr>
            <a:endParaRPr lang="en-US" altLang="ja-JP" sz="2000" dirty="0"/>
          </a:p>
          <a:p>
            <a:pPr marL="0" indent="0" algn="ctr">
              <a:buNone/>
            </a:pP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6623FC-B83D-43F2-8BFD-D7ED9BD07806}"/>
              </a:ext>
            </a:extLst>
          </p:cNvPr>
          <p:cNvSpPr txBox="1"/>
          <p:nvPr/>
        </p:nvSpPr>
        <p:spPr>
          <a:xfrm>
            <a:off x="9295003" y="6581001"/>
            <a:ext cx="315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参照先：</a:t>
            </a:r>
            <a:r>
              <a:rPr lang="en-US" altLang="ja-JP" sz="1200" dirty="0"/>
              <a:t>https://dali.jp/archives/column/274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014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C9B2-8703-401F-B289-1C7E7175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13261"/>
            <a:ext cx="7729728" cy="1188720"/>
          </a:xfrm>
        </p:spPr>
        <p:txBody>
          <a:bodyPr/>
          <a:lstStyle/>
          <a:p>
            <a:r>
              <a:rPr kumimoji="1" lang="ja-JP" altLang="en-US" dirty="0"/>
              <a:t>答え</a:t>
            </a:r>
            <a:r>
              <a:rPr kumimoji="1" lang="en-US" altLang="ja-JP" dirty="0"/>
              <a:t>.</a:t>
            </a:r>
            <a:r>
              <a:rPr kumimoji="1" lang="ja-JP" altLang="en-US" dirty="0"/>
              <a:t>　施設数⇒約</a:t>
            </a:r>
            <a:r>
              <a:rPr kumimoji="1" lang="en-US" altLang="ja-JP" dirty="0"/>
              <a:t>1/4</a:t>
            </a:r>
            <a:r>
              <a:rPr lang="ja-JP" altLang="en-US" dirty="0"/>
              <a:t>　入館者数⇒約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906E1F-98D2-4DC3-A3FB-7D766468C533}"/>
              </a:ext>
            </a:extLst>
          </p:cNvPr>
          <p:cNvSpPr/>
          <p:nvPr/>
        </p:nvSpPr>
        <p:spPr>
          <a:xfrm>
            <a:off x="2231136" y="4598503"/>
            <a:ext cx="7729728" cy="781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アートに触れる機会も東京一極集中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14615-27D6-4F40-867A-F3D959B8C31F}"/>
              </a:ext>
            </a:extLst>
          </p:cNvPr>
          <p:cNvSpPr txBox="1"/>
          <p:nvPr/>
        </p:nvSpPr>
        <p:spPr>
          <a:xfrm>
            <a:off x="4373217" y="3207031"/>
            <a:ext cx="344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実は、、、</a:t>
            </a:r>
          </a:p>
        </p:txBody>
      </p:sp>
    </p:spTree>
    <p:extLst>
      <p:ext uri="{BB962C8B-B14F-4D97-AF65-F5344CB8AC3E}">
        <p14:creationId xmlns:p14="http://schemas.microsoft.com/office/powerpoint/2010/main" val="16743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DD384-C13D-4A0E-885C-B9E1CE70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6866"/>
            <a:ext cx="7729728" cy="1188720"/>
          </a:xfrm>
        </p:spPr>
        <p:txBody>
          <a:bodyPr/>
          <a:lstStyle/>
          <a:p>
            <a:r>
              <a:rPr lang="ja-JP" altLang="en-US" dirty="0"/>
              <a:t>実体験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B90CB-56AD-4518-A009-51605F02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03" y="2030432"/>
            <a:ext cx="8317594" cy="4290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dirty="0"/>
              <a:t>社会人になってから３年間住んだことのある岡山</a:t>
            </a:r>
            <a:endParaRPr lang="en-US" altLang="ja-JP" sz="2800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6000" dirty="0"/>
              <a:t>☟</a:t>
            </a:r>
            <a:endParaRPr lang="en-US" altLang="ja-JP" sz="6000" dirty="0"/>
          </a:p>
          <a:p>
            <a:pPr marL="0" indent="0" algn="ctr">
              <a:buNone/>
            </a:pPr>
            <a:r>
              <a:rPr lang="ja-JP" altLang="en-US" sz="2800" dirty="0"/>
              <a:t>・近くに気軽にいける美術館が少ない</a:t>
            </a:r>
            <a:endParaRPr lang="en-US" altLang="ja-JP" sz="2800" dirty="0"/>
          </a:p>
          <a:p>
            <a:pPr marL="0" indent="0" algn="ctr">
              <a:buNone/>
            </a:pPr>
            <a:r>
              <a:rPr lang="ja-JP" altLang="en-US" sz="2800" dirty="0"/>
              <a:t>・常に興味のある展示会があるとは限らない</a:t>
            </a:r>
            <a:endParaRPr lang="en-US" altLang="ja-JP" sz="5800" dirty="0"/>
          </a:p>
          <a:p>
            <a:pPr marL="0" indent="0" algn="ctr">
              <a:buNone/>
            </a:pPr>
            <a:endParaRPr lang="en-US" altLang="ja-JP" sz="5800" dirty="0"/>
          </a:p>
          <a:p>
            <a:pPr marL="0" indent="0" algn="ctr">
              <a:buNone/>
            </a:pPr>
            <a:endParaRPr lang="en-US" altLang="ja-JP" sz="6000" dirty="0"/>
          </a:p>
        </p:txBody>
      </p:sp>
      <p:sp>
        <p:nvSpPr>
          <p:cNvPr id="5" name="爆発: 8 pt 4">
            <a:extLst>
              <a:ext uri="{FF2B5EF4-FFF2-40B4-BE49-F238E27FC236}">
                <a16:creationId xmlns:a16="http://schemas.microsoft.com/office/drawing/2014/main" id="{C5E1F556-5138-42B7-9052-C61F1FE11967}"/>
              </a:ext>
            </a:extLst>
          </p:cNvPr>
          <p:cNvSpPr/>
          <p:nvPr/>
        </p:nvSpPr>
        <p:spPr>
          <a:xfrm>
            <a:off x="3657600" y="5300870"/>
            <a:ext cx="5088834" cy="1557130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ストレス</a:t>
            </a:r>
          </a:p>
        </p:txBody>
      </p:sp>
    </p:spTree>
    <p:extLst>
      <p:ext uri="{BB962C8B-B14F-4D97-AF65-F5344CB8AC3E}">
        <p14:creationId xmlns:p14="http://schemas.microsoft.com/office/powerpoint/2010/main" val="281148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4FAE68B-0152-4995-982D-5AA0C67DC705}"/>
              </a:ext>
            </a:extLst>
          </p:cNvPr>
          <p:cNvSpPr/>
          <p:nvPr/>
        </p:nvSpPr>
        <p:spPr>
          <a:xfrm>
            <a:off x="278296" y="384313"/>
            <a:ext cx="11688417" cy="5380383"/>
          </a:xfrm>
          <a:prstGeom prst="wedgeRectCallout">
            <a:avLst>
              <a:gd name="adj1" fmla="val -31109"/>
              <a:gd name="adj2" fmla="val 65765"/>
            </a:avLst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BA6CF1-8E5D-481C-BF7B-971330074B8F}"/>
              </a:ext>
            </a:extLst>
          </p:cNvPr>
          <p:cNvSpPr txBox="1"/>
          <p:nvPr/>
        </p:nvSpPr>
        <p:spPr>
          <a:xfrm>
            <a:off x="609601" y="1958128"/>
            <a:ext cx="11304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800" dirty="0"/>
          </a:p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あぁ。。。。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pPr algn="ctr"/>
            <a:endParaRPr kumimoji="1" lang="en-US" altLang="ja-JP" sz="28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いつでも、どこでも、いつもの通り道が美術館になればいいのに。。。</a:t>
            </a:r>
          </a:p>
        </p:txBody>
      </p:sp>
    </p:spTree>
    <p:extLst>
      <p:ext uri="{BB962C8B-B14F-4D97-AF65-F5344CB8AC3E}">
        <p14:creationId xmlns:p14="http://schemas.microsoft.com/office/powerpoint/2010/main" val="15238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F696A4-33FF-4CC2-AF04-13E8647C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爆発: 14 pt 2">
            <a:extLst>
              <a:ext uri="{FF2B5EF4-FFF2-40B4-BE49-F238E27FC236}">
                <a16:creationId xmlns:a16="http://schemas.microsoft.com/office/drawing/2014/main" id="{E68BDB1F-4B2D-4838-A3B2-6B4AD26889E6}"/>
              </a:ext>
            </a:extLst>
          </p:cNvPr>
          <p:cNvSpPr/>
          <p:nvPr/>
        </p:nvSpPr>
        <p:spPr>
          <a:xfrm>
            <a:off x="5424686" y="456705"/>
            <a:ext cx="6619421" cy="5944589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262454-E9FE-44A9-A549-0A06D96D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95" y="2411896"/>
            <a:ext cx="3156445" cy="2220184"/>
          </a:xfrm>
        </p:spPr>
        <p:txBody>
          <a:bodyPr>
            <a:noAutofit/>
          </a:bodyPr>
          <a:lstStyle/>
          <a:p>
            <a:r>
              <a:rPr kumimoji="1" lang="en-US" altLang="ja-JP" sz="3200" b="1" dirty="0"/>
              <a:t>Street museum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80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0E5C8FA-B9CE-46F0-A15A-03E35FF8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0E21004-C077-4DCE-B87D-CC4BDC8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165699"/>
            <a:ext cx="9780103" cy="1188720"/>
          </a:xfrm>
        </p:spPr>
        <p:txBody>
          <a:bodyPr/>
          <a:lstStyle/>
          <a:p>
            <a:r>
              <a:rPr kumimoji="1" lang="en-US" altLang="ja-JP" dirty="0"/>
              <a:t>street MUSEUM</a:t>
            </a:r>
            <a:r>
              <a:rPr lang="ja-JP" altLang="en-US" dirty="0"/>
              <a:t>とは？？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6C3A79-3E7A-42C8-A2C4-B239FC384D71}"/>
              </a:ext>
            </a:extLst>
          </p:cNvPr>
          <p:cNvSpPr txBox="1"/>
          <p:nvPr/>
        </p:nvSpPr>
        <p:spPr>
          <a:xfrm>
            <a:off x="7487478" y="165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D2B73F6-C060-493D-B670-E1F5218466EB}"/>
              </a:ext>
            </a:extLst>
          </p:cNvPr>
          <p:cNvSpPr txBox="1">
            <a:spLocks/>
          </p:cNvSpPr>
          <p:nvPr/>
        </p:nvSpPr>
        <p:spPr bwMode="black">
          <a:xfrm>
            <a:off x="1205947" y="4386516"/>
            <a:ext cx="9780104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全国の鑑賞者と全国のアーティストをつなぐ</a:t>
            </a:r>
            <a:endParaRPr lang="en-US" altLang="ja-JP" dirty="0"/>
          </a:p>
          <a:p>
            <a:r>
              <a:rPr lang="en-US" altLang="ja-JP" dirty="0"/>
              <a:t>MR(Mixed reality)</a:t>
            </a:r>
            <a:r>
              <a:rPr lang="ja-JP" altLang="en-US" dirty="0"/>
              <a:t>プラットフォームです</a:t>
            </a:r>
          </a:p>
        </p:txBody>
      </p:sp>
    </p:spTree>
    <p:extLst>
      <p:ext uri="{BB962C8B-B14F-4D97-AF65-F5344CB8AC3E}">
        <p14:creationId xmlns:p14="http://schemas.microsoft.com/office/powerpoint/2010/main" val="26836207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28389EE-1CC4-4FB9-94F6-D9AEBB89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60" y="0"/>
            <a:ext cx="4748682" cy="4263319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DB39CAA3-88BD-4F55-B372-04BFF659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611" y="1290530"/>
            <a:ext cx="2532379" cy="1822619"/>
          </a:xfrm>
        </p:spPr>
        <p:txBody>
          <a:bodyPr>
            <a:noAutofit/>
          </a:bodyPr>
          <a:lstStyle/>
          <a:p>
            <a:r>
              <a:rPr kumimoji="1" lang="en-US" altLang="ja-JP" sz="3200" b="1" dirty="0"/>
              <a:t>Street museum</a:t>
            </a:r>
            <a:endParaRPr kumimoji="1" lang="ja-JP" altLang="en-US" sz="32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FC7D76-8B5A-4809-88A8-6C4D9840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5" y="2525006"/>
            <a:ext cx="3476625" cy="3476625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7DE7B069-A392-4DB9-8B44-C4F872DBB2C8}"/>
              </a:ext>
            </a:extLst>
          </p:cNvPr>
          <p:cNvSpPr txBox="1">
            <a:spLocks/>
          </p:cNvSpPr>
          <p:nvPr/>
        </p:nvSpPr>
        <p:spPr bwMode="black">
          <a:xfrm>
            <a:off x="9174851" y="6151787"/>
            <a:ext cx="2911131" cy="5956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全国のアーティスト</a:t>
            </a:r>
          </a:p>
        </p:txBody>
      </p:sp>
      <p:pic>
        <p:nvPicPr>
          <p:cNvPr id="3084" name="Picture 12" descr="仮想現実シミュレータを使用して美しい若い女性 - スマートグラス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C566B7DD-AE3D-495E-8D0F-4A226526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" y="3991801"/>
            <a:ext cx="2888974" cy="227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>
            <a:extLst>
              <a:ext uri="{FF2B5EF4-FFF2-40B4-BE49-F238E27FC236}">
                <a16:creationId xmlns:a16="http://schemas.microsoft.com/office/drawing/2014/main" id="{85742641-665E-484C-B3FE-27DE0BDA43CB}"/>
              </a:ext>
            </a:extLst>
          </p:cNvPr>
          <p:cNvSpPr txBox="1">
            <a:spLocks/>
          </p:cNvSpPr>
          <p:nvPr/>
        </p:nvSpPr>
        <p:spPr bwMode="black">
          <a:xfrm>
            <a:off x="197995" y="6262384"/>
            <a:ext cx="2532379" cy="5956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全国のユーザー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C5FE82-E429-4460-A701-7C1682251F11}"/>
              </a:ext>
            </a:extLst>
          </p:cNvPr>
          <p:cNvSpPr/>
          <p:nvPr/>
        </p:nvSpPr>
        <p:spPr>
          <a:xfrm rot="8611104">
            <a:off x="3100197" y="3147598"/>
            <a:ext cx="774251" cy="5628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BA97BD12-28B6-4CB6-AE1F-D0AC8A71EFF5}"/>
              </a:ext>
            </a:extLst>
          </p:cNvPr>
          <p:cNvSpPr/>
          <p:nvPr/>
        </p:nvSpPr>
        <p:spPr>
          <a:xfrm rot="13417625">
            <a:off x="8135049" y="2962068"/>
            <a:ext cx="774251" cy="5628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8356D7-9B9E-440B-9C0A-075488C11EBC}"/>
              </a:ext>
            </a:extLst>
          </p:cNvPr>
          <p:cNvSpPr txBox="1"/>
          <p:nvPr/>
        </p:nvSpPr>
        <p:spPr>
          <a:xfrm>
            <a:off x="7991061" y="1878675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作品データをアップロード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ストリートビューから配置場所を選択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531609-3215-4356-BC9A-335898559639}"/>
              </a:ext>
            </a:extLst>
          </p:cNvPr>
          <p:cNvSpPr txBox="1"/>
          <p:nvPr/>
        </p:nvSpPr>
        <p:spPr>
          <a:xfrm>
            <a:off x="0" y="2053785"/>
            <a:ext cx="420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近くの作品設置ポイントを検索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近所で鑑賞開始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全国のアーティストに設置オファーを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出すことも可能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BF40592-D33A-42F3-AE6F-CFEDBF3E30B8}"/>
              </a:ext>
            </a:extLst>
          </p:cNvPr>
          <p:cNvSpPr/>
          <p:nvPr/>
        </p:nvSpPr>
        <p:spPr>
          <a:xfrm>
            <a:off x="3882888" y="4263318"/>
            <a:ext cx="4426224" cy="2484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見たいコンテンツ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見れる場所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を増やす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2742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E7E7EF-06AF-4118-A54A-EBE870A1B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459"/>
            <a:ext cx="3993459" cy="3993459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F95329D-DC9B-4B03-9ABF-CE73F027DB36}"/>
              </a:ext>
            </a:extLst>
          </p:cNvPr>
          <p:cNvSpPr/>
          <p:nvPr/>
        </p:nvSpPr>
        <p:spPr>
          <a:xfrm>
            <a:off x="132522" y="4707033"/>
            <a:ext cx="3993459" cy="1287065"/>
          </a:xfrm>
          <a:prstGeom prst="wedgeRectCallout">
            <a:avLst>
              <a:gd name="adj1" fmla="val -19743"/>
              <a:gd name="adj2" fmla="val -142400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色んな人に見てほしい。。。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もっとパブリックな場所でメッセージを伝えたい。。。。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表現の場を増やしたい。。。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70259982-AFC8-4C11-A18A-C66AF32D6642}"/>
              </a:ext>
            </a:extLst>
          </p:cNvPr>
          <p:cNvSpPr/>
          <p:nvPr/>
        </p:nvSpPr>
        <p:spPr>
          <a:xfrm>
            <a:off x="7949514" y="1695941"/>
            <a:ext cx="4242485" cy="1287065"/>
          </a:xfrm>
          <a:prstGeom prst="wedgeRectCallout">
            <a:avLst>
              <a:gd name="adj1" fmla="val -22398"/>
              <a:gd name="adj2" fmla="val 84123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アート作品を身近に、気軽に見たい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。。。。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E56010CA-39EF-479D-973F-922F0EBCC646}"/>
              </a:ext>
            </a:extLst>
          </p:cNvPr>
          <p:cNvSpPr txBox="1">
            <a:spLocks/>
          </p:cNvSpPr>
          <p:nvPr/>
        </p:nvSpPr>
        <p:spPr bwMode="black">
          <a:xfrm>
            <a:off x="541163" y="108795"/>
            <a:ext cx="2911131" cy="5956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全国のアーティスト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040C6D9-03BC-40AA-86D0-BEE89C29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8" y="2242573"/>
            <a:ext cx="2855343" cy="2562111"/>
          </a:xfrm>
          <a:prstGeom prst="rect">
            <a:avLst/>
          </a:prstGeom>
        </p:spPr>
      </p:pic>
      <p:sp>
        <p:nvSpPr>
          <p:cNvPr id="16" name="タイトル 1">
            <a:extLst>
              <a:ext uri="{FF2B5EF4-FFF2-40B4-BE49-F238E27FC236}">
                <a16:creationId xmlns:a16="http://schemas.microsoft.com/office/drawing/2014/main" id="{605F7F9F-2CD7-4F19-AECE-1312239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54" y="2880096"/>
            <a:ext cx="2040373" cy="1287065"/>
          </a:xfrm>
        </p:spPr>
        <p:txBody>
          <a:bodyPr>
            <a:noAutofit/>
          </a:bodyPr>
          <a:lstStyle/>
          <a:p>
            <a:r>
              <a:rPr kumimoji="1" lang="en-US" altLang="ja-JP" sz="2400" b="1" dirty="0"/>
              <a:t>Street museum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C3FFDA-122B-4728-9643-7F0151DA1F57}"/>
              </a:ext>
            </a:extLst>
          </p:cNvPr>
          <p:cNvSpPr txBox="1"/>
          <p:nvPr/>
        </p:nvSpPr>
        <p:spPr>
          <a:xfrm>
            <a:off x="5216112" y="1970141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92D050"/>
                </a:solidFill>
              </a:rPr>
              <a:t>マッチング</a:t>
            </a:r>
          </a:p>
        </p:txBody>
      </p:sp>
      <p:pic>
        <p:nvPicPr>
          <p:cNvPr id="21" name="Picture 12" descr="仮想現実シミュレータを使用して美しい若い女性 - スマートグラス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77C3AEC9-0A2F-4970-A713-7A0BB93FC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70" y="4119245"/>
            <a:ext cx="3538330" cy="27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277B57E1-2BFC-44B9-967D-05EDA82C2E6C}"/>
              </a:ext>
            </a:extLst>
          </p:cNvPr>
          <p:cNvSpPr txBox="1">
            <a:spLocks/>
          </p:cNvSpPr>
          <p:nvPr/>
        </p:nvSpPr>
        <p:spPr bwMode="black">
          <a:xfrm>
            <a:off x="9156645" y="3906860"/>
            <a:ext cx="2532379" cy="5956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全国のユーザー</a:t>
            </a:r>
          </a:p>
        </p:txBody>
      </p:sp>
    </p:spTree>
    <p:extLst>
      <p:ext uri="{BB962C8B-B14F-4D97-AF65-F5344CB8AC3E}">
        <p14:creationId xmlns:p14="http://schemas.microsoft.com/office/powerpoint/2010/main" val="1293395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390</TotalTime>
  <Words>329</Words>
  <Application>Microsoft Office PowerPoint</Application>
  <PresentationFormat>ワイド画面</PresentationFormat>
  <Paragraphs>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パーセル</vt:lpstr>
      <vt:lpstr>Street museum</vt:lpstr>
      <vt:lpstr>クイズです</vt:lpstr>
      <vt:lpstr>答え.　施設数⇒約1/4　入館者数⇒約1/2</vt:lpstr>
      <vt:lpstr>実体験</vt:lpstr>
      <vt:lpstr>PowerPoint プレゼンテーション</vt:lpstr>
      <vt:lpstr>Street museum</vt:lpstr>
      <vt:lpstr>street MUSEUMとは？？</vt:lpstr>
      <vt:lpstr>Street museum</vt:lpstr>
      <vt:lpstr>Street museum</vt:lpstr>
      <vt:lpstr>将来的には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考察中の新規事業</dc:title>
  <dc:creator>岩下 稜平</dc:creator>
  <cp:lastModifiedBy>岩下 稜平</cp:lastModifiedBy>
  <cp:revision>25</cp:revision>
  <dcterms:created xsi:type="dcterms:W3CDTF">2021-08-28T11:45:38Z</dcterms:created>
  <dcterms:modified xsi:type="dcterms:W3CDTF">2021-09-13T08:57:46Z</dcterms:modified>
</cp:coreProperties>
</file>