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83" r:id="rId3"/>
    <p:sldId id="292" r:id="rId4"/>
    <p:sldId id="288" r:id="rId5"/>
    <p:sldId id="289" r:id="rId6"/>
    <p:sldId id="290" r:id="rId7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98FD-60A0-41FE-A232-52BD5413D6F6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1560-FF9E-4FA2-88DC-9F052B19CF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51560-FF9E-4FA2-88DC-9F052B19CF91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1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51560-FF9E-4FA2-88DC-9F052B19CF91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51560-FF9E-4FA2-88DC-9F052B19CF91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60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9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4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15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0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53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3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7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DA8F-A689-4ED7-A42F-324C3136EB48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C30-5633-4125-981E-433900745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2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81074" y="1141802"/>
            <a:ext cx="10496551" cy="358259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7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①拡大サイズ</a:t>
            </a:r>
            <a:r>
              <a:rPr lang="ja-JP" altLang="en-US" sz="7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（１枚分）</a:t>
            </a:r>
            <a:br>
              <a:rPr lang="en-US" altLang="ja-JP" sz="72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一人分は２枚印刷してください。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（携行用、自宅置き用のため） 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4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4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②カードサイズのご利用でも結構です。</a:t>
            </a:r>
            <a:br>
              <a:rPr lang="en-US" altLang="ja-JP" sz="4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＊表裏を両面印刷してください。</a:t>
            </a:r>
            <a:endParaRPr kumimoji="1" lang="ja-JP" altLang="en-US" sz="7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4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59808"/>
            <a:ext cx="9386596" cy="6736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031242-0DC4-4483-86BA-5BF577054129}"/>
              </a:ext>
            </a:extLst>
          </p:cNvPr>
          <p:cNvSpPr txBox="1"/>
          <p:nvPr/>
        </p:nvSpPr>
        <p:spPr>
          <a:xfrm>
            <a:off x="2500313" y="4709207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080-1386-7670</a:t>
            </a:r>
            <a:endParaRPr lang="ja-JP" altLang="en-US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DD998-9FB8-437D-93F9-7B773DD1C56E}"/>
              </a:ext>
            </a:extLst>
          </p:cNvPr>
          <p:cNvSpPr txBox="1"/>
          <p:nvPr/>
        </p:nvSpPr>
        <p:spPr>
          <a:xfrm>
            <a:off x="2271713" y="4349979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木之内</a:t>
            </a:r>
            <a:endParaRPr lang="ja-JP" altLang="en-US" sz="4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C85F0C-2159-4DA5-8CAC-3C818EFAB575}"/>
              </a:ext>
            </a:extLst>
          </p:cNvPr>
          <p:cNvSpPr txBox="1"/>
          <p:nvPr/>
        </p:nvSpPr>
        <p:spPr>
          <a:xfrm>
            <a:off x="2271713" y="5273378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大石</a:t>
            </a:r>
            <a:endParaRPr lang="ja-JP" altLang="en-US" sz="4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39C737-4CA4-4BB5-B606-47519471320D}"/>
              </a:ext>
            </a:extLst>
          </p:cNvPr>
          <p:cNvSpPr txBox="1"/>
          <p:nvPr/>
        </p:nvSpPr>
        <p:spPr>
          <a:xfrm>
            <a:off x="2500313" y="5632606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ja-JP"/>
            </a:defPPr>
            <a:lvl1pPr>
              <a:defRPr sz="1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dirty="0"/>
              <a:t>080-2181-9333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6EFFF1-EEB9-46B7-AFA9-2AF494E1983D}"/>
              </a:ext>
            </a:extLst>
          </p:cNvPr>
          <p:cNvSpPr txBox="1"/>
          <p:nvPr/>
        </p:nvSpPr>
        <p:spPr>
          <a:xfrm>
            <a:off x="2500313" y="3724673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090-5829-7068</a:t>
            </a:r>
            <a:endParaRPr lang="ja-JP" altLang="en-US" sz="4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7357-B04B-4934-B12B-33A33F6DD030}"/>
              </a:ext>
            </a:extLst>
          </p:cNvPr>
          <p:cNvSpPr txBox="1"/>
          <p:nvPr/>
        </p:nvSpPr>
        <p:spPr>
          <a:xfrm>
            <a:off x="2443163" y="3365445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>
            <a:defPPr>
              <a:defRPr lang="ja-JP"/>
            </a:defPPr>
            <a:lvl1pPr>
              <a:defRPr sz="16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橋本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41D747-908C-4472-915D-0B1E2A09E9EC}"/>
              </a:ext>
            </a:extLst>
          </p:cNvPr>
          <p:cNvSpPr txBox="1"/>
          <p:nvPr/>
        </p:nvSpPr>
        <p:spPr>
          <a:xfrm>
            <a:off x="5367168" y="4513790"/>
            <a:ext cx="169148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kumimoji="1" lang="en-US" altLang="ja-JP" sz="1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090-8755-1211</a:t>
            </a:r>
            <a:endParaRPr lang="ja-JP" altLang="en-US" sz="4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F7F58B-1CAE-45AD-95D5-B8C360C9B7C1}"/>
              </a:ext>
            </a:extLst>
          </p:cNvPr>
          <p:cNvSpPr txBox="1"/>
          <p:nvPr/>
        </p:nvSpPr>
        <p:spPr>
          <a:xfrm>
            <a:off x="4714334" y="4240076"/>
            <a:ext cx="815809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寺西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GM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803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23169" y="-1241042"/>
            <a:ext cx="6836442" cy="93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9624" y="1189427"/>
            <a:ext cx="10801351" cy="3792148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②カードサイズ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（４枚）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・一人２枚（携行用、自宅置き用）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二人分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①拡大サイズのご利用でも結構です</a:t>
            </a: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＊表裏を</a:t>
            </a:r>
            <a:r>
              <a:rPr lang="en-US" altLang="ja-JP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r>
              <a:rPr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サイズでこのまま両面印刷して、</a:t>
            </a:r>
            <a:br>
              <a:rPr lang="en-US" altLang="ja-JP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余白を切り取るなどしてください。</a:t>
            </a:r>
            <a:br>
              <a:rPr lang="en-US" altLang="ja-JP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折りたたむとカードスペースに入ります。</a:t>
            </a:r>
            <a:endParaRPr kumimoji="1" lang="ja-JP" altLang="en-US" sz="4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15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2626" cy="3344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26" y="0"/>
            <a:ext cx="4592626" cy="3344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4897"/>
            <a:ext cx="4592626" cy="3344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26" y="3344897"/>
            <a:ext cx="4592626" cy="3344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419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7048" y="-446975"/>
            <a:ext cx="3344896" cy="459899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26045" y="-446974"/>
            <a:ext cx="3344896" cy="459899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7048" y="2886051"/>
            <a:ext cx="3344896" cy="459899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26045" y="2886052"/>
            <a:ext cx="3344896" cy="45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5846</TotalTime>
  <Words>116</Words>
  <Application>Microsoft Office PowerPoint</Application>
  <PresentationFormat>ワイド画面</PresentationFormat>
  <Paragraphs>13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Calibri Light</vt:lpstr>
      <vt:lpstr>Office テーマ</vt:lpstr>
      <vt:lpstr>①拡大サイズ（１枚分） 　一人分は２枚印刷してください。 　（携行用、自宅置き用のため）  　※②カードサイズのご利用でも結構です。 ＊表裏を両面印刷してください。</vt:lpstr>
      <vt:lpstr>PowerPoint プレゼンテーション</vt:lpstr>
      <vt:lpstr>PowerPoint プレゼンテーション</vt:lpstr>
      <vt:lpstr>②カードサイズ（４枚） ・一人２枚（携行用、自宅置き用）×二人分 　※ ①拡大サイズのご利用でも結構です  ＊表裏をA4サイズでこのまま両面印刷して、 　余白を切り取るなどしてください。 　折りたたむとカードスペースに入ります。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1134140128889</dc:creator>
  <cp:lastModifiedBy>Yoshihiro Hashimoto</cp:lastModifiedBy>
  <cp:revision>198</cp:revision>
  <cp:lastPrinted>2020-11-13T02:54:49Z</cp:lastPrinted>
  <dcterms:created xsi:type="dcterms:W3CDTF">2016-05-10T06:55:41Z</dcterms:created>
  <dcterms:modified xsi:type="dcterms:W3CDTF">2022-07-28T15:49:49Z</dcterms:modified>
</cp:coreProperties>
</file>