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40147D-CA8F-1219-A18C-BC6087537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C14420-DC8A-5B75-4771-1E1BC7931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474002-D7E5-C7D0-9F73-4FF8E0E01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DA728E-DCCE-F61B-918E-150E9FDA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2D2E9F-1793-927E-CF4C-D3879C7F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7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B01AE8-5649-A773-4802-8AA60299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1E65F9-E7B5-C8D3-5AD1-28A60FB3E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156793-B3AF-F439-CD27-FAC8AB87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E37C60-D5A8-FA76-06BF-985518FD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1F7F3C-11D2-549F-97FB-D7ACC0AB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77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1E37D9-F8DE-C6C2-13B0-2729FCBF0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280601-DD70-A40B-3976-0AC9C9A78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85060B-6DD0-B534-D10E-C01982C7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CF9CE1-7BD4-D3A6-EF2B-11F9683C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4ACAE7-86A8-B82E-F474-ADD2C464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67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B5959C-8D51-0AE0-3B7C-CD590F1E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5FBE06-8382-44D5-E1C5-61D31197D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4FD0A3-7D2A-13B6-EC74-CC1B309C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8CA92E-95B6-AF66-3904-131DDAD9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323ED9-8DF4-2C25-C367-61A4E105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74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CE735F-E0E6-8B16-3780-0B575C5E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310B16-6AB8-37F2-38DA-2DDB09FA8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8A7B70-24B5-1673-1254-2E20D164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D3B981-F53B-3C70-46D6-CE09DF5F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09A074-CA34-42C9-FABE-BE7AD773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56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B3A24-8805-3710-7402-2FFF83F5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74FC17-12A4-1968-F8C6-724B51142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2B1FB8-5B18-9138-2D1D-F89BD1588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FF6AF7-93B0-58C0-A860-6ED8573A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CAFB29-8BB4-868E-EDA2-9EE3F131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FCEF80-F181-CF59-3E95-2CF51D89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67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795903-B350-BA33-2E32-D58AFFC08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4533D5-3E85-DD57-5A51-F92BFE025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0BB6FCB-6A58-0768-2595-FA6F2340B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ABCCBE1-3A81-E3D1-1E86-50DCA5A2F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AD75F53-9D4D-1511-CF63-9E5DA61CF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0EE2528-747F-8DE6-B365-2A5BCA99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0302878-A210-3C2A-247A-B889E6C6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F2DFB66-B5C7-DBB9-8AD8-02F26AE2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50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B6DEE8-7FA7-5EB0-30AD-325100E7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64DB70A-92E7-C701-5FA0-BE903F73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46AC282-B75B-E2BF-1B6E-2F1234532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EC2E43-56F8-B739-9B41-5C94289A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27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4972394-44DF-9779-634B-DFAEDDAD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A405C0-25C6-B331-A98B-9AB16853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123B8B-A8D4-31DE-DA7D-AB8A548C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91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1D4E83-F183-9AE3-10C8-D0381FC5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1DD2DE-E81E-EDF5-598B-D0F5F097D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6DB642-20DD-D211-DC94-27F13E39D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4D92A4-05C8-D636-F213-F50ABC656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314DF2-93B2-2960-CB00-8CDB51C7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A7128C-BFFB-1208-1A4D-0718E925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40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FBAD3D-E62A-B900-DE20-2F286ED8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52FEAEC-8A5B-447D-7FAD-F742573755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B7F57D-7AB2-73D0-88FB-8B8B00AF4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988964-B4F4-9020-9548-BE8C70B5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1C4CA4-50DB-36B4-9C8D-BEE1547F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DE24A0-4BBF-6B60-99E2-3E587215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92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9E1EC7-96EE-7F46-F6D4-7F6BDE90A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45D0D1-E08C-4119-688B-D5A233EAA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CF26E7-BF32-ECD5-F70A-205097DDA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1B74BB-44F4-4D39-8D67-EF23E4E6B2F0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35D101-EFE5-4837-62DE-C19516C30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BAC98C-C776-A56F-7D2D-5A7CA618C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75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enn.dev/susatthi/articles/20240309-111704-flutter-firebase-app" TargetMode="External"/><Relationship Id="rId2" Type="http://schemas.openxmlformats.org/officeDocument/2006/relationships/hyperlink" Target="https://zenn.dev/kazutxt/books/flutter_practice_introduction/viewer/29_chapter4_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enn.dev/koichi_51/articles/83a4aeec9bd0f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1A4BA2-BCF0-76E2-3F32-A195C35D2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b="1" i="0">
                <a:solidFill>
                  <a:srgbClr val="242424"/>
                </a:solidFill>
                <a:effectLst/>
                <a:latin typeface="-apple-system"/>
              </a:rPr>
              <a:t>モバイルアプリ制作実習</a:t>
            </a:r>
            <a:br>
              <a:rPr lang="ja-JP" altLang="en-US" b="1" i="0">
                <a:solidFill>
                  <a:srgbClr val="242424"/>
                </a:solidFill>
                <a:effectLst/>
                <a:latin typeface="-apple-system"/>
              </a:rPr>
            </a:b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5CAF5B-8DFA-0744-7CE8-CDF3FC4C11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/>
              <a:t>家計簿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44759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7005BD-B076-7EF0-1410-431BD9CE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F11244-D74D-38A8-6CAB-E12E432B2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kumimoji="1"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kumimoji="1" lang="en-US" altLang="ja-JP" dirty="0"/>
          </a:p>
          <a:p>
            <a:pPr marL="0" indent="0" algn="ctr">
              <a:buNone/>
            </a:pPr>
            <a:r>
              <a:rPr kumimoji="1" lang="ja-JP" altLang="en-US" sz="4400" dirty="0"/>
              <a:t>シンプルな家計簿です。</a:t>
            </a:r>
          </a:p>
        </p:txBody>
      </p:sp>
    </p:spTree>
    <p:extLst>
      <p:ext uri="{BB962C8B-B14F-4D97-AF65-F5344CB8AC3E}">
        <p14:creationId xmlns:p14="http://schemas.microsoft.com/office/powerpoint/2010/main" val="191708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79CA4A-9BDB-3ACD-798E-03F95750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画面遷移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6E698F-817F-17E0-8DF8-A23578514912}"/>
              </a:ext>
            </a:extLst>
          </p:cNvPr>
          <p:cNvSpPr/>
          <p:nvPr/>
        </p:nvSpPr>
        <p:spPr>
          <a:xfrm>
            <a:off x="4586748" y="3680520"/>
            <a:ext cx="2802194" cy="11166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ホーム画面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2CAFA4B-F829-7344-A113-1801FD33369A}"/>
              </a:ext>
            </a:extLst>
          </p:cNvPr>
          <p:cNvSpPr/>
          <p:nvPr/>
        </p:nvSpPr>
        <p:spPr>
          <a:xfrm>
            <a:off x="8445910" y="1690688"/>
            <a:ext cx="2984090" cy="13255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支出入力</a:t>
            </a:r>
            <a:r>
              <a:rPr kumimoji="1" lang="ja-JP" altLang="en-US" sz="3600" dirty="0"/>
              <a:t>画面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3FEE3D6-FA1B-A356-D49C-2F7C1B38F5A2}"/>
              </a:ext>
            </a:extLst>
          </p:cNvPr>
          <p:cNvSpPr/>
          <p:nvPr/>
        </p:nvSpPr>
        <p:spPr>
          <a:xfrm>
            <a:off x="8445910" y="5279923"/>
            <a:ext cx="2984090" cy="13255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収支比較</a:t>
            </a:r>
            <a:r>
              <a:rPr kumimoji="1" lang="ja-JP" altLang="en-US" sz="3600" dirty="0"/>
              <a:t>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75C2201-27E3-9661-E79C-21427B4891FA}"/>
              </a:ext>
            </a:extLst>
          </p:cNvPr>
          <p:cNvSpPr/>
          <p:nvPr/>
        </p:nvSpPr>
        <p:spPr>
          <a:xfrm>
            <a:off x="506360" y="1690688"/>
            <a:ext cx="2866105" cy="13255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収入入力画面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2EF0A2F-AB83-D05B-C909-8221E264D155}"/>
              </a:ext>
            </a:extLst>
          </p:cNvPr>
          <p:cNvSpPr/>
          <p:nvPr/>
        </p:nvSpPr>
        <p:spPr>
          <a:xfrm>
            <a:off x="506360" y="5279922"/>
            <a:ext cx="2866105" cy="13255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収支確認</a:t>
            </a:r>
            <a:r>
              <a:rPr kumimoji="1" lang="ja-JP" altLang="en-US" sz="3200" dirty="0"/>
              <a:t>画面</a:t>
            </a:r>
          </a:p>
        </p:txBody>
      </p:sp>
      <p:sp>
        <p:nvSpPr>
          <p:cNvPr id="11" name="矢印: 左右 10">
            <a:extLst>
              <a:ext uri="{FF2B5EF4-FFF2-40B4-BE49-F238E27FC236}">
                <a16:creationId xmlns:a16="http://schemas.microsoft.com/office/drawing/2014/main" id="{0D7A86AE-715B-7ECF-D50B-4F7F276F2EA7}"/>
              </a:ext>
            </a:extLst>
          </p:cNvPr>
          <p:cNvSpPr/>
          <p:nvPr/>
        </p:nvSpPr>
        <p:spPr>
          <a:xfrm rot="2542881">
            <a:off x="3269992" y="2695576"/>
            <a:ext cx="1459189" cy="641350"/>
          </a:xfrm>
          <a:prstGeom prst="leftRightArrow">
            <a:avLst>
              <a:gd name="adj1" fmla="val 32225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左右 11">
            <a:extLst>
              <a:ext uri="{FF2B5EF4-FFF2-40B4-BE49-F238E27FC236}">
                <a16:creationId xmlns:a16="http://schemas.microsoft.com/office/drawing/2014/main" id="{7A5058B7-2812-CB9D-BAE2-A3AAC46AB19C}"/>
              </a:ext>
            </a:extLst>
          </p:cNvPr>
          <p:cNvSpPr/>
          <p:nvPr/>
        </p:nvSpPr>
        <p:spPr>
          <a:xfrm rot="19003092">
            <a:off x="3278876" y="5071308"/>
            <a:ext cx="1363733" cy="641350"/>
          </a:xfrm>
          <a:prstGeom prst="leftRightArrow">
            <a:avLst>
              <a:gd name="adj1" fmla="val 32225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左右 12">
            <a:extLst>
              <a:ext uri="{FF2B5EF4-FFF2-40B4-BE49-F238E27FC236}">
                <a16:creationId xmlns:a16="http://schemas.microsoft.com/office/drawing/2014/main" id="{F9755EDE-6327-A6EA-3AC2-46B30C935705}"/>
              </a:ext>
            </a:extLst>
          </p:cNvPr>
          <p:cNvSpPr/>
          <p:nvPr/>
        </p:nvSpPr>
        <p:spPr>
          <a:xfrm rot="8012222">
            <a:off x="7207994" y="2747987"/>
            <a:ext cx="1363733" cy="641350"/>
          </a:xfrm>
          <a:prstGeom prst="leftRightArrow">
            <a:avLst>
              <a:gd name="adj1" fmla="val 32225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左右 13">
            <a:extLst>
              <a:ext uri="{FF2B5EF4-FFF2-40B4-BE49-F238E27FC236}">
                <a16:creationId xmlns:a16="http://schemas.microsoft.com/office/drawing/2014/main" id="{001B9BE7-25FF-5E04-65B8-A8DAD6D3CE2E}"/>
              </a:ext>
            </a:extLst>
          </p:cNvPr>
          <p:cNvSpPr/>
          <p:nvPr/>
        </p:nvSpPr>
        <p:spPr>
          <a:xfrm rot="2542934">
            <a:off x="7164076" y="5097192"/>
            <a:ext cx="1363733" cy="641350"/>
          </a:xfrm>
          <a:prstGeom prst="leftRightArrow">
            <a:avLst>
              <a:gd name="adj1" fmla="val 32225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760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BDEE1D-9BD4-CFCB-4439-85B6630D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</a:t>
            </a:r>
            <a:r>
              <a:rPr kumimoji="1" lang="en-US" altLang="ja-JP" dirty="0"/>
              <a:t>URL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628DDF-B942-6197-1419-F3C199DEC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Flutter</a:t>
            </a:r>
            <a:r>
              <a:rPr lang="ja-JP" altLang="en-US" dirty="0"/>
              <a:t>と</a:t>
            </a:r>
            <a:r>
              <a:rPr lang="en-US" altLang="ja-JP" dirty="0"/>
              <a:t>Firebase</a:t>
            </a:r>
            <a:r>
              <a:rPr lang="ja-JP" altLang="en-US" dirty="0"/>
              <a:t>の紐づけ</a:t>
            </a:r>
            <a:br>
              <a:rPr lang="en-US" altLang="ja-JP" dirty="0"/>
            </a:br>
            <a:r>
              <a:rPr lang="ja-JP" altLang="en-US" dirty="0">
                <a:hlinkClick r:id="rId2"/>
              </a:rPr>
              <a:t>　</a:t>
            </a:r>
            <a:r>
              <a:rPr lang="en-US" altLang="ja-JP" dirty="0">
                <a:hlinkClick r:id="rId2"/>
              </a:rPr>
              <a:t>01.Firebase</a:t>
            </a:r>
            <a:r>
              <a:rPr lang="ja-JP" altLang="en-US" dirty="0">
                <a:hlinkClick r:id="rId2"/>
              </a:rPr>
              <a:t>の概要｜</a:t>
            </a:r>
            <a:r>
              <a:rPr lang="en-US" altLang="ja-JP" dirty="0">
                <a:hlinkClick r:id="rId2"/>
              </a:rPr>
              <a:t>Flutter</a:t>
            </a:r>
            <a:r>
              <a:rPr lang="ja-JP" altLang="en-US" dirty="0">
                <a:hlinkClick r:id="rId2"/>
              </a:rPr>
              <a:t>実践入門</a:t>
            </a:r>
            <a:br>
              <a:rPr lang="en-US" altLang="ja-JP" dirty="0"/>
            </a:br>
            <a:r>
              <a:rPr lang="en-US" altLang="ja-JP" dirty="0">
                <a:hlinkClick r:id="rId3"/>
              </a:rPr>
              <a:t>Flutter × Firebase </a:t>
            </a:r>
            <a:r>
              <a:rPr lang="ja-JP" altLang="en-US" dirty="0">
                <a:hlinkClick r:id="rId3"/>
              </a:rPr>
              <a:t>ではじめる個人開発</a:t>
            </a:r>
            <a:endParaRPr lang="en-US" altLang="ja-JP" dirty="0"/>
          </a:p>
          <a:p>
            <a:r>
              <a:rPr lang="ja-JP" altLang="en-US" dirty="0"/>
              <a:t>円グラフで収支を表示</a:t>
            </a:r>
            <a:br>
              <a:rPr lang="en-US" altLang="ja-JP" dirty="0"/>
            </a:br>
            <a:r>
              <a:rPr lang="en-US" altLang="ja-JP" dirty="0">
                <a:hlinkClick r:id="rId4"/>
              </a:rPr>
              <a:t>【</a:t>
            </a:r>
            <a:r>
              <a:rPr lang="en-US" altLang="ja-JP" dirty="0" err="1">
                <a:hlinkClick r:id="rId4"/>
              </a:rPr>
              <a:t>Flutter】fl_chart</a:t>
            </a:r>
            <a:r>
              <a:rPr lang="en-US" altLang="ja-JP" dirty="0">
                <a:hlinkClick r:id="rId4"/>
              </a:rPr>
              <a:t> </a:t>
            </a:r>
            <a:r>
              <a:rPr lang="ja-JP" altLang="en-US">
                <a:hlinkClick r:id="rId4"/>
              </a:rPr>
              <a:t>でグラフを表示する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61825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73</Words>
  <Application>Microsoft Office PowerPoint</Application>
  <PresentationFormat>ワイド画面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-apple-system</vt:lpstr>
      <vt:lpstr>游ゴシック</vt:lpstr>
      <vt:lpstr>游ゴシック Light</vt:lpstr>
      <vt:lpstr>Arial</vt:lpstr>
      <vt:lpstr>Office テーマ</vt:lpstr>
      <vt:lpstr>モバイルアプリ制作実習 </vt:lpstr>
      <vt:lpstr>アプリ内容</vt:lpstr>
      <vt:lpstr>画面遷移</vt:lpstr>
      <vt:lpstr>参考URL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岩下 暢秀(zeal22410159)</dc:creator>
  <cp:lastModifiedBy>岩下 暢秀(zeal22410159)</cp:lastModifiedBy>
  <cp:revision>3</cp:revision>
  <dcterms:created xsi:type="dcterms:W3CDTF">2025-05-07T01:52:57Z</dcterms:created>
  <dcterms:modified xsi:type="dcterms:W3CDTF">2025-07-07T01:22:09Z</dcterms:modified>
</cp:coreProperties>
</file>